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1"/>
  </p:notesMasterIdLst>
  <p:sldIdLst>
    <p:sldId id="381" r:id="rId2"/>
    <p:sldId id="256" r:id="rId3"/>
    <p:sldId id="362" r:id="rId4"/>
    <p:sldId id="363" r:id="rId5"/>
    <p:sldId id="364" r:id="rId6"/>
    <p:sldId id="370" r:id="rId7"/>
    <p:sldId id="380" r:id="rId8"/>
    <p:sldId id="365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8" r:id="rId19"/>
    <p:sldId id="405" r:id="rId20"/>
    <p:sldId id="379" r:id="rId21"/>
    <p:sldId id="374" r:id="rId22"/>
    <p:sldId id="377" r:id="rId23"/>
    <p:sldId id="406" r:id="rId24"/>
    <p:sldId id="366" r:id="rId25"/>
    <p:sldId id="371" r:id="rId26"/>
    <p:sldId id="369" r:id="rId27"/>
    <p:sldId id="383" r:id="rId28"/>
    <p:sldId id="401" r:id="rId29"/>
    <p:sldId id="392" r:id="rId30"/>
    <p:sldId id="391" r:id="rId31"/>
    <p:sldId id="368" r:id="rId32"/>
    <p:sldId id="390" r:id="rId33"/>
    <p:sldId id="394" r:id="rId34"/>
    <p:sldId id="402" r:id="rId35"/>
    <p:sldId id="399" r:id="rId36"/>
    <p:sldId id="385" r:id="rId37"/>
    <p:sldId id="386" r:id="rId38"/>
    <p:sldId id="384" r:id="rId39"/>
    <p:sldId id="387" r:id="rId40"/>
    <p:sldId id="388" r:id="rId41"/>
    <p:sldId id="397" r:id="rId42"/>
    <p:sldId id="396" r:id="rId43"/>
    <p:sldId id="398" r:id="rId44"/>
    <p:sldId id="395" r:id="rId45"/>
    <p:sldId id="407" r:id="rId46"/>
    <p:sldId id="361" r:id="rId47"/>
    <p:sldId id="295" r:id="rId48"/>
    <p:sldId id="330" r:id="rId49"/>
    <p:sldId id="350" r:id="rId50"/>
    <p:sldId id="351" r:id="rId51"/>
    <p:sldId id="352" r:id="rId52"/>
    <p:sldId id="316" r:id="rId53"/>
    <p:sldId id="326" r:id="rId54"/>
    <p:sldId id="332" r:id="rId55"/>
    <p:sldId id="331" r:id="rId56"/>
    <p:sldId id="353" r:id="rId57"/>
    <p:sldId id="345" r:id="rId58"/>
    <p:sldId id="346" r:id="rId59"/>
    <p:sldId id="359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576" y="184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early</a:t>
            </a:r>
            <a:r>
              <a:rPr lang="en-US" dirty="0"/>
              <a:t>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each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[a, Var 0, Var 1, ..] </a:t>
            </a:r>
            <a:r>
              <a:rPr lang="en-US" sz="2000" dirty="0"/>
              <a:t>replaces 0 by a,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substitution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Par.B.hs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Par.GB.hs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variations can be automated</a:t>
            </a:r>
          </a:p>
          <a:p>
            <a:pPr lvl="1"/>
            <a:r>
              <a:rPr lang="en-US" dirty="0"/>
              <a:t>Alpha-equivalence already for free 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 in the wild: Haskell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</a:p>
          <a:p>
            <a:r>
              <a:rPr lang="en-US" dirty="0"/>
              <a:t>Solution: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Strongly-typed version of "B"</a:t>
            </a:r>
          </a:p>
          <a:p>
            <a:r>
              <a:rPr lang="en-US" dirty="0"/>
              <a:t>In Haskell, these can be difficult to work with, but if you get it to type check, you can be confident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"criterion" tool</a:t>
            </a:r>
          </a:p>
          <a:p>
            <a:r>
              <a:rPr lang="en-US" dirty="0"/>
              <a:t>Use normal-order full reduction of terms to generate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terms (observe quadratic behavior)</a:t>
            </a:r>
          </a:p>
          <a:p>
            <a:r>
              <a:rPr lang="en-US" dirty="0"/>
              <a:t>Be super careful about when things are evaluated 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 bind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(unbind b))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 (median)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Two Key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 err="1"/>
              <a:t>λw</a:t>
            </a:r>
            <a:r>
              <a:rPr lang="en-US" sz="2400" dirty="0"/>
              <a:t>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</a:t>
            </a:r>
            <a:r>
              <a:rPr lang="en-US"/>
              <a:t>helps significantly, </a:t>
            </a:r>
            <a:r>
              <a:rPr lang="en-US" dirty="0"/>
              <a:t>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3 most common approaches (de Bruijn,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Spoilers </a:t>
            </a:r>
          </a:p>
          <a:p>
            <a:pPr lvl="1"/>
            <a:r>
              <a:rPr lang="en-US" sz="2000" dirty="0"/>
              <a:t>Can make them all easy to define (generic programming library)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 (suspend work at binders)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468553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(~14 variations)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Challenge: implementations used for differing purposes, so no "typical" workload</a:t>
            </a:r>
          </a:p>
          <a:p>
            <a:pPr lvl="1"/>
            <a:r>
              <a:rPr lang="en-US" dirty="0"/>
              <a:t>Language is impoverished, but don't want to favor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14179</TotalTime>
  <Words>4724</Words>
  <Application>Microsoft Macintosh PowerPoint</Application>
  <PresentationFormat>On-screen Show (16:9)</PresentationFormat>
  <Paragraphs>648</Paragraphs>
  <Slides>59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Two Key Operations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Substitutions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121</cp:revision>
  <dcterms:created xsi:type="dcterms:W3CDTF">2020-06-20T20:48:48Z</dcterms:created>
  <dcterms:modified xsi:type="dcterms:W3CDTF">2021-08-05T13:07:40Z</dcterms:modified>
</cp:coreProperties>
</file>