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Gestione Casinò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Semplicità ideata da Carlo Pezzotti</a:t>
            </a:r>
            <a:r>
              <a:rPr lang="it-IT" dirty="0" smtClean="0"/>
              <a:t>, Matteo Forni, Matan Davidi, Mattia </a:t>
            </a:r>
            <a:r>
              <a:rPr lang="it-IT" dirty="0" smtClean="0"/>
              <a:t>Toscanelli e Thor Dublin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931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59" y="988708"/>
            <a:ext cx="11530313" cy="52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34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59" y="988708"/>
            <a:ext cx="11530313" cy="52046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59" y="988708"/>
            <a:ext cx="11530313" cy="5248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58" y="988707"/>
            <a:ext cx="11545075" cy="52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78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59" y="988708"/>
            <a:ext cx="11530313" cy="52046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59" y="988708"/>
            <a:ext cx="11530313" cy="5248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59" y="1010571"/>
            <a:ext cx="11530313" cy="52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52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59" y="988708"/>
            <a:ext cx="11530313" cy="52046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59" y="988708"/>
            <a:ext cx="11530313" cy="5248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94" y="1010571"/>
            <a:ext cx="11254841" cy="519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38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Backend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Tutto quello che l’utente non vede.</a:t>
            </a:r>
          </a:p>
          <a:p>
            <a:endParaRPr lang="it-IT" sz="2500" dirty="0"/>
          </a:p>
          <a:p>
            <a:r>
              <a:rPr lang="it-IT" sz="2500" dirty="0" smtClean="0"/>
              <a:t>PHP 7.2</a:t>
            </a:r>
          </a:p>
        </p:txBody>
      </p:sp>
      <p:pic>
        <p:nvPicPr>
          <p:cNvPr id="5122" name="Picture 2" descr="Risultati immagini per iceberg backe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81" y="2901698"/>
            <a:ext cx="3875206" cy="23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4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15" y="1233618"/>
            <a:ext cx="105156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26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6" y="1374830"/>
            <a:ext cx="10344149" cy="434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1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Struttura del lavoro di team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Jenkins, Selenium, JUnit, PHPUnit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875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Jenkins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Verfica il codice</a:t>
            </a:r>
          </a:p>
          <a:p>
            <a:endParaRPr lang="it-IT" sz="2500" dirty="0"/>
          </a:p>
          <a:p>
            <a:r>
              <a:rPr lang="it-IT" sz="2500" dirty="0" smtClean="0"/>
              <a:t>Funziona grazie ad eventi</a:t>
            </a:r>
            <a:endParaRPr lang="it-IT" sz="2500" dirty="0"/>
          </a:p>
        </p:txBody>
      </p:sp>
      <p:pic>
        <p:nvPicPr>
          <p:cNvPr id="1026" name="Picture 2" descr="Risultati immagini per code analyz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48" y="2916592"/>
            <a:ext cx="337185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92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 PHPUnit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200" dirty="0" smtClean="0"/>
              <a:t>Esempio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Verifica che la classe rispetti i requisiti.</a:t>
            </a:r>
          </a:p>
          <a:p>
            <a:pPr lvl="1"/>
            <a:endParaRPr lang="it-IT" dirty="0"/>
          </a:p>
          <a:p>
            <a:pPr lvl="1"/>
            <a:r>
              <a:rPr lang="it-IT" dirty="0" smtClean="0"/>
              <a:t>Notifica all’esecutore il risultato.</a:t>
            </a:r>
          </a:p>
          <a:p>
            <a:pPr lvl="1"/>
            <a:endParaRPr lang="it-IT" dirty="0"/>
          </a:p>
          <a:p>
            <a:pPr lvl="1"/>
            <a:endParaRPr lang="it-IT" dirty="0" smtClean="0"/>
          </a:p>
          <a:p>
            <a:pPr lvl="1"/>
            <a:endParaRPr lang="it-IT" dirty="0"/>
          </a:p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pPr lvl="1"/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 smtClean="0"/>
          </a:p>
          <a:p>
            <a:pPr marL="457200" lvl="1" indent="0">
              <a:buNone/>
            </a:pPr>
            <a:endParaRPr lang="it-IT" dirty="0" smtClean="0"/>
          </a:p>
          <a:p>
            <a:pPr lvl="1"/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Verifica il funzionamento del codice sorgente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623" y="2413288"/>
            <a:ext cx="3533776" cy="329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08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Chi siamo?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Carlo Pezzotti, Matan Davdi, Matteo Forni, Mattia Toscanelli e Thor Dublin</a:t>
            </a:r>
          </a:p>
          <a:p>
            <a:endParaRPr lang="it-IT" sz="2500" dirty="0" smtClean="0"/>
          </a:p>
          <a:p>
            <a:r>
              <a:rPr lang="it-IT" sz="2500" dirty="0" smtClean="0"/>
              <a:t>Informatici</a:t>
            </a:r>
          </a:p>
        </p:txBody>
      </p:sp>
    </p:spTree>
    <p:extLst>
      <p:ext uri="{BB962C8B-B14F-4D97-AF65-F5344CB8AC3E}">
        <p14:creationId xmlns:p14="http://schemas.microsoft.com/office/powerpoint/2010/main" val="93713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 Selenium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sz="2200" dirty="0" smtClean="0"/>
          </a:p>
          <a:p>
            <a:r>
              <a:rPr lang="it-IT" sz="2200" dirty="0" smtClean="0"/>
              <a:t>Esempio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Verifica che la pagina rispetti i requisiti.</a:t>
            </a:r>
          </a:p>
          <a:p>
            <a:pPr lvl="1"/>
            <a:endParaRPr lang="it-IT" dirty="0"/>
          </a:p>
          <a:p>
            <a:pPr lvl="1"/>
            <a:r>
              <a:rPr lang="it-IT" dirty="0" smtClean="0"/>
              <a:t>Notifica all’esecutore il risultato.</a:t>
            </a:r>
          </a:p>
          <a:p>
            <a:pPr lvl="1"/>
            <a:endParaRPr lang="it-IT" dirty="0"/>
          </a:p>
          <a:p>
            <a:pPr lvl="1"/>
            <a:endParaRPr lang="it-IT" dirty="0" smtClean="0"/>
          </a:p>
          <a:p>
            <a:pPr lvl="1"/>
            <a:endParaRPr lang="it-IT" dirty="0"/>
          </a:p>
          <a:p>
            <a:pPr lvl="1"/>
            <a:endParaRPr lang="it-IT" dirty="0" smtClean="0"/>
          </a:p>
          <a:p>
            <a:pPr lvl="1"/>
            <a:endParaRPr lang="it-IT" dirty="0"/>
          </a:p>
          <a:p>
            <a:pPr lvl="1"/>
            <a:endParaRPr lang="it-IT" dirty="0" smtClean="0"/>
          </a:p>
          <a:p>
            <a:pPr lvl="1"/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 smtClean="0"/>
          </a:p>
          <a:p>
            <a:pPr marL="457200" lvl="1" indent="0">
              <a:buNone/>
            </a:pPr>
            <a:endParaRPr lang="it-IT" dirty="0" smtClean="0"/>
          </a:p>
          <a:p>
            <a:pPr lvl="1"/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Verifica che le pagine siano corrette</a:t>
            </a:r>
          </a:p>
          <a:p>
            <a:endParaRPr lang="it-IT" sz="2500" dirty="0"/>
          </a:p>
          <a:p>
            <a:r>
              <a:rPr lang="it-IT" sz="2500" dirty="0" smtClean="0"/>
              <a:t>Utilizza JUnit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371" y="2526665"/>
            <a:ext cx="4352925" cy="306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82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 cosa serve usare questo approccio?</a:t>
            </a:r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Professionalmente utile.</a:t>
            </a:r>
          </a:p>
          <a:p>
            <a:endParaRPr lang="it-IT" sz="2500" dirty="0"/>
          </a:p>
          <a:p>
            <a:r>
              <a:rPr lang="it-IT" sz="2500" dirty="0" smtClean="0"/>
              <a:t>Repository Github sempre corretti.</a:t>
            </a:r>
            <a:endParaRPr lang="it-IT" sz="2500" dirty="0"/>
          </a:p>
        </p:txBody>
      </p:sp>
      <p:pic>
        <p:nvPicPr>
          <p:cNvPr id="2050" name="Picture 2" descr="Risultati immagini per green check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536" y="2507811"/>
            <a:ext cx="3065462" cy="306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9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Progettazione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2222288"/>
            <a:ext cx="10554574" cy="463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7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"/>
            <a:ext cx="1063413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39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Facile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Interfaccie molto semplici</a:t>
            </a:r>
          </a:p>
          <a:p>
            <a:endParaRPr lang="it-IT" sz="2500" dirty="0"/>
          </a:p>
          <a:p>
            <a:r>
              <a:rPr lang="it-IT" sz="2500" dirty="0" smtClean="0"/>
              <a:t>Facile da utilizzare (granpa confirmed!)</a:t>
            </a:r>
            <a:endParaRPr lang="it-IT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074" y="2595049"/>
            <a:ext cx="3001569" cy="289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1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 cosa serve?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Gestire il sito di un casinò.</a:t>
            </a:r>
          </a:p>
          <a:p>
            <a:endParaRPr lang="it-IT" sz="2500" dirty="0"/>
          </a:p>
          <a:p>
            <a:r>
              <a:rPr lang="it-IT" sz="2500" dirty="0" smtClean="0"/>
              <a:t>Gestire le promozioni.</a:t>
            </a:r>
          </a:p>
          <a:p>
            <a:endParaRPr lang="it-IT" sz="2500" dirty="0"/>
          </a:p>
          <a:p>
            <a:r>
              <a:rPr lang="it-IT" sz="2500" dirty="0" smtClean="0"/>
              <a:t>Acquisire clienti.</a:t>
            </a:r>
            <a:endParaRPr lang="it-IT" sz="2500" dirty="0"/>
          </a:p>
        </p:txBody>
      </p:sp>
      <p:pic>
        <p:nvPicPr>
          <p:cNvPr id="1026" name="Picture 2" descr="Risultati immagini per join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745" y="2419527"/>
            <a:ext cx="3242030" cy="324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52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Prima cosa c’era?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Tanta carta.</a:t>
            </a:r>
          </a:p>
          <a:p>
            <a:endParaRPr lang="it-IT" sz="2500" dirty="0"/>
          </a:p>
          <a:p>
            <a:r>
              <a:rPr lang="it-IT" sz="2500" dirty="0" smtClean="0"/>
              <a:t>Gestione impensabile.</a:t>
            </a:r>
          </a:p>
        </p:txBody>
      </p:sp>
      <p:pic>
        <p:nvPicPr>
          <p:cNvPr id="2050" name="Picture 2" descr="Immagine correl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161" y="2697516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34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Noi cosa offriamo?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smtClean="0"/>
              <a:t>Rapidità.</a:t>
            </a:r>
            <a:endParaRPr lang="it-IT" sz="2500" dirty="0" smtClean="0"/>
          </a:p>
          <a:p>
            <a:endParaRPr lang="it-IT" sz="2500" dirty="0"/>
          </a:p>
          <a:p>
            <a:r>
              <a:rPr lang="it-IT" sz="2500" dirty="0"/>
              <a:t>S</a:t>
            </a:r>
            <a:r>
              <a:rPr lang="it-IT" sz="2500" dirty="0" smtClean="0"/>
              <a:t>icurezza.</a:t>
            </a:r>
          </a:p>
        </p:txBody>
      </p:sp>
      <p:pic>
        <p:nvPicPr>
          <p:cNvPr id="3074" name="Picture 2" descr="Risultati immagini per databas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741" y="2280269"/>
            <a:ext cx="3520545" cy="352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7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Frontend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700" y="2222500"/>
            <a:ext cx="9430598" cy="42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2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72</TotalTime>
  <Words>179</Words>
  <Application>Microsoft Office PowerPoint</Application>
  <PresentationFormat>Widescreen</PresentationFormat>
  <Paragraphs>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2</vt:lpstr>
      <vt:lpstr>Quotable</vt:lpstr>
      <vt:lpstr>Gestione Casinò</vt:lpstr>
      <vt:lpstr>Chi siamo?</vt:lpstr>
      <vt:lpstr>Progettazione</vt:lpstr>
      <vt:lpstr>PowerPoint Presentation</vt:lpstr>
      <vt:lpstr>Facile</vt:lpstr>
      <vt:lpstr>A cosa serve?</vt:lpstr>
      <vt:lpstr>Prima cosa c’era?</vt:lpstr>
      <vt:lpstr>Noi cosa offriamo?</vt:lpstr>
      <vt:lpstr>Frontend</vt:lpstr>
      <vt:lpstr>PowerPoint Presentation</vt:lpstr>
      <vt:lpstr>PowerPoint Presentation</vt:lpstr>
      <vt:lpstr>PowerPoint Presentation</vt:lpstr>
      <vt:lpstr>PowerPoint Presentation</vt:lpstr>
      <vt:lpstr>Backend</vt:lpstr>
      <vt:lpstr>PowerPoint Presentation</vt:lpstr>
      <vt:lpstr>PowerPoint Presentation</vt:lpstr>
      <vt:lpstr>Struttura del lavoro di team</vt:lpstr>
      <vt:lpstr>Jenkins</vt:lpstr>
      <vt:lpstr>Test PHPUnit</vt:lpstr>
      <vt:lpstr>Test Selenium</vt:lpstr>
      <vt:lpstr>A cosa serve usare questo approccio?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Casinò</dc:title>
  <dc:creator>Carlo</dc:creator>
  <cp:lastModifiedBy>Carlo</cp:lastModifiedBy>
  <cp:revision>34</cp:revision>
  <dcterms:created xsi:type="dcterms:W3CDTF">2019-05-17T11:51:51Z</dcterms:created>
  <dcterms:modified xsi:type="dcterms:W3CDTF">2019-05-17T14:04:32Z</dcterms:modified>
</cp:coreProperties>
</file>