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Gestione Casinò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Semplicità ideata da Carlo Pezzotti, Matteo Forni, Matan Davidi, Mattia Toscanelli e Thor Dublin</a:t>
            </a:r>
          </a:p>
        </p:txBody>
      </p:sp>
    </p:spTree>
    <p:extLst>
      <p:ext uri="{BB962C8B-B14F-4D97-AF65-F5344CB8AC3E}">
        <p14:creationId xmlns:p14="http://schemas.microsoft.com/office/powerpoint/2010/main" val="7593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Frontend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700" y="2222500"/>
            <a:ext cx="9430598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4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9" y="988708"/>
            <a:ext cx="11530313" cy="524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8" y="988707"/>
            <a:ext cx="11545075" cy="52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78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9" y="988708"/>
            <a:ext cx="11530313" cy="524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9" y="1010571"/>
            <a:ext cx="11530313" cy="52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5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" y="988708"/>
            <a:ext cx="11530313" cy="52046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9" y="988708"/>
            <a:ext cx="11530313" cy="524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4" y="1010571"/>
            <a:ext cx="11254841" cy="51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8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Tutto quello che l’utente non vede.</a:t>
            </a:r>
          </a:p>
          <a:p>
            <a:endParaRPr lang="it-IT" sz="2500" dirty="0"/>
          </a:p>
          <a:p>
            <a:r>
              <a:rPr lang="it-IT" sz="2500" dirty="0"/>
              <a:t>PHP 7.2</a:t>
            </a:r>
          </a:p>
        </p:txBody>
      </p:sp>
      <p:pic>
        <p:nvPicPr>
          <p:cNvPr id="5122" name="Picture 2" descr="Risultati immagini per iceberg back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1" y="2901698"/>
            <a:ext cx="3875206" cy="23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15" y="1233618"/>
            <a:ext cx="10515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26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6" y="1374830"/>
            <a:ext cx="10344149" cy="43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Struttura del lavoro di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Jenkins, Selenium, JUnit, PHPUnit</a:t>
            </a:r>
          </a:p>
        </p:txBody>
      </p:sp>
    </p:spTree>
    <p:extLst>
      <p:ext uri="{BB962C8B-B14F-4D97-AF65-F5344CB8AC3E}">
        <p14:creationId xmlns:p14="http://schemas.microsoft.com/office/powerpoint/2010/main" val="28587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Verfica il codice</a:t>
            </a:r>
          </a:p>
          <a:p>
            <a:endParaRPr lang="it-IT" sz="2500" dirty="0"/>
          </a:p>
          <a:p>
            <a:r>
              <a:rPr lang="it-IT" sz="2500" dirty="0"/>
              <a:t>Funziona grazie ad eventi</a:t>
            </a:r>
          </a:p>
        </p:txBody>
      </p:sp>
      <p:pic>
        <p:nvPicPr>
          <p:cNvPr id="1026" name="Picture 2" descr="Risultati immagini per code analyz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8" y="2916592"/>
            <a:ext cx="3371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siamo?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Carlo Pezzotti, Matan Davdi, Matteo Forni, Mattia Toscanelli e Thor Dublin</a:t>
            </a:r>
          </a:p>
          <a:p>
            <a:endParaRPr lang="it-IT" sz="2500" dirty="0"/>
          </a:p>
          <a:p>
            <a:r>
              <a:rPr lang="it-IT" sz="2500" dirty="0"/>
              <a:t>Informatici</a:t>
            </a:r>
          </a:p>
        </p:txBody>
      </p:sp>
    </p:spTree>
    <p:extLst>
      <p:ext uri="{BB962C8B-B14F-4D97-AF65-F5344CB8AC3E}">
        <p14:creationId xmlns:p14="http://schemas.microsoft.com/office/powerpoint/2010/main" val="9371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PHPUnit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200" dirty="0"/>
              <a:t>Esempio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Verifica che la classe rispetti i requisiti.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Notifica all’esecutore il risultato.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Verifica il funzionamento del codice sorgente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23" y="2413288"/>
            <a:ext cx="3533776" cy="32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Selenium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sz="2200" dirty="0"/>
          </a:p>
          <a:p>
            <a:r>
              <a:rPr lang="it-IT" sz="2200" dirty="0"/>
              <a:t>Esempio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Verifica che la pagina rispetti i requisiti.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Notifica all’esecutore il risultato.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Verifica che le pagine siano corrette</a:t>
            </a:r>
          </a:p>
          <a:p>
            <a:endParaRPr lang="it-IT" sz="2500" dirty="0"/>
          </a:p>
          <a:p>
            <a:r>
              <a:rPr lang="it-IT" sz="2500" dirty="0"/>
              <a:t>Utilizza JUnit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71" y="2526665"/>
            <a:ext cx="4352925" cy="30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82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 usare questo approccio?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Professionalmente utile.</a:t>
            </a:r>
          </a:p>
          <a:p>
            <a:endParaRPr lang="it-IT" sz="2500" dirty="0"/>
          </a:p>
          <a:p>
            <a:r>
              <a:rPr lang="it-IT" sz="2500" dirty="0"/>
              <a:t>Repository Github sempre corretti.</a:t>
            </a:r>
          </a:p>
        </p:txBody>
      </p:sp>
      <p:pic>
        <p:nvPicPr>
          <p:cNvPr id="2050" name="Picture 2" descr="Risultati immagini per green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36" y="2507811"/>
            <a:ext cx="3065462" cy="30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222288"/>
            <a:ext cx="10554574" cy="46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1"/>
            <a:ext cx="10555200" cy="31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39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43FAD-1819-4DB9-B1BD-8DB3596A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Consuntivo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6B67BA-86B0-4A3F-8A13-0C8163853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222288"/>
            <a:ext cx="10571998" cy="3638763"/>
          </a:xfrm>
        </p:spPr>
        <p:txBody>
          <a:bodyPr>
            <a:normAutofit fontScale="92500" lnSpcReduction="20000"/>
          </a:bodyPr>
          <a:lstStyle/>
          <a:p>
            <a:r>
              <a:rPr lang="it-CH" sz="3600" dirty="0"/>
              <a:t>Ritardi:</a:t>
            </a:r>
          </a:p>
          <a:p>
            <a:pPr lvl="1"/>
            <a:r>
              <a:rPr lang="it-CH" sz="3200" dirty="0"/>
              <a:t>Installazione + configurazione </a:t>
            </a:r>
            <a:r>
              <a:rPr lang="it-CH" sz="3200" dirty="0" err="1"/>
              <a:t>Selenium</a:t>
            </a:r>
            <a:endParaRPr lang="it-CH" sz="3200" dirty="0"/>
          </a:p>
          <a:p>
            <a:pPr lvl="1"/>
            <a:r>
              <a:rPr lang="it-CH" sz="3200" dirty="0"/>
              <a:t>Realizzazione test front-end</a:t>
            </a:r>
          </a:p>
          <a:p>
            <a:pPr lvl="1"/>
            <a:r>
              <a:rPr lang="it-CH" sz="3200" dirty="0"/>
              <a:t>Analisi software utilizzati:</a:t>
            </a:r>
          </a:p>
          <a:p>
            <a:pPr lvl="2"/>
            <a:r>
              <a:rPr lang="it-CH" sz="2800" dirty="0"/>
              <a:t>Jenkins</a:t>
            </a:r>
          </a:p>
          <a:p>
            <a:pPr lvl="2"/>
            <a:r>
              <a:rPr lang="it-CH" sz="2800" dirty="0" err="1"/>
              <a:t>Selenium</a:t>
            </a:r>
            <a:endParaRPr lang="it-CH" sz="2800" dirty="0"/>
          </a:p>
          <a:p>
            <a:pPr lvl="2"/>
            <a:r>
              <a:rPr lang="it-CH" sz="2800" dirty="0" err="1"/>
              <a:t>JUnit</a:t>
            </a:r>
            <a:endParaRPr lang="it-CH" sz="2800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580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Facile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Interfaccie molto semplici</a:t>
            </a:r>
          </a:p>
          <a:p>
            <a:endParaRPr lang="it-IT" sz="2500" dirty="0"/>
          </a:p>
          <a:p>
            <a:r>
              <a:rPr lang="it-IT" sz="2500" dirty="0"/>
              <a:t>Facile </a:t>
            </a:r>
            <a:r>
              <a:rPr lang="it-IT" sz="2500"/>
              <a:t>da </a:t>
            </a:r>
            <a:r>
              <a:rPr lang="it-IT" sz="2500" smtClean="0"/>
              <a:t>utilizzare</a:t>
            </a:r>
            <a:endParaRPr lang="it-IT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74" y="2595049"/>
            <a:ext cx="3001569" cy="28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Gestire il sito di un casinò.</a:t>
            </a:r>
          </a:p>
          <a:p>
            <a:endParaRPr lang="it-IT" sz="2500" dirty="0"/>
          </a:p>
          <a:p>
            <a:r>
              <a:rPr lang="it-IT" sz="2500" dirty="0"/>
              <a:t>Gestire le promozioni.</a:t>
            </a:r>
          </a:p>
          <a:p>
            <a:endParaRPr lang="it-IT" sz="2500" dirty="0"/>
          </a:p>
          <a:p>
            <a:r>
              <a:rPr lang="it-IT" sz="2500" dirty="0"/>
              <a:t>Acquisire clienti.</a:t>
            </a:r>
          </a:p>
        </p:txBody>
      </p:sp>
      <p:pic>
        <p:nvPicPr>
          <p:cNvPr id="1026" name="Picture 2" descr="Risultati immagini per joi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45" y="2419527"/>
            <a:ext cx="3242030" cy="324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cosa c’era?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 dirty="0"/>
              <a:t>Tanta carta.</a:t>
            </a:r>
          </a:p>
          <a:p>
            <a:endParaRPr lang="it-IT" sz="2500" dirty="0"/>
          </a:p>
          <a:p>
            <a:r>
              <a:rPr lang="it-IT" sz="2500" dirty="0"/>
              <a:t>Gestione impensabile.</a:t>
            </a:r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161" y="2697516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Noi cosa offriamo?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500"/>
              <a:t>Rapidità.</a:t>
            </a:r>
            <a:endParaRPr lang="it-IT" sz="2500" dirty="0"/>
          </a:p>
          <a:p>
            <a:endParaRPr lang="it-IT" sz="2500" dirty="0"/>
          </a:p>
          <a:p>
            <a:r>
              <a:rPr lang="it-IT" sz="2500" dirty="0"/>
              <a:t>Sicurezza.</a:t>
            </a:r>
          </a:p>
        </p:txBody>
      </p:sp>
      <p:pic>
        <p:nvPicPr>
          <p:cNvPr id="3074" name="Picture 2" descr="Risultati immagini per databas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741" y="2280269"/>
            <a:ext cx="3520545" cy="35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</TotalTime>
  <Words>192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Quotable</vt:lpstr>
      <vt:lpstr>Gestione Casinò</vt:lpstr>
      <vt:lpstr>Chi siamo?</vt:lpstr>
      <vt:lpstr>Progettazione</vt:lpstr>
      <vt:lpstr>Presentazione standard di PowerPoint</vt:lpstr>
      <vt:lpstr>Consuntivo</vt:lpstr>
      <vt:lpstr>Facile</vt:lpstr>
      <vt:lpstr>A cosa serve?</vt:lpstr>
      <vt:lpstr>Prima cosa c’era?</vt:lpstr>
      <vt:lpstr>Noi cosa offriamo?</vt:lpstr>
      <vt:lpstr>Frontend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Backend</vt:lpstr>
      <vt:lpstr>Presentazione standard di PowerPoint</vt:lpstr>
      <vt:lpstr>Presentazione standard di PowerPoint</vt:lpstr>
      <vt:lpstr>Struttura del lavoro di team</vt:lpstr>
      <vt:lpstr>Jenkins</vt:lpstr>
      <vt:lpstr>Test PHPUnit</vt:lpstr>
      <vt:lpstr>Test Selenium</vt:lpstr>
      <vt:lpstr>A cosa serve usare questo approccio?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Casinò</dc:title>
  <dc:creator>Carlo</dc:creator>
  <cp:lastModifiedBy>Matteo Forni</cp:lastModifiedBy>
  <cp:revision>37</cp:revision>
  <dcterms:created xsi:type="dcterms:W3CDTF">2019-05-17T11:51:51Z</dcterms:created>
  <dcterms:modified xsi:type="dcterms:W3CDTF">2019-05-22T12:03:51Z</dcterms:modified>
</cp:coreProperties>
</file>