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83" r:id="rId5"/>
    <p:sldId id="259" r:id="rId6"/>
    <p:sldId id="260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0642D-3484-4525-8CFC-8BDF95373FA1}" v="519" dt="2018-09-24T12:54:37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3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D910-BBC1-4D75-A824-E2425A2BD4B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EAE3-45A4-4773-B651-F222803AF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9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bleapps.com/downloading/?a=FirefoxPortable&amp;n=Mozilla%20Firefox,%20Portable%20Edition&amp;s=s&amp;p=&amp;d=pa&amp;f=FirefoxPortable_63.0.1_English.paf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me.google.com/websto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ddons.mozill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healthyweight/assessing/bmi/adult_bmi/english_bmi_calculator/bmi_calculator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Selenium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Browser Based IDE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NetBeans Web Driver</a:t>
            </a:r>
          </a:p>
        </p:txBody>
      </p:sp>
    </p:spTree>
    <p:extLst>
      <p:ext uri="{BB962C8B-B14F-4D97-AF65-F5344CB8AC3E}">
        <p14:creationId xmlns:p14="http://schemas.microsoft.com/office/powerpoint/2010/main" val="58120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simple IDE testing script part 2</a:t>
            </a:r>
            <a:br>
              <a:rPr lang="en-US" dirty="0"/>
            </a:br>
            <a:r>
              <a:rPr lang="en-US" dirty="0" smtClean="0"/>
              <a:t>Verify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numbers will indicate an overweight adult, with a BMI of 28.7</a:t>
            </a:r>
          </a:p>
          <a:p>
            <a:r>
              <a:rPr lang="en-US" dirty="0" smtClean="0"/>
              <a:t>Right click the purple box that says Overweight</a:t>
            </a:r>
          </a:p>
          <a:p>
            <a:r>
              <a:rPr lang="en-US" dirty="0" smtClean="0"/>
              <a:t>Choose Selenium IDE | Verify Text</a:t>
            </a:r>
          </a:p>
          <a:p>
            <a:r>
              <a:rPr lang="en-US" dirty="0" smtClean="0"/>
              <a:t>Right click the BMI number (28.7). </a:t>
            </a:r>
          </a:p>
          <a:p>
            <a:r>
              <a:rPr lang="en-US" dirty="0" smtClean="0"/>
              <a:t>Choose Selenium IDE | Verify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0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simple IDE testing script part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Stop recording and read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the Selenium IDE. </a:t>
            </a:r>
          </a:p>
          <a:p>
            <a:r>
              <a:rPr lang="en-US" dirty="0" smtClean="0"/>
              <a:t>Click the stop recording button in the upper right</a:t>
            </a:r>
          </a:p>
          <a:p>
            <a:r>
              <a:rPr lang="en-US" dirty="0" smtClean="0"/>
              <a:t>Name the test </a:t>
            </a:r>
            <a:r>
              <a:rPr lang="en-US" dirty="0" err="1" smtClean="0"/>
              <a:t>overWeight</a:t>
            </a:r>
            <a:r>
              <a:rPr lang="en-US" dirty="0" smtClean="0"/>
              <a:t> and click OK</a:t>
            </a:r>
          </a:p>
          <a:p>
            <a:r>
              <a:rPr lang="en-US" dirty="0" smtClean="0"/>
              <a:t>Full screen your Selenium IDE</a:t>
            </a:r>
          </a:p>
          <a:p>
            <a:r>
              <a:rPr lang="en-US" dirty="0" smtClean="0"/>
              <a:t>Look over the steps. Everything you did was recorded</a:t>
            </a:r>
          </a:p>
          <a:p>
            <a:r>
              <a:rPr lang="en-US" dirty="0" smtClean="0"/>
              <a:t>In the verify text lines, the objects you selected are identified</a:t>
            </a:r>
          </a:p>
          <a:p>
            <a:r>
              <a:rPr lang="en-US" dirty="0" smtClean="0"/>
              <a:t>Click the disk to save. Place on your drive somewhere</a:t>
            </a:r>
          </a:p>
          <a:p>
            <a:pPr lvl="1"/>
            <a:r>
              <a:rPr lang="en-US" dirty="0" smtClean="0"/>
              <a:t>Selenium will not remember where you saved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5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simple IDE testing script part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Rerun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run button, watch the screen work</a:t>
            </a:r>
          </a:p>
          <a:p>
            <a:r>
              <a:rPr lang="en-US" dirty="0" smtClean="0"/>
              <a:t>Let’s get an error. Click on the line where you set the pounds</a:t>
            </a:r>
          </a:p>
          <a:p>
            <a:pPr lvl="1"/>
            <a:r>
              <a:rPr lang="en-US" dirty="0" smtClean="0"/>
              <a:t>Change the value to 150</a:t>
            </a:r>
          </a:p>
          <a:p>
            <a:r>
              <a:rPr lang="en-US" dirty="0" smtClean="0"/>
              <a:t>The verify for overweight succeeds – unexpectedly</a:t>
            </a:r>
          </a:p>
          <a:p>
            <a:pPr lvl="1"/>
            <a:r>
              <a:rPr lang="en-US" dirty="0" smtClean="0"/>
              <a:t>The words in the table do not change, only the color</a:t>
            </a:r>
          </a:p>
          <a:p>
            <a:pPr lvl="1"/>
            <a:r>
              <a:rPr lang="en-US" dirty="0" smtClean="0"/>
              <a:t>Need to test for background color – will do this another day</a:t>
            </a:r>
          </a:p>
          <a:p>
            <a:r>
              <a:rPr lang="en-US" dirty="0" smtClean="0"/>
              <a:t>The verify for 28.7 fails – as we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Addon</a:t>
            </a:r>
            <a:r>
              <a:rPr lang="en-US" dirty="0"/>
              <a:t> to a browser</a:t>
            </a:r>
          </a:p>
          <a:p>
            <a:r>
              <a:rPr lang="en-US" dirty="0"/>
              <a:t>Allows building quick tests</a:t>
            </a:r>
          </a:p>
          <a:p>
            <a:r>
              <a:rPr lang="en-US" dirty="0"/>
              <a:t>Good for learning Selenium syntax</a:t>
            </a:r>
          </a:p>
          <a:p>
            <a:r>
              <a:rPr lang="en-US" dirty="0"/>
              <a:t>Records your steps working with the page</a:t>
            </a:r>
          </a:p>
          <a:p>
            <a:r>
              <a:rPr lang="en-US" dirty="0"/>
              <a:t>Cannot simulate mouse motion</a:t>
            </a:r>
          </a:p>
          <a:p>
            <a:r>
              <a:rPr lang="en-US" dirty="0"/>
              <a:t>Limits you to Chrome or Firefox</a:t>
            </a:r>
          </a:p>
        </p:txBody>
      </p:sp>
    </p:spTree>
    <p:extLst>
      <p:ext uri="{BB962C8B-B14F-4D97-AF65-F5344CB8AC3E}">
        <p14:creationId xmlns:p14="http://schemas.microsoft.com/office/powerpoint/2010/main" val="11747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PTC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PTC’s chrome blocks access to the tool we are going to use</a:t>
            </a:r>
          </a:p>
          <a:p>
            <a:r>
              <a:rPr lang="en-US" dirty="0" smtClean="0"/>
              <a:t>To get around this bug, install </a:t>
            </a:r>
            <a:r>
              <a:rPr lang="en-US" dirty="0" err="1" smtClean="0"/>
              <a:t>FireFox</a:t>
            </a:r>
            <a:r>
              <a:rPr lang="en-US" dirty="0" smtClean="0"/>
              <a:t> portable</a:t>
            </a:r>
          </a:p>
          <a:p>
            <a:r>
              <a:rPr lang="en-US" dirty="0">
                <a:hlinkClick r:id="rId2"/>
              </a:rPr>
              <a:t>https://portableapps.com/downloading/?a=FirefoxPortable&amp;n=Mozilla%20Firefox,%20Portable%20Edition&amp;s=s&amp;p=&amp;</a:t>
            </a:r>
            <a:r>
              <a:rPr lang="en-US" dirty="0" smtClean="0">
                <a:hlinkClick r:id="rId2"/>
              </a:rPr>
              <a:t>d=pa&amp;f=FirefoxPortable_63.0.1_English.paf.exe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Install </a:t>
            </a:r>
            <a:r>
              <a:rPr lang="en-US" b="1" dirty="0" smtClean="0"/>
              <a:t>to your portable drive or USB drive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024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PTC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</a:t>
            </a:r>
            <a:r>
              <a:rPr lang="en-US" dirty="0" err="1" smtClean="0"/>
              <a:t>FireFox</a:t>
            </a:r>
            <a:r>
              <a:rPr lang="en-US" dirty="0" smtClean="0"/>
              <a:t> portable</a:t>
            </a:r>
          </a:p>
          <a:p>
            <a:r>
              <a:rPr lang="en-US" dirty="0" smtClean="0"/>
              <a:t>Click the hamburger stack in the right side of toolbar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Addons</a:t>
            </a:r>
            <a:endParaRPr lang="en-US" dirty="0" smtClean="0"/>
          </a:p>
          <a:p>
            <a:r>
              <a:rPr lang="en-US" dirty="0" smtClean="0"/>
              <a:t>Search for Selenium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51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Selenium IDE on Chrome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on your Laptop, use your copy of Chrome</a:t>
            </a:r>
          </a:p>
          <a:p>
            <a:r>
              <a:rPr lang="en-US" dirty="0" smtClean="0"/>
              <a:t>If on PTC, use the portable version of chrome</a:t>
            </a:r>
          </a:p>
          <a:p>
            <a:r>
              <a:rPr lang="en-US" dirty="0" smtClean="0"/>
              <a:t>Open </a:t>
            </a:r>
            <a:r>
              <a:rPr lang="en-US" dirty="0"/>
              <a:t>the Chrome webstore </a:t>
            </a:r>
            <a:r>
              <a:rPr lang="en-US" dirty="0">
                <a:hlinkClick r:id="rId2"/>
              </a:rPr>
              <a:t>https://chrome.google.com/webstore</a:t>
            </a:r>
            <a:r>
              <a:rPr lang="en-US" dirty="0"/>
              <a:t> </a:t>
            </a:r>
          </a:p>
          <a:p>
            <a:r>
              <a:rPr lang="en-US" dirty="0"/>
              <a:t>Search for Selenium IDE</a:t>
            </a:r>
          </a:p>
          <a:p>
            <a:r>
              <a:rPr lang="en-US" dirty="0"/>
              <a:t>Add to Chrome the one offered by selniumhq.org</a:t>
            </a:r>
          </a:p>
          <a:p>
            <a:r>
              <a:rPr lang="en-US" dirty="0"/>
              <a:t>Accept the extension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96" y="4921403"/>
            <a:ext cx="73056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0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Selenium IDE on </a:t>
            </a:r>
            <a:r>
              <a:rPr lang="en-US" dirty="0" smtClean="0"/>
              <a:t>Firefox - 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Firefox browse to </a:t>
            </a:r>
            <a:r>
              <a:rPr lang="en-US" dirty="0">
                <a:hlinkClick r:id="rId2"/>
              </a:rPr>
              <a:t>https://addons.mozilla.org</a:t>
            </a:r>
            <a:endParaRPr lang="en-US" dirty="0"/>
          </a:p>
          <a:p>
            <a:r>
              <a:rPr lang="en-US" dirty="0"/>
              <a:t>Search Selenium IDE, choose the one with the blue icon</a:t>
            </a:r>
          </a:p>
          <a:p>
            <a:r>
              <a:rPr lang="en-US" dirty="0"/>
              <a:t>Click Add to Firefox, Click Add again when prompted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3332902"/>
            <a:ext cx="2762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4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Selenium IDE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methods for building a test:</a:t>
            </a:r>
          </a:p>
          <a:p>
            <a:pPr lvl="1"/>
            <a:r>
              <a:rPr lang="en-US" dirty="0" smtClean="0"/>
              <a:t>Recording the steps</a:t>
            </a:r>
          </a:p>
          <a:p>
            <a:pPr lvl="1"/>
            <a:r>
              <a:rPr lang="en-US" dirty="0" smtClean="0"/>
              <a:t>Writing the steps</a:t>
            </a:r>
          </a:p>
          <a:p>
            <a:pPr lvl="1"/>
            <a:r>
              <a:rPr lang="en-US" dirty="0" smtClean="0"/>
              <a:t>Importing steps from an existing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2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simple IDE testing script part 1</a:t>
            </a:r>
            <a:br>
              <a:rPr lang="en-US" dirty="0" smtClean="0"/>
            </a:br>
            <a:r>
              <a:rPr lang="en-US" dirty="0" smtClean="0"/>
              <a:t>Begin recording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6938" cy="4351338"/>
          </a:xfrm>
        </p:spPr>
        <p:txBody>
          <a:bodyPr/>
          <a:lstStyle/>
          <a:p>
            <a:r>
              <a:rPr lang="en-US" dirty="0" smtClean="0"/>
              <a:t>Start Selenium IDE in Chrome</a:t>
            </a:r>
          </a:p>
          <a:p>
            <a:r>
              <a:rPr lang="en-US" dirty="0" smtClean="0"/>
              <a:t>Start a new test, name it </a:t>
            </a:r>
            <a:r>
              <a:rPr lang="en-US" dirty="0" err="1" smtClean="0"/>
              <a:t>testCDCBmi</a:t>
            </a:r>
            <a:endParaRPr lang="en-US" dirty="0" smtClean="0"/>
          </a:p>
          <a:p>
            <a:r>
              <a:rPr lang="en-US" dirty="0" smtClean="0"/>
              <a:t>Copy the URL to the site we are testing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www.cdc.gov/healthyweight/assessing/bmi/adult_bmi/english_bmi_calculator/bmi_calculator.html</a:t>
            </a:r>
            <a:endParaRPr lang="en-US" dirty="0" smtClean="0"/>
          </a:p>
          <a:p>
            <a:r>
              <a:rPr lang="en-US" dirty="0" smtClean="0"/>
              <a:t>Click Start Recording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simple IDE testing script part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Enter in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will record each activity in the window that launched</a:t>
            </a:r>
          </a:p>
          <a:p>
            <a:r>
              <a:rPr lang="en-US" dirty="0" smtClean="0"/>
              <a:t>You will now walk through the steps of an interaction with the site</a:t>
            </a:r>
          </a:p>
          <a:p>
            <a:r>
              <a:rPr lang="en-US" dirty="0" smtClean="0"/>
              <a:t>Click in the feet box, type 5</a:t>
            </a:r>
          </a:p>
          <a:p>
            <a:r>
              <a:rPr lang="en-US" dirty="0" smtClean="0"/>
              <a:t>Click in the height box, type 10</a:t>
            </a:r>
          </a:p>
          <a:p>
            <a:r>
              <a:rPr lang="en-US" dirty="0" smtClean="0"/>
              <a:t>Tab to the Weight, type 200</a:t>
            </a:r>
          </a:p>
          <a:p>
            <a:r>
              <a:rPr lang="en-US" dirty="0" smtClean="0"/>
              <a:t>Click Calculate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3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504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Installing Selenium</vt:lpstr>
      <vt:lpstr>Selenium IDE</vt:lpstr>
      <vt:lpstr>PTC Users</vt:lpstr>
      <vt:lpstr>PTC Users</vt:lpstr>
      <vt:lpstr>Installing Selenium IDE on Chrome</vt:lpstr>
      <vt:lpstr>Installing Selenium IDE on Firefox - Optional</vt:lpstr>
      <vt:lpstr>Creating a Selenium IDE test</vt:lpstr>
      <vt:lpstr>Create a simple IDE testing script part 1 Begin recording the test</vt:lpstr>
      <vt:lpstr>Create a simple IDE testing script part 2 Enter in the data</vt:lpstr>
      <vt:lpstr>Create a simple IDE testing script part 2 Verify the results</vt:lpstr>
      <vt:lpstr>Create a simple IDE testing script part 3 Stop recording and read the test</vt:lpstr>
      <vt:lpstr>Create a simple IDE testing script part 4 Rerun the test</vt:lpstr>
    </vt:vector>
  </TitlesOfParts>
  <Company>Pittsburgh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Selenium</dc:title>
  <dc:creator>Cottrell, Lee</dc:creator>
  <cp:lastModifiedBy>Cottrell, Lee</cp:lastModifiedBy>
  <cp:revision>20</cp:revision>
  <dcterms:created xsi:type="dcterms:W3CDTF">2018-09-20T14:02:56Z</dcterms:created>
  <dcterms:modified xsi:type="dcterms:W3CDTF">2018-11-05T20:21:39Z</dcterms:modified>
</cp:coreProperties>
</file>