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5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CAF7-F634-49A3-AA1B-F7E08EE15B0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9A77-D441-490B-9CAE-B7D68ED3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Selenium for NetBeans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testing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these imports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13" y="2594322"/>
            <a:ext cx="5864381" cy="21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testing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this function to connect to </a:t>
            </a:r>
            <a:r>
              <a:rPr lang="en-US" dirty="0" smtClean="0">
                <a:hlinkClick r:id="rId2"/>
              </a:rPr>
              <a:t>https://www.amazon.com</a:t>
            </a:r>
            <a:endParaRPr lang="en-US" dirty="0" smtClean="0"/>
          </a:p>
          <a:p>
            <a:r>
              <a:rPr lang="en-US" dirty="0" smtClean="0"/>
              <a:t>Use your folder to chromedriver.exe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55" y="2882160"/>
            <a:ext cx="6497452" cy="34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PTC you will get errors about ‘Failed to load extension forms’ and ‘Only local connections are allowed’ – you can ignore both</a:t>
            </a:r>
          </a:p>
          <a:p>
            <a:endParaRPr lang="en-US" dirty="0" smtClean="0"/>
          </a:p>
          <a:p>
            <a:r>
              <a:rPr lang="en-US" dirty="0" smtClean="0"/>
              <a:t>Amazon will load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page title will print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39" y="4477488"/>
            <a:ext cx="491490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31" y="2796750"/>
            <a:ext cx="2986088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tell Amazon to search for milk</a:t>
            </a:r>
          </a:p>
          <a:p>
            <a:r>
              <a:rPr lang="en-US" dirty="0" smtClean="0"/>
              <a:t>We will then check the browser title for changes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gotMilk</a:t>
            </a:r>
            <a:r>
              <a:rPr lang="en-US" dirty="0" smtClean="0"/>
              <a:t>() function on the next page</a:t>
            </a:r>
          </a:p>
          <a:p>
            <a:r>
              <a:rPr lang="en-US" dirty="0" smtClean="0"/>
              <a:t>Call in main </a:t>
            </a:r>
            <a:r>
              <a:rPr lang="en-US" b="1" i="1" dirty="0" smtClean="0"/>
              <a:t>above</a:t>
            </a:r>
            <a:r>
              <a:rPr lang="en-US" dirty="0" smtClean="0"/>
              <a:t> the </a:t>
            </a:r>
            <a:r>
              <a:rPr lang="en-US" dirty="0" err="1" smtClean="0"/>
              <a:t>driver.quit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1576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5" y="676406"/>
            <a:ext cx="8193008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0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complicated tool</a:t>
            </a:r>
          </a:p>
          <a:p>
            <a:r>
              <a:rPr lang="en-US" dirty="0"/>
              <a:t>Allows you to write repeatable scripts in a programming language</a:t>
            </a:r>
          </a:p>
          <a:p>
            <a:r>
              <a:rPr lang="en-US" dirty="0"/>
              <a:t>Does not record your actions</a:t>
            </a:r>
          </a:p>
          <a:p>
            <a:r>
              <a:rPr lang="en-US" dirty="0"/>
              <a:t>Can simulate mouse motion</a:t>
            </a:r>
          </a:p>
          <a:p>
            <a:r>
              <a:rPr lang="en-US" dirty="0"/>
              <a:t>Can run tests in multiple browsers</a:t>
            </a:r>
          </a:p>
          <a:p>
            <a:r>
              <a:rPr lang="en-US" dirty="0"/>
              <a:t>Tests execute very quickly</a:t>
            </a:r>
          </a:p>
        </p:txBody>
      </p:sp>
    </p:spTree>
    <p:extLst>
      <p:ext uri="{BB962C8B-B14F-4D97-AF65-F5344CB8AC3E}">
        <p14:creationId xmlns:p14="http://schemas.microsoft.com/office/powerpoint/2010/main" val="226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2D73A-D52E-4114-98CB-D4F4F0B1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7968F7-F702-4D31-9C33-53B9D4D5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The WebDriver is what allows selenium to access the internet and connect to different webpages</a:t>
            </a:r>
          </a:p>
          <a:p>
            <a:r>
              <a:rPr lang="en-US" dirty="0"/>
              <a:t>There is a Driver for each Web Browser: Firefox, IE, Microsoft Edge, and Google Chrome.</a:t>
            </a:r>
          </a:p>
          <a:p>
            <a:r>
              <a:rPr lang="en-US" dirty="0"/>
              <a:t>To access the Driver you need to set the system property for the corresponding Browser</a:t>
            </a:r>
          </a:p>
          <a:p>
            <a:r>
              <a:rPr lang="en-US" dirty="0"/>
              <a:t>You also need to set the WebDriver variable to the corresponding Browser</a:t>
            </a:r>
          </a:p>
        </p:txBody>
      </p:sp>
    </p:spTree>
    <p:extLst>
      <p:ext uri="{BB962C8B-B14F-4D97-AF65-F5344CB8AC3E}">
        <p14:creationId xmlns:p14="http://schemas.microsoft.com/office/powerpoint/2010/main" val="11285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Selenium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on your storage named selenium</a:t>
            </a:r>
          </a:p>
          <a:p>
            <a:r>
              <a:rPr lang="en-US" dirty="0" smtClean="0"/>
              <a:t>Copy all of the upcoming files you download to this folder</a:t>
            </a:r>
          </a:p>
          <a:p>
            <a:r>
              <a:rPr lang="en-US" sz="4400" b="1" dirty="0" smtClean="0"/>
              <a:t>KNOW THE EXACT PATH TO THIS FOLDER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8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63FF7-3767-4A7A-A64B-17645EF3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Selenium </a:t>
            </a:r>
            <a:r>
              <a:rPr lang="en-US" dirty="0" err="1"/>
              <a:t>Webdrivers</a:t>
            </a:r>
            <a:r>
              <a:rPr lang="en-US" dirty="0"/>
              <a:t> on </a:t>
            </a:r>
            <a:r>
              <a:rPr lang="en-US" dirty="0" err="1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4ADFD-D1EE-40E7-9A24-6EAAD37C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https://www.seleniumhq.org/download/</a:t>
            </a:r>
            <a:endParaRPr lang="en-US" dirty="0"/>
          </a:p>
          <a:p>
            <a:r>
              <a:rPr lang="en-US" dirty="0"/>
              <a:t>Download the version for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Save to your folder</a:t>
            </a:r>
          </a:p>
          <a:p>
            <a:r>
              <a:rPr lang="en-US" dirty="0" smtClean="0"/>
              <a:t>Extract all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04422"/>
            <a:ext cx="5715000" cy="31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1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63FF7-3767-4A7A-A64B-17645EF3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Mozilla Gecko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4ADFD-D1EE-40E7-9A24-6EAAD37C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necessary</a:t>
            </a:r>
            <a:r>
              <a:rPr lang="en-US" dirty="0"/>
              <a:t>, revisit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://www.seleniumhq.org/download/</a:t>
            </a:r>
            <a:endParaRPr lang="en-US" dirty="0"/>
          </a:p>
          <a:p>
            <a:r>
              <a:rPr lang="en-US" dirty="0" smtClean="0"/>
              <a:t>Scroll down to third party</a:t>
            </a:r>
          </a:p>
          <a:p>
            <a:r>
              <a:rPr lang="en-US" dirty="0" smtClean="0"/>
              <a:t>Click on latest for Mozilla </a:t>
            </a:r>
            <a:r>
              <a:rPr lang="en-US" dirty="0"/>
              <a:t>Gecko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On the GitHub page, select the version for your system</a:t>
            </a:r>
          </a:p>
          <a:p>
            <a:r>
              <a:rPr lang="en-US" dirty="0" smtClean="0"/>
              <a:t>Save to your folder</a:t>
            </a:r>
          </a:p>
          <a:p>
            <a:r>
              <a:rPr lang="en-US" dirty="0" smtClean="0"/>
              <a:t>Extract all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82" y="2365919"/>
            <a:ext cx="1814513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63FF7-3767-4A7A-A64B-17645EF3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Chrome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4ADFD-D1EE-40E7-9A24-6EAAD37C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necessary</a:t>
            </a:r>
            <a:r>
              <a:rPr lang="en-US" dirty="0"/>
              <a:t>, revisit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://www.seleniumhq.org/download/</a:t>
            </a:r>
            <a:endParaRPr lang="en-US" dirty="0"/>
          </a:p>
          <a:p>
            <a:r>
              <a:rPr lang="en-US" dirty="0" smtClean="0"/>
              <a:t>Scroll down to third party</a:t>
            </a:r>
          </a:p>
          <a:p>
            <a:r>
              <a:rPr lang="en-US" dirty="0" smtClean="0"/>
              <a:t>Click on latest for Google Chrome Driver</a:t>
            </a:r>
          </a:p>
          <a:p>
            <a:r>
              <a:rPr lang="en-US" dirty="0" smtClean="0"/>
              <a:t>On the sites.google.com page, click </a:t>
            </a:r>
            <a:r>
              <a:rPr lang="en-US" dirty="0" err="1" smtClean="0"/>
              <a:t>ChromeDriver</a:t>
            </a:r>
            <a:r>
              <a:rPr lang="en-US" dirty="0" smtClean="0"/>
              <a:t> 2.42</a:t>
            </a:r>
          </a:p>
          <a:p>
            <a:r>
              <a:rPr lang="en-US" dirty="0" smtClean="0"/>
              <a:t>Select the .zip for your system</a:t>
            </a:r>
          </a:p>
          <a:p>
            <a:r>
              <a:rPr lang="en-US" dirty="0" smtClean="0"/>
              <a:t>Save into your folder</a:t>
            </a:r>
          </a:p>
          <a:p>
            <a:r>
              <a:rPr lang="en-US" dirty="0" smtClean="0"/>
              <a:t>Extract all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95" y="2778223"/>
            <a:ext cx="2113572" cy="97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942" y="4263547"/>
            <a:ext cx="1657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3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01A77-2884-4A29-9118-1A0F756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Selenium in 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780A0-6D93-44EA-B258-7D5B3DCE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downloading the required packages open up </a:t>
            </a:r>
            <a:r>
              <a:rPr lang="en-US" dirty="0" smtClean="0"/>
              <a:t>NetBeans</a:t>
            </a:r>
            <a:endParaRPr lang="en-US" dirty="0"/>
          </a:p>
          <a:p>
            <a:r>
              <a:rPr lang="en-US" dirty="0"/>
              <a:t>Open up a project or create a new one</a:t>
            </a:r>
          </a:p>
          <a:p>
            <a:r>
              <a:rPr lang="en-US" dirty="0"/>
              <a:t>Right click </a:t>
            </a:r>
            <a:r>
              <a:rPr lang="en-US" dirty="0" smtClean="0"/>
              <a:t>on Libraries, Select Add jar/Folder</a:t>
            </a:r>
            <a:endParaRPr lang="en-US" dirty="0"/>
          </a:p>
          <a:p>
            <a:r>
              <a:rPr lang="en-US" dirty="0" smtClean="0"/>
              <a:t>Browse to your Folder</a:t>
            </a:r>
          </a:p>
          <a:p>
            <a:r>
              <a:rPr lang="en-US" dirty="0" smtClean="0"/>
              <a:t>Add both of the </a:t>
            </a:r>
            <a:r>
              <a:rPr lang="en-US" dirty="0"/>
              <a:t>jar files </a:t>
            </a:r>
            <a:r>
              <a:rPr lang="en-US" dirty="0" smtClean="0"/>
              <a:t>from your folder</a:t>
            </a:r>
          </a:p>
          <a:p>
            <a:r>
              <a:rPr lang="en-US" dirty="0" smtClean="0"/>
              <a:t>Also add ALL of the jar files in your folder\libs</a:t>
            </a:r>
          </a:p>
          <a:p>
            <a:r>
              <a:rPr lang="en-US" dirty="0" smtClean="0"/>
              <a:t>These files will be under your libraries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53" y="3093927"/>
            <a:ext cx="2696888" cy="34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08B76-A720-4752-B03A-F8013222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73A1A3-6F5D-4D92-B64D-1C4C28A8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JAR files are added we must add the </a:t>
            </a:r>
            <a:r>
              <a:rPr lang="en-US" dirty="0" smtClean="0"/>
              <a:t>drivers to code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then need to set the WebDriver to the proper browser type</a:t>
            </a:r>
          </a:p>
        </p:txBody>
      </p:sp>
    </p:spTree>
    <p:extLst>
      <p:ext uri="{BB962C8B-B14F-4D97-AF65-F5344CB8AC3E}">
        <p14:creationId xmlns:p14="http://schemas.microsoft.com/office/powerpoint/2010/main" val="351583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437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Installing Selenium for NetBeans</vt:lpstr>
      <vt:lpstr>Selenium WebDriver</vt:lpstr>
      <vt:lpstr>The WebDriver</vt:lpstr>
      <vt:lpstr>Create a Selenium folder</vt:lpstr>
      <vt:lpstr>Installing Selenium Webdrivers on Netbeans</vt:lpstr>
      <vt:lpstr>Installing Mozilla Gecko</vt:lpstr>
      <vt:lpstr>Installing Chrome Driver</vt:lpstr>
      <vt:lpstr>Setting up Selenium in NetBeans</vt:lpstr>
      <vt:lpstr>Writing the Code</vt:lpstr>
      <vt:lpstr>Create a simple testing script</vt:lpstr>
      <vt:lpstr>Create a simple testing script</vt:lpstr>
      <vt:lpstr>Run the program</vt:lpstr>
      <vt:lpstr>Simulate a search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Selenium for NetBeans</dc:title>
  <dc:creator>laurie</dc:creator>
  <cp:lastModifiedBy>laurie</cp:lastModifiedBy>
  <cp:revision>2</cp:revision>
  <dcterms:created xsi:type="dcterms:W3CDTF">2018-11-04T21:57:58Z</dcterms:created>
  <dcterms:modified xsi:type="dcterms:W3CDTF">2018-11-04T22:00:44Z</dcterms:modified>
</cp:coreProperties>
</file>