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5" r:id="rId17"/>
    <p:sldId id="276" r:id="rId18"/>
    <p:sldId id="277" r:id="rId19"/>
    <p:sldId id="278" r:id="rId20"/>
    <p:sldId id="279" r:id="rId21"/>
    <p:sldId id="280" r:id="rId22"/>
    <p:sldId id="281" r:id="rId23"/>
    <p:sldId id="284" r:id="rId24"/>
    <p:sldId id="283" r:id="rId25"/>
    <p:sldId id="286" r:id="rId26"/>
    <p:sldId id="285" r:id="rId27"/>
    <p:sldId id="288" r:id="rId28"/>
    <p:sldId id="287" r:id="rId29"/>
    <p:sldId id="289" r:id="rId30"/>
    <p:sldId id="290" r:id="rId31"/>
    <p:sldId id="291" r:id="rId32"/>
    <p:sldId id="292" r:id="rId33"/>
    <p:sldId id="293" r:id="rId34"/>
    <p:sldId id="294" r:id="rId35"/>
    <p:sldId id="295"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70" r:id="rId49"/>
    <p:sldId id="371" r:id="rId50"/>
    <p:sldId id="372" r:id="rId51"/>
    <p:sldId id="373" r:id="rId52"/>
    <p:sldId id="374" r:id="rId53"/>
    <p:sldId id="375" r:id="rId54"/>
    <p:sldId id="376" r:id="rId55"/>
    <p:sldId id="377" r:id="rId56"/>
    <p:sldId id="378" r:id="rId57"/>
    <p:sldId id="379" r:id="rId58"/>
    <p:sldId id="380" r:id="rId59"/>
    <p:sldId id="381" r:id="rId60"/>
    <p:sldId id="382" r:id="rId61"/>
  </p:sldIdLst>
  <p:sldSz cx="9144000" cy="6858000" type="screen4x3"/>
  <p:notesSz cx="6858000" cy="9144000"/>
  <p:embeddedFontLst>
    <p:embeddedFont>
      <p:font typeface="Century Gothic" pitchFamily="34" charset="0"/>
      <p:regular r:id="rId63"/>
      <p:bold r:id="rId64"/>
      <p:italic r:id="rId65"/>
      <p:boldItalic r:id="rId66"/>
    </p:embeddedFont>
    <p:embeddedFont>
      <p:font typeface="Calibri" pitchFamily="34" charset="0"/>
      <p:regular r:id="rId67"/>
      <p:bold r:id="rId68"/>
      <p:italic r:id="rId69"/>
      <p:boldItalic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4" roundtripDataSignature="AMtx7mjoM3UGjpr9Qg6SUqHvhHda6Eywd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1572" y="-1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1.fntdata"/><Relationship Id="rId68" Type="http://schemas.openxmlformats.org/officeDocument/2006/relationships/font" Target="fonts/font6.fntdata"/><Relationship Id="rId12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4.fntdata"/><Relationship Id="rId12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2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2.fntdata"/><Relationship Id="rId69" Type="http://schemas.openxmlformats.org/officeDocument/2006/relationships/font" Target="fonts/font7.fntdata"/><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5.fntdata"/><Relationship Id="rId124"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8323108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9" name="Google Shape;339;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40" name="Google Shape;340;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8" name="Google Shape;348;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49" name="Google Shape;349;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59" name="Google Shape;359;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7" name="Google Shape;367;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68" name="Google Shape;368;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6" name="Google Shape;376;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77" name="Google Shape;377;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4" name="Google Shape;414;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15" name="Google Shape;415;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3" name="Google Shape;433;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34" name="Google Shape;434;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3" name="Google Shape;443;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44" name="Google Shape;444;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3" name="Google Shape;453;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4" name="Google Shape;454;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3" name="Google Shape;463;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64" name="Google Shape;464;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4" name="Google Shape;474;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75" name="Google Shape;475;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3" name="Google Shape;483;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84" name="Google Shape;484;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94" name="Google Shape;494;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3" name="Google Shape;523;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24" name="Google Shape;524;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3" name="Google Shape;513;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14" name="Google Shape;514;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4" name="Google Shape;544;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45" name="Google Shape;545;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9eb67fd084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3" name="Google Shape;533;g9eb67fd084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4" name="Google Shape;534;g9eb67fd084_0_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5" name="Google Shape;565;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66" name="Google Shape;566;p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9eb67fd084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4" name="Google Shape;554;g9eb67fd084_0_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5" name="Google Shape;555;g9eb67fd084_0_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5" name="Google Shape;575;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76" name="Google Shape;576;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73" name="Google Shape;273;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4" name="Google Shape;584;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85" name="Google Shape;585;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4" name="Google Shape;594;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95" name="Google Shape;595;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5" name="Google Shape;605;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06" name="Google Shape;606;p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5" name="Google Shape;615;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16" name="Google Shape;616;p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6" name="Google Shape;626;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27" name="Google Shape;627;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6" name="Google Shape;636;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37" name="Google Shape;637;p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2" name="Google Shape;712;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13" name="Google Shape;713;p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2" name="Google Shape;722;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23" name="Google Shape;723;p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2" name="Google Shape;732;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33" name="Google Shape;733;p6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1" name="Google Shape;741;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42" name="Google Shape;742;p6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82" name="Google Shape;28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1" name="Google Shape;751;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52" name="Google Shape;752;p6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2" name="Google Shape;762;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63" name="Google Shape;763;p6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2" name="Google Shape;772;p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73" name="Google Shape;773;p6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3" name="Google Shape;783;p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84" name="Google Shape;784;p6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2" name="Google Shape;792;p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93" name="Google Shape;793;p6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2" name="Google Shape;802;p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03" name="Google Shape;803;p7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2" name="Google Shape;812;p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13" name="Google Shape;813;p7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2" name="Google Shape;822;p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23" name="Google Shape;823;p7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7" name="Google Shape;647;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48" name="Google Shape;648;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7" name="Google Shape;657;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58" name="Google Shape;658;p5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91" name="Google Shape;291;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6" name="Google Shape;666;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67" name="Google Shape;667;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5" name="Google Shape;675;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76" name="Google Shape;676;p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4" name="Google Shape;684;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85" name="Google Shape;685;p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3" name="Google Shape;693;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94" name="Google Shape;694;p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3" name="Google Shape;703;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04" name="Google Shape;704;p5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2" name="Google Shape;832;p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33" name="Google Shape;833;p7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1" name="Google Shape;841;p7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42" name="Google Shape;842;p7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56</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0" name="Google Shape;850;p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51" name="Google Shape;851;p7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57</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9" name="Google Shape;859;p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60" name="Google Shape;860;p7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58</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8" name="Google Shape;868;p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69" name="Google Shape;869;p7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01" name="Google Shape;301;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7" name="Google Shape;877;p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78" name="Google Shape;878;p8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60</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11" name="Google Shape;311;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9" name="Google Shape;319;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20" name="Google Shape;320;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9" name="Google Shape;329;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30" name="Google Shape;330;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7"/>
        <p:cNvGrpSpPr/>
        <p:nvPr/>
      </p:nvGrpSpPr>
      <p:grpSpPr>
        <a:xfrm>
          <a:off x="0" y="0"/>
          <a:ext cx="0" cy="0"/>
          <a:chOff x="0" y="0"/>
          <a:chExt cx="0" cy="0"/>
        </a:xfrm>
      </p:grpSpPr>
      <p:grpSp>
        <p:nvGrpSpPr>
          <p:cNvPr id="58" name="Google Shape;58;p132"/>
          <p:cNvGrpSpPr/>
          <p:nvPr/>
        </p:nvGrpSpPr>
        <p:grpSpPr>
          <a:xfrm>
            <a:off x="-644959" y="0"/>
            <a:ext cx="10458653" cy="7117071"/>
            <a:chOff x="-644959" y="0"/>
            <a:chExt cx="10458653" cy="7117071"/>
          </a:xfrm>
        </p:grpSpPr>
        <p:grpSp>
          <p:nvGrpSpPr>
            <p:cNvPr id="59" name="Google Shape;59;p132"/>
            <p:cNvGrpSpPr/>
            <p:nvPr/>
          </p:nvGrpSpPr>
          <p:grpSpPr>
            <a:xfrm>
              <a:off x="0" y="0"/>
              <a:ext cx="9144000" cy="6858000"/>
              <a:chOff x="0" y="0"/>
              <a:chExt cx="9144000" cy="6858000"/>
            </a:xfrm>
          </p:grpSpPr>
          <p:grpSp>
            <p:nvGrpSpPr>
              <p:cNvPr id="60" name="Google Shape;60;p132"/>
              <p:cNvGrpSpPr/>
              <p:nvPr/>
            </p:nvGrpSpPr>
            <p:grpSpPr>
              <a:xfrm>
                <a:off x="0" y="0"/>
                <a:ext cx="2514600" cy="6858000"/>
                <a:chOff x="0" y="0"/>
                <a:chExt cx="2514600" cy="6858000"/>
              </a:xfrm>
            </p:grpSpPr>
            <p:sp>
              <p:nvSpPr>
                <p:cNvPr id="61" name="Google Shape;61;p13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2" name="Google Shape;62;p13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3" name="Google Shape;63;p13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4" name="Google Shape;64;p132"/>
              <p:cNvGrpSpPr/>
              <p:nvPr/>
            </p:nvGrpSpPr>
            <p:grpSpPr>
              <a:xfrm>
                <a:off x="422910" y="0"/>
                <a:ext cx="2514600" cy="6858000"/>
                <a:chOff x="0" y="0"/>
                <a:chExt cx="2514600" cy="6858000"/>
              </a:xfrm>
            </p:grpSpPr>
            <p:sp>
              <p:nvSpPr>
                <p:cNvPr id="65" name="Google Shape;65;p13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6" name="Google Shape;66;p13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7" name="Google Shape;67;p13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8" name="Google Shape;68;p132"/>
              <p:cNvGrpSpPr/>
              <p:nvPr/>
            </p:nvGrpSpPr>
            <p:grpSpPr>
              <a:xfrm rot="10800000">
                <a:off x="6629400" y="0"/>
                <a:ext cx="2514600" cy="6858000"/>
                <a:chOff x="0" y="0"/>
                <a:chExt cx="2514600" cy="6858000"/>
              </a:xfrm>
            </p:grpSpPr>
            <p:sp>
              <p:nvSpPr>
                <p:cNvPr id="69" name="Google Shape;69;p13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0" name="Google Shape;70;p13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1" name="Google Shape;71;p13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2" name="Google Shape;72;p132"/>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3" name="Google Shape;73;p132"/>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4" name="Google Shape;74;p132"/>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5" name="Google Shape;75;p132"/>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6" name="Google Shape;76;p132"/>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7" name="Google Shape;77;p132"/>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8" name="Google Shape;78;p132"/>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9" name="Google Shape;79;p132"/>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80" name="Google Shape;80;p132"/>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1" name="Google Shape;81;p132"/>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2" name="Google Shape;82;p132"/>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3" name="Google Shape;83;p132"/>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4" name="Google Shape;84;p132"/>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5" name="Google Shape;85;p132"/>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6" name="Google Shape;86;p132"/>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7" name="Google Shape;87;p132"/>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8" name="Google Shape;88;p132"/>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9" name="Google Shape;89;p132"/>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0" name="Google Shape;90;p132"/>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1" name="Google Shape;91;p132"/>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2" name="Google Shape;92;p132"/>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3" name="Google Shape;93;p132"/>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4" name="Google Shape;94;p132"/>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5" name="Google Shape;95;p132"/>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6" name="Google Shape;96;p132"/>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97" name="Google Shape;97;p132"/>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8" name="Google Shape;98;p132"/>
          <p:cNvSpPr/>
          <p:nvPr/>
        </p:nvSpPr>
        <p:spPr>
          <a:xfrm>
            <a:off x="4649096" y="-21511"/>
            <a:ext cx="3505200" cy="23128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9" name="Google Shape;99;p132"/>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32"/>
          <p:cNvSpPr txBox="1">
            <a:spLocks noGrp="1"/>
          </p:cNvSpPr>
          <p:nvPr>
            <p:ph type="subTitle" idx="1"/>
          </p:nvPr>
        </p:nvSpPr>
        <p:spPr>
          <a:xfrm>
            <a:off x="4733365" y="4421080"/>
            <a:ext cx="3309803" cy="1260629"/>
          </a:xfrm>
          <a:prstGeom prst="rect">
            <a:avLst/>
          </a:prstGeom>
          <a:noFill/>
          <a:ln>
            <a:noFill/>
          </a:ln>
        </p:spPr>
        <p:txBody>
          <a:bodyPr spcFirstLastPara="1" wrap="square" lIns="91425" tIns="45700" rIns="91425" bIns="45700" anchor="t" anchorCtr="0">
            <a:normAutofit/>
          </a:bodyPr>
          <a:lstStyle>
            <a:lvl1pPr lvl="0" algn="l">
              <a:spcBef>
                <a:spcPts val="360"/>
              </a:spcBef>
              <a:spcAft>
                <a:spcPts val="0"/>
              </a:spcAft>
              <a:buSzPts val="1368"/>
              <a:buNone/>
              <a:defRPr sz="1800">
                <a:solidFill>
                  <a:srgbClr val="424242"/>
                </a:solidFill>
              </a:defRPr>
            </a:lvl1pPr>
            <a:lvl2pPr lvl="1" algn="ctr">
              <a:spcBef>
                <a:spcPts val="440"/>
              </a:spcBef>
              <a:spcAft>
                <a:spcPts val="0"/>
              </a:spcAft>
              <a:buSzPts val="1672"/>
              <a:buNone/>
              <a:defRPr>
                <a:solidFill>
                  <a:srgbClr val="888888"/>
                </a:solidFill>
              </a:defRPr>
            </a:lvl2pPr>
            <a:lvl3pPr lvl="2" algn="ctr">
              <a:spcBef>
                <a:spcPts val="400"/>
              </a:spcBef>
              <a:spcAft>
                <a:spcPts val="0"/>
              </a:spcAft>
              <a:buSzPts val="1520"/>
              <a:buNone/>
              <a:defRPr>
                <a:solidFill>
                  <a:srgbClr val="888888"/>
                </a:solidFill>
              </a:defRPr>
            </a:lvl3pPr>
            <a:lvl4pPr lvl="3" algn="ctr">
              <a:spcBef>
                <a:spcPts val="360"/>
              </a:spcBef>
              <a:spcAft>
                <a:spcPts val="0"/>
              </a:spcAft>
              <a:buSzPts val="1368"/>
              <a:buNone/>
              <a:defRPr>
                <a:solidFill>
                  <a:srgbClr val="888888"/>
                </a:solidFill>
              </a:defRPr>
            </a:lvl4pPr>
            <a:lvl5pPr lvl="4" algn="ctr">
              <a:spcBef>
                <a:spcPts val="320"/>
              </a:spcBef>
              <a:spcAft>
                <a:spcPts val="0"/>
              </a:spcAft>
              <a:buSzPts val="1216"/>
              <a:buNone/>
              <a:defRPr>
                <a:solidFill>
                  <a:srgbClr val="888888"/>
                </a:solidFill>
              </a:defRPr>
            </a:lvl5pPr>
            <a:lvl6pPr lvl="5" algn="ctr">
              <a:spcBef>
                <a:spcPts val="280"/>
              </a:spcBef>
              <a:spcAft>
                <a:spcPts val="0"/>
              </a:spcAft>
              <a:buSzPts val="1064"/>
              <a:buNone/>
              <a:defRPr>
                <a:solidFill>
                  <a:srgbClr val="888888"/>
                </a:solidFill>
              </a:defRPr>
            </a:lvl6pPr>
            <a:lvl7pPr lvl="6" algn="ctr">
              <a:spcBef>
                <a:spcPts val="280"/>
              </a:spcBef>
              <a:spcAft>
                <a:spcPts val="0"/>
              </a:spcAft>
              <a:buSzPts val="1064"/>
              <a:buNone/>
              <a:defRPr>
                <a:solidFill>
                  <a:srgbClr val="888888"/>
                </a:solidFill>
              </a:defRPr>
            </a:lvl7pPr>
            <a:lvl8pPr lvl="7" algn="ctr">
              <a:spcBef>
                <a:spcPts val="280"/>
              </a:spcBef>
              <a:spcAft>
                <a:spcPts val="0"/>
              </a:spcAft>
              <a:buSzPts val="1064"/>
              <a:buNone/>
              <a:defRPr>
                <a:solidFill>
                  <a:srgbClr val="888888"/>
                </a:solidFill>
              </a:defRPr>
            </a:lvl8pPr>
            <a:lvl9pPr lvl="8" algn="ctr">
              <a:spcBef>
                <a:spcPts val="280"/>
              </a:spcBef>
              <a:spcAft>
                <a:spcPts val="0"/>
              </a:spcAft>
              <a:buSzPts val="1064"/>
              <a:buNone/>
              <a:defRPr>
                <a:solidFill>
                  <a:srgbClr val="888888"/>
                </a:solidFill>
              </a:defRPr>
            </a:lvl9pPr>
          </a:lstStyle>
          <a:p>
            <a:endParaRPr/>
          </a:p>
        </p:txBody>
      </p:sp>
      <p:sp>
        <p:nvSpPr>
          <p:cNvPr id="101" name="Google Shape;101;p132"/>
          <p:cNvSpPr txBox="1">
            <a:spLocks noGrp="1"/>
          </p:cNvSpPr>
          <p:nvPr>
            <p:ph type="dt" idx="10"/>
          </p:nvPr>
        </p:nvSpPr>
        <p:spPr>
          <a:xfrm>
            <a:off x="4738744" y="1516828"/>
            <a:ext cx="2133600" cy="7509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32"/>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03" name="Google Shape;103;p132"/>
          <p:cNvSpPr txBox="1">
            <a:spLocks noGrp="1"/>
          </p:cNvSpPr>
          <p:nvPr>
            <p:ph type="ftr" idx="11"/>
          </p:nvPr>
        </p:nvSpPr>
        <p:spPr>
          <a:xfrm>
            <a:off x="5303520" y="5719966"/>
            <a:ext cx="2831592"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32"/>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200" b="0" i="0" u="none" strike="noStrike" cap="none">
                <a:solidFill>
                  <a:schemeClr val="accent1"/>
                </a:solidFill>
                <a:latin typeface="Century Gothic"/>
                <a:ea typeface="Century Gothic"/>
                <a:cs typeface="Century Gothic"/>
                <a:sym typeface="Century Gothic"/>
              </a:defRPr>
            </a:lvl1pPr>
            <a:lvl2pPr marL="0" lvl="1" indent="0" algn="l">
              <a:spcBef>
                <a:spcPts val="0"/>
              </a:spcBef>
              <a:buNone/>
              <a:defRPr sz="1200" b="0" i="0" u="none" strike="noStrike" cap="none">
                <a:solidFill>
                  <a:schemeClr val="accent1"/>
                </a:solidFill>
                <a:latin typeface="Century Gothic"/>
                <a:ea typeface="Century Gothic"/>
                <a:cs typeface="Century Gothic"/>
                <a:sym typeface="Century Gothic"/>
              </a:defRPr>
            </a:lvl2pPr>
            <a:lvl3pPr marL="0" lvl="2" indent="0" algn="l">
              <a:spcBef>
                <a:spcPts val="0"/>
              </a:spcBef>
              <a:buNone/>
              <a:defRPr sz="1200" b="0" i="0" u="none" strike="noStrike" cap="none">
                <a:solidFill>
                  <a:schemeClr val="accent1"/>
                </a:solidFill>
                <a:latin typeface="Century Gothic"/>
                <a:ea typeface="Century Gothic"/>
                <a:cs typeface="Century Gothic"/>
                <a:sym typeface="Century Gothic"/>
              </a:defRPr>
            </a:lvl3pPr>
            <a:lvl4pPr marL="0" lvl="3" indent="0" algn="l">
              <a:spcBef>
                <a:spcPts val="0"/>
              </a:spcBef>
              <a:buNone/>
              <a:defRPr sz="1200" b="0" i="0" u="none" strike="noStrike" cap="none">
                <a:solidFill>
                  <a:schemeClr val="accent1"/>
                </a:solidFill>
                <a:latin typeface="Century Gothic"/>
                <a:ea typeface="Century Gothic"/>
                <a:cs typeface="Century Gothic"/>
                <a:sym typeface="Century Gothic"/>
              </a:defRPr>
            </a:lvl4pPr>
            <a:lvl5pPr marL="0" lvl="4" indent="0" algn="l">
              <a:spcBef>
                <a:spcPts val="0"/>
              </a:spcBef>
              <a:buNone/>
              <a:defRPr sz="1200" b="0" i="0" u="none" strike="noStrike" cap="none">
                <a:solidFill>
                  <a:schemeClr val="accent1"/>
                </a:solidFill>
                <a:latin typeface="Century Gothic"/>
                <a:ea typeface="Century Gothic"/>
                <a:cs typeface="Century Gothic"/>
                <a:sym typeface="Century Gothic"/>
              </a:defRPr>
            </a:lvl5pPr>
            <a:lvl6pPr marL="0" lvl="5" indent="0" algn="l">
              <a:spcBef>
                <a:spcPts val="0"/>
              </a:spcBef>
              <a:buNone/>
              <a:defRPr sz="1200" b="0" i="0" u="none" strike="noStrike" cap="none">
                <a:solidFill>
                  <a:schemeClr val="accent1"/>
                </a:solidFill>
                <a:latin typeface="Century Gothic"/>
                <a:ea typeface="Century Gothic"/>
                <a:cs typeface="Century Gothic"/>
                <a:sym typeface="Century Gothic"/>
              </a:defRPr>
            </a:lvl6pPr>
            <a:lvl7pPr marL="0" lvl="6" indent="0" algn="l">
              <a:spcBef>
                <a:spcPts val="0"/>
              </a:spcBef>
              <a:buNone/>
              <a:defRPr sz="1200" b="0" i="0" u="none" strike="noStrike" cap="none">
                <a:solidFill>
                  <a:schemeClr val="accent1"/>
                </a:solidFill>
                <a:latin typeface="Century Gothic"/>
                <a:ea typeface="Century Gothic"/>
                <a:cs typeface="Century Gothic"/>
                <a:sym typeface="Century Gothic"/>
              </a:defRPr>
            </a:lvl7pPr>
            <a:lvl8pPr marL="0" lvl="7" indent="0" algn="l">
              <a:spcBef>
                <a:spcPts val="0"/>
              </a:spcBef>
              <a:buNone/>
              <a:defRPr sz="1200" b="0" i="0" u="none" strike="noStrike" cap="none">
                <a:solidFill>
                  <a:schemeClr val="accent1"/>
                </a:solidFill>
                <a:latin typeface="Century Gothic"/>
                <a:ea typeface="Century Gothic"/>
                <a:cs typeface="Century Gothic"/>
                <a:sym typeface="Century Gothic"/>
              </a:defRPr>
            </a:lvl8pPr>
            <a:lvl9pPr marL="0" lvl="8" indent="0" algn="l">
              <a:spcBef>
                <a:spcPts val="0"/>
              </a:spcBef>
              <a:buNone/>
              <a:defRPr sz="1200" b="0" i="0" u="none" strike="noStrike" cap="none">
                <a:solidFill>
                  <a:schemeClr val="accen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105" name="Google Shape;105;p132"/>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3"/>
        <p:cNvGrpSpPr/>
        <p:nvPr/>
      </p:nvGrpSpPr>
      <p:grpSpPr>
        <a:xfrm>
          <a:off x="0" y="0"/>
          <a:ext cx="0" cy="0"/>
          <a:chOff x="0" y="0"/>
          <a:chExt cx="0" cy="0"/>
        </a:xfrm>
      </p:grpSpPr>
      <p:sp>
        <p:nvSpPr>
          <p:cNvPr id="244" name="Google Shape;244;p141"/>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41"/>
          <p:cNvSpPr txBox="1">
            <a:spLocks noGrp="1"/>
          </p:cNvSpPr>
          <p:nvPr>
            <p:ph type="body" idx="1"/>
          </p:nvPr>
        </p:nvSpPr>
        <p:spPr>
          <a:xfrm rot="5400000">
            <a:off x="2677662" y="689482"/>
            <a:ext cx="3508977" cy="677731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46" name="Google Shape;246;p141"/>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141"/>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14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9"/>
        <p:cNvGrpSpPr/>
        <p:nvPr/>
      </p:nvGrpSpPr>
      <p:grpSpPr>
        <a:xfrm>
          <a:off x="0" y="0"/>
          <a:ext cx="0" cy="0"/>
          <a:chOff x="0" y="0"/>
          <a:chExt cx="0" cy="0"/>
        </a:xfrm>
      </p:grpSpPr>
      <p:sp>
        <p:nvSpPr>
          <p:cNvPr id="250" name="Google Shape;250;p142"/>
          <p:cNvSpPr txBox="1">
            <a:spLocks noGrp="1"/>
          </p:cNvSpPr>
          <p:nvPr>
            <p:ph type="title"/>
          </p:nvPr>
        </p:nvSpPr>
        <p:spPr>
          <a:xfrm rot="5400000">
            <a:off x="4981455" y="2678093"/>
            <a:ext cx="4780344" cy="148445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42"/>
          <p:cNvSpPr txBox="1">
            <a:spLocks noGrp="1"/>
          </p:cNvSpPr>
          <p:nvPr>
            <p:ph type="body" idx="1"/>
          </p:nvPr>
        </p:nvSpPr>
        <p:spPr>
          <a:xfrm rot="5400000">
            <a:off x="1374976" y="708467"/>
            <a:ext cx="4780344" cy="5423704"/>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52" name="Google Shape;252;p142"/>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142"/>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14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6"/>
        <p:cNvGrpSpPr/>
        <p:nvPr/>
      </p:nvGrpSpPr>
      <p:grpSpPr>
        <a:xfrm>
          <a:off x="0" y="0"/>
          <a:ext cx="0" cy="0"/>
          <a:chOff x="0" y="0"/>
          <a:chExt cx="0" cy="0"/>
        </a:xfrm>
      </p:grpSpPr>
      <p:sp>
        <p:nvSpPr>
          <p:cNvPr id="107" name="Google Shape;107;p133"/>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33"/>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09" name="Google Shape;109;p133"/>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33"/>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3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2"/>
        <p:cNvGrpSpPr/>
        <p:nvPr/>
      </p:nvGrpSpPr>
      <p:grpSpPr>
        <a:xfrm>
          <a:off x="0" y="0"/>
          <a:ext cx="0" cy="0"/>
          <a:chOff x="0" y="0"/>
          <a:chExt cx="0" cy="0"/>
        </a:xfrm>
      </p:grpSpPr>
      <p:sp>
        <p:nvSpPr>
          <p:cNvPr id="113" name="Google Shape;113;p134"/>
          <p:cNvSpPr txBox="1">
            <a:spLocks noGrp="1"/>
          </p:cNvSpPr>
          <p:nvPr>
            <p:ph type="title"/>
          </p:nvPr>
        </p:nvSpPr>
        <p:spPr>
          <a:xfrm>
            <a:off x="1258645" y="2900829"/>
            <a:ext cx="6637468" cy="136207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34"/>
          <p:cNvSpPr txBox="1">
            <a:spLocks noGrp="1"/>
          </p:cNvSpPr>
          <p:nvPr>
            <p:ph type="body" idx="1"/>
          </p:nvPr>
        </p:nvSpPr>
        <p:spPr>
          <a:xfrm>
            <a:off x="1258645" y="4267200"/>
            <a:ext cx="6637467" cy="1520413"/>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520"/>
              <a:buNone/>
              <a:defRPr sz="2000">
                <a:solidFill>
                  <a:srgbClr val="888888"/>
                </a:solidFill>
              </a:defRPr>
            </a:lvl1pPr>
            <a:lvl2pPr marL="914400" lvl="1" indent="-228600" algn="l">
              <a:spcBef>
                <a:spcPts val="360"/>
              </a:spcBef>
              <a:spcAft>
                <a:spcPts val="0"/>
              </a:spcAft>
              <a:buSzPts val="1368"/>
              <a:buNone/>
              <a:defRPr sz="1800">
                <a:solidFill>
                  <a:srgbClr val="888888"/>
                </a:solidFill>
              </a:defRPr>
            </a:lvl2pPr>
            <a:lvl3pPr marL="1371600" lvl="2" indent="-228600" algn="l">
              <a:spcBef>
                <a:spcPts val="320"/>
              </a:spcBef>
              <a:spcAft>
                <a:spcPts val="0"/>
              </a:spcAft>
              <a:buSzPts val="1216"/>
              <a:buNone/>
              <a:defRPr sz="1600">
                <a:solidFill>
                  <a:srgbClr val="888888"/>
                </a:solidFill>
              </a:defRPr>
            </a:lvl3pPr>
            <a:lvl4pPr marL="1828800" lvl="3" indent="-228600" algn="l">
              <a:spcBef>
                <a:spcPts val="280"/>
              </a:spcBef>
              <a:spcAft>
                <a:spcPts val="0"/>
              </a:spcAft>
              <a:buSzPts val="1064"/>
              <a:buNone/>
              <a:defRPr sz="1400">
                <a:solidFill>
                  <a:srgbClr val="888888"/>
                </a:solidFill>
              </a:defRPr>
            </a:lvl4pPr>
            <a:lvl5pPr marL="2286000" lvl="4" indent="-228600" algn="l">
              <a:spcBef>
                <a:spcPts val="280"/>
              </a:spcBef>
              <a:spcAft>
                <a:spcPts val="0"/>
              </a:spcAft>
              <a:buSzPts val="1064"/>
              <a:buNone/>
              <a:defRPr sz="1400">
                <a:solidFill>
                  <a:srgbClr val="888888"/>
                </a:solidFill>
              </a:defRPr>
            </a:lvl5pPr>
            <a:lvl6pPr marL="2743200" lvl="5" indent="-228600" algn="l">
              <a:spcBef>
                <a:spcPts val="280"/>
              </a:spcBef>
              <a:spcAft>
                <a:spcPts val="0"/>
              </a:spcAft>
              <a:buSzPts val="1064"/>
              <a:buNone/>
              <a:defRPr sz="1400">
                <a:solidFill>
                  <a:srgbClr val="888888"/>
                </a:solidFill>
              </a:defRPr>
            </a:lvl6pPr>
            <a:lvl7pPr marL="3200400" lvl="6" indent="-228600" algn="l">
              <a:spcBef>
                <a:spcPts val="280"/>
              </a:spcBef>
              <a:spcAft>
                <a:spcPts val="0"/>
              </a:spcAft>
              <a:buSzPts val="1064"/>
              <a:buNone/>
              <a:defRPr sz="1400">
                <a:solidFill>
                  <a:srgbClr val="888888"/>
                </a:solidFill>
              </a:defRPr>
            </a:lvl7pPr>
            <a:lvl8pPr marL="3657600" lvl="7" indent="-228600" algn="l">
              <a:spcBef>
                <a:spcPts val="280"/>
              </a:spcBef>
              <a:spcAft>
                <a:spcPts val="0"/>
              </a:spcAft>
              <a:buSzPts val="1064"/>
              <a:buNone/>
              <a:defRPr sz="1400">
                <a:solidFill>
                  <a:srgbClr val="888888"/>
                </a:solidFill>
              </a:defRPr>
            </a:lvl8pPr>
            <a:lvl9pPr marL="4114800" lvl="8" indent="-228600" algn="l">
              <a:spcBef>
                <a:spcPts val="280"/>
              </a:spcBef>
              <a:spcAft>
                <a:spcPts val="0"/>
              </a:spcAft>
              <a:buSzPts val="1064"/>
              <a:buNone/>
              <a:defRPr sz="1400">
                <a:solidFill>
                  <a:srgbClr val="888888"/>
                </a:solidFill>
              </a:defRPr>
            </a:lvl9pPr>
          </a:lstStyle>
          <a:p>
            <a:endParaRPr/>
          </a:p>
        </p:txBody>
      </p:sp>
      <p:sp>
        <p:nvSpPr>
          <p:cNvPr id="115" name="Google Shape;115;p134"/>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34"/>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3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135"/>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35"/>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35"/>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3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23" name="Google Shape;123;p135"/>
          <p:cNvSpPr txBox="1">
            <a:spLocks noGrp="1"/>
          </p:cNvSpPr>
          <p:nvPr>
            <p:ph type="body" idx="1"/>
          </p:nvPr>
        </p:nvSpPr>
        <p:spPr>
          <a:xfrm>
            <a:off x="1042416" y="2313432"/>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24" name="Google Shape;124;p135"/>
          <p:cNvSpPr txBox="1">
            <a:spLocks noGrp="1"/>
          </p:cNvSpPr>
          <p:nvPr>
            <p:ph type="body" idx="2"/>
          </p:nvPr>
        </p:nvSpPr>
        <p:spPr>
          <a:xfrm>
            <a:off x="4645152" y="2313431"/>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5"/>
        <p:cNvGrpSpPr/>
        <p:nvPr/>
      </p:nvGrpSpPr>
      <p:grpSpPr>
        <a:xfrm>
          <a:off x="0" y="0"/>
          <a:ext cx="0" cy="0"/>
          <a:chOff x="0" y="0"/>
          <a:chExt cx="0" cy="0"/>
        </a:xfrm>
      </p:grpSpPr>
      <p:sp>
        <p:nvSpPr>
          <p:cNvPr id="126" name="Google Shape;126;p136"/>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36"/>
          <p:cNvSpPr txBox="1">
            <a:spLocks noGrp="1"/>
          </p:cNvSpPr>
          <p:nvPr>
            <p:ph type="body" idx="1"/>
          </p:nvPr>
        </p:nvSpPr>
        <p:spPr>
          <a:xfrm>
            <a:off x="1412111" y="2316009"/>
            <a:ext cx="305714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28" name="Google Shape;128;p136"/>
          <p:cNvSpPr txBox="1">
            <a:spLocks noGrp="1"/>
          </p:cNvSpPr>
          <p:nvPr>
            <p:ph type="body" idx="2"/>
          </p:nvPr>
        </p:nvSpPr>
        <p:spPr>
          <a:xfrm>
            <a:off x="1041721"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29" name="Google Shape;129;p136"/>
          <p:cNvSpPr txBox="1">
            <a:spLocks noGrp="1"/>
          </p:cNvSpPr>
          <p:nvPr>
            <p:ph type="body" idx="3"/>
          </p:nvPr>
        </p:nvSpPr>
        <p:spPr>
          <a:xfrm>
            <a:off x="5011837" y="2316010"/>
            <a:ext cx="30557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30" name="Google Shape;130;p136"/>
          <p:cNvSpPr txBox="1">
            <a:spLocks noGrp="1"/>
          </p:cNvSpPr>
          <p:nvPr>
            <p:ph type="body" idx="4"/>
          </p:nvPr>
        </p:nvSpPr>
        <p:spPr>
          <a:xfrm>
            <a:off x="4645152"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31" name="Google Shape;131;p136"/>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36"/>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3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137"/>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37"/>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37"/>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3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9"/>
        <p:cNvGrpSpPr/>
        <p:nvPr/>
      </p:nvGrpSpPr>
      <p:grpSpPr>
        <a:xfrm>
          <a:off x="0" y="0"/>
          <a:ext cx="0" cy="0"/>
          <a:chOff x="0" y="0"/>
          <a:chExt cx="0" cy="0"/>
        </a:xfrm>
      </p:grpSpPr>
      <p:sp>
        <p:nvSpPr>
          <p:cNvPr id="140" name="Google Shape;140;p138"/>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38"/>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3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43"/>
        <p:cNvGrpSpPr/>
        <p:nvPr/>
      </p:nvGrpSpPr>
      <p:grpSpPr>
        <a:xfrm>
          <a:off x="0" y="0"/>
          <a:ext cx="0" cy="0"/>
          <a:chOff x="0" y="0"/>
          <a:chExt cx="0" cy="0"/>
        </a:xfrm>
      </p:grpSpPr>
      <p:grpSp>
        <p:nvGrpSpPr>
          <p:cNvPr id="144" name="Google Shape;144;p139"/>
          <p:cNvGrpSpPr/>
          <p:nvPr/>
        </p:nvGrpSpPr>
        <p:grpSpPr>
          <a:xfrm>
            <a:off x="-644959" y="0"/>
            <a:ext cx="10458653" cy="7117071"/>
            <a:chOff x="-644959" y="0"/>
            <a:chExt cx="10458653" cy="7117071"/>
          </a:xfrm>
        </p:grpSpPr>
        <p:grpSp>
          <p:nvGrpSpPr>
            <p:cNvPr id="145" name="Google Shape;145;p139"/>
            <p:cNvGrpSpPr/>
            <p:nvPr/>
          </p:nvGrpSpPr>
          <p:grpSpPr>
            <a:xfrm>
              <a:off x="0" y="0"/>
              <a:ext cx="9144000" cy="6858000"/>
              <a:chOff x="0" y="0"/>
              <a:chExt cx="9144000" cy="6858000"/>
            </a:xfrm>
          </p:grpSpPr>
          <p:grpSp>
            <p:nvGrpSpPr>
              <p:cNvPr id="146" name="Google Shape;146;p139"/>
              <p:cNvGrpSpPr/>
              <p:nvPr/>
            </p:nvGrpSpPr>
            <p:grpSpPr>
              <a:xfrm>
                <a:off x="0" y="0"/>
                <a:ext cx="2514600" cy="6858000"/>
                <a:chOff x="0" y="0"/>
                <a:chExt cx="2514600" cy="6858000"/>
              </a:xfrm>
            </p:grpSpPr>
            <p:sp>
              <p:nvSpPr>
                <p:cNvPr id="147" name="Google Shape;147;p139"/>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48" name="Google Shape;148;p139"/>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49" name="Google Shape;149;p139"/>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150" name="Google Shape;150;p139"/>
              <p:cNvGrpSpPr/>
              <p:nvPr/>
            </p:nvGrpSpPr>
            <p:grpSpPr>
              <a:xfrm>
                <a:off x="422910" y="0"/>
                <a:ext cx="2514600" cy="6858000"/>
                <a:chOff x="0" y="0"/>
                <a:chExt cx="2514600" cy="6858000"/>
              </a:xfrm>
            </p:grpSpPr>
            <p:sp>
              <p:nvSpPr>
                <p:cNvPr id="151" name="Google Shape;151;p139"/>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2" name="Google Shape;152;p139"/>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3" name="Google Shape;153;p139"/>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154" name="Google Shape;154;p139"/>
              <p:cNvGrpSpPr/>
              <p:nvPr/>
            </p:nvGrpSpPr>
            <p:grpSpPr>
              <a:xfrm rot="10800000">
                <a:off x="6629400" y="0"/>
                <a:ext cx="2514600" cy="6858000"/>
                <a:chOff x="0" y="0"/>
                <a:chExt cx="2514600" cy="6858000"/>
              </a:xfrm>
            </p:grpSpPr>
            <p:sp>
              <p:nvSpPr>
                <p:cNvPr id="155" name="Google Shape;155;p139"/>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6" name="Google Shape;156;p139"/>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7" name="Google Shape;157;p139"/>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158" name="Google Shape;158;p139"/>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9" name="Google Shape;159;p139"/>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0" name="Google Shape;160;p139"/>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161" name="Google Shape;161;p139"/>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2" name="Google Shape;162;p139"/>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3" name="Google Shape;163;p139"/>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4" name="Google Shape;164;p139"/>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5" name="Google Shape;165;p139"/>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6" name="Google Shape;166;p139"/>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7" name="Google Shape;167;p139"/>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8" name="Google Shape;168;p139"/>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9" name="Google Shape;169;p139"/>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0" name="Google Shape;170;p139"/>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1" name="Google Shape;171;p139"/>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2" name="Google Shape;172;p139"/>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3" name="Google Shape;173;p139"/>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4" name="Google Shape;174;p139"/>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5" name="Google Shape;175;p139"/>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6" name="Google Shape;176;p139"/>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7" name="Google Shape;177;p139"/>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8" name="Google Shape;178;p139"/>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9" name="Google Shape;179;p139"/>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0" name="Google Shape;180;p139"/>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1" name="Google Shape;181;p139"/>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2" name="Google Shape;182;p139"/>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183" name="Google Shape;183;p139"/>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4" name="Google Shape;184;p139"/>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5" name="Google Shape;185;p139"/>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13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87" name="Google Shape;187;p139"/>
          <p:cNvSpPr/>
          <p:nvPr/>
        </p:nvSpPr>
        <p:spPr>
          <a:xfrm>
            <a:off x="905571" y="601883"/>
            <a:ext cx="3562257" cy="5648445"/>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8" name="Google Shape;188;p139"/>
          <p:cNvSpPr txBox="1">
            <a:spLocks noGrp="1"/>
          </p:cNvSpPr>
          <p:nvPr>
            <p:ph type="body" idx="1"/>
          </p:nvPr>
        </p:nvSpPr>
        <p:spPr>
          <a:xfrm>
            <a:off x="1145894" y="856527"/>
            <a:ext cx="3090440" cy="5150734"/>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34772" algn="l">
              <a:spcBef>
                <a:spcPts val="440"/>
              </a:spcBef>
              <a:spcAft>
                <a:spcPts val="0"/>
              </a:spcAft>
              <a:buSzPts val="1672"/>
              <a:buChar char="🞇"/>
              <a:defRPr sz="2200"/>
            </a:lvl2pPr>
            <a:lvl3pPr marL="1371600" lvl="2" indent="-325119" algn="l">
              <a:spcBef>
                <a:spcPts val="400"/>
              </a:spcBef>
              <a:spcAft>
                <a:spcPts val="0"/>
              </a:spcAft>
              <a:buSzPts val="1520"/>
              <a:buChar char="🞇"/>
              <a:defRPr sz="2000"/>
            </a:lvl3pPr>
            <a:lvl4pPr marL="1828800" lvl="3" indent="-315467" algn="l">
              <a:spcBef>
                <a:spcPts val="360"/>
              </a:spcBef>
              <a:spcAft>
                <a:spcPts val="0"/>
              </a:spcAft>
              <a:buSzPts val="1368"/>
              <a:buChar char="🞇"/>
              <a:defRPr sz="1800"/>
            </a:lvl4pPr>
            <a:lvl5pPr marL="2286000" lvl="4" indent="-305816" algn="l">
              <a:spcBef>
                <a:spcPts val="320"/>
              </a:spcBef>
              <a:spcAft>
                <a:spcPts val="0"/>
              </a:spcAft>
              <a:buSzPts val="1216"/>
              <a:buChar char="🞇"/>
              <a:defRPr sz="1600"/>
            </a:lvl5pPr>
            <a:lvl6pPr marL="2743200" lvl="5" indent="-325120" algn="l">
              <a:spcBef>
                <a:spcPts val="400"/>
              </a:spcBef>
              <a:spcAft>
                <a:spcPts val="0"/>
              </a:spcAft>
              <a:buSzPts val="1520"/>
              <a:buChar char="🞇"/>
              <a:defRPr sz="2000"/>
            </a:lvl6pPr>
            <a:lvl7pPr marL="3200400" lvl="6" indent="-325120" algn="l">
              <a:spcBef>
                <a:spcPts val="400"/>
              </a:spcBef>
              <a:spcAft>
                <a:spcPts val="0"/>
              </a:spcAft>
              <a:buSzPts val="1520"/>
              <a:buChar char="🞇"/>
              <a:defRPr sz="2000"/>
            </a:lvl7pPr>
            <a:lvl8pPr marL="3657600" lvl="7" indent="-325120" algn="l">
              <a:spcBef>
                <a:spcPts val="400"/>
              </a:spcBef>
              <a:spcAft>
                <a:spcPts val="0"/>
              </a:spcAft>
              <a:buSzPts val="1520"/>
              <a:buChar char="🞇"/>
              <a:defRPr sz="2000"/>
            </a:lvl8pPr>
            <a:lvl9pPr marL="4114800" lvl="8" indent="-325120" algn="l">
              <a:spcBef>
                <a:spcPts val="400"/>
              </a:spcBef>
              <a:spcAft>
                <a:spcPts val="0"/>
              </a:spcAft>
              <a:buSzPts val="1520"/>
              <a:buChar char="🞇"/>
              <a:defRPr sz="2000"/>
            </a:lvl9pPr>
          </a:lstStyle>
          <a:p>
            <a:endParaRPr/>
          </a:p>
        </p:txBody>
      </p:sp>
      <p:sp>
        <p:nvSpPr>
          <p:cNvPr id="189" name="Google Shape;189;p139"/>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90" name="Google Shape;190;p139"/>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139"/>
          <p:cNvSpPr txBox="1">
            <a:spLocks noGrp="1"/>
          </p:cNvSpPr>
          <p:nvPr>
            <p:ph type="title"/>
          </p:nvPr>
        </p:nvSpPr>
        <p:spPr>
          <a:xfrm>
            <a:off x="4739833" y="2657434"/>
            <a:ext cx="3304572" cy="146315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139"/>
          <p:cNvSpPr txBox="1">
            <a:spLocks noGrp="1"/>
          </p:cNvSpPr>
          <p:nvPr>
            <p:ph type="body" idx="2"/>
          </p:nvPr>
        </p:nvSpPr>
        <p:spPr>
          <a:xfrm>
            <a:off x="4736592" y="4136994"/>
            <a:ext cx="3298784" cy="1517904"/>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93"/>
        <p:cNvGrpSpPr/>
        <p:nvPr/>
      </p:nvGrpSpPr>
      <p:grpSpPr>
        <a:xfrm>
          <a:off x="0" y="0"/>
          <a:ext cx="0" cy="0"/>
          <a:chOff x="0" y="0"/>
          <a:chExt cx="0" cy="0"/>
        </a:xfrm>
      </p:grpSpPr>
      <p:grpSp>
        <p:nvGrpSpPr>
          <p:cNvPr id="194" name="Google Shape;194;p140"/>
          <p:cNvGrpSpPr/>
          <p:nvPr/>
        </p:nvGrpSpPr>
        <p:grpSpPr>
          <a:xfrm>
            <a:off x="-644959" y="0"/>
            <a:ext cx="10458653" cy="7117071"/>
            <a:chOff x="-644959" y="0"/>
            <a:chExt cx="10458653" cy="7117071"/>
          </a:xfrm>
        </p:grpSpPr>
        <p:grpSp>
          <p:nvGrpSpPr>
            <p:cNvPr id="195" name="Google Shape;195;p140"/>
            <p:cNvGrpSpPr/>
            <p:nvPr/>
          </p:nvGrpSpPr>
          <p:grpSpPr>
            <a:xfrm>
              <a:off x="0" y="0"/>
              <a:ext cx="9144000" cy="6858000"/>
              <a:chOff x="0" y="0"/>
              <a:chExt cx="9144000" cy="6858000"/>
            </a:xfrm>
          </p:grpSpPr>
          <p:grpSp>
            <p:nvGrpSpPr>
              <p:cNvPr id="196" name="Google Shape;196;p140"/>
              <p:cNvGrpSpPr/>
              <p:nvPr/>
            </p:nvGrpSpPr>
            <p:grpSpPr>
              <a:xfrm>
                <a:off x="0" y="0"/>
                <a:ext cx="2514600" cy="6858000"/>
                <a:chOff x="0" y="0"/>
                <a:chExt cx="2514600" cy="6858000"/>
              </a:xfrm>
            </p:grpSpPr>
            <p:sp>
              <p:nvSpPr>
                <p:cNvPr id="197" name="Google Shape;197;p140"/>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98" name="Google Shape;198;p140"/>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99" name="Google Shape;199;p140"/>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200" name="Google Shape;200;p140"/>
              <p:cNvGrpSpPr/>
              <p:nvPr/>
            </p:nvGrpSpPr>
            <p:grpSpPr>
              <a:xfrm>
                <a:off x="422910" y="0"/>
                <a:ext cx="2514600" cy="6858000"/>
                <a:chOff x="0" y="0"/>
                <a:chExt cx="2514600" cy="6858000"/>
              </a:xfrm>
            </p:grpSpPr>
            <p:sp>
              <p:nvSpPr>
                <p:cNvPr id="201" name="Google Shape;201;p140"/>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2" name="Google Shape;202;p140"/>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3" name="Google Shape;203;p140"/>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204" name="Google Shape;204;p140"/>
              <p:cNvGrpSpPr/>
              <p:nvPr/>
            </p:nvGrpSpPr>
            <p:grpSpPr>
              <a:xfrm rot="10800000">
                <a:off x="6629400" y="0"/>
                <a:ext cx="2514600" cy="6858000"/>
                <a:chOff x="0" y="0"/>
                <a:chExt cx="2514600" cy="6858000"/>
              </a:xfrm>
            </p:grpSpPr>
            <p:sp>
              <p:nvSpPr>
                <p:cNvPr id="205" name="Google Shape;205;p140"/>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6" name="Google Shape;206;p140"/>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7" name="Google Shape;207;p140"/>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208" name="Google Shape;208;p140"/>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9" name="Google Shape;209;p140"/>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0" name="Google Shape;210;p140"/>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211" name="Google Shape;211;p140"/>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2" name="Google Shape;212;p140"/>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3" name="Google Shape;213;p140"/>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4" name="Google Shape;214;p140"/>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5" name="Google Shape;215;p140"/>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6" name="Google Shape;216;p140"/>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7" name="Google Shape;217;p140"/>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8" name="Google Shape;218;p140"/>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9" name="Google Shape;219;p140"/>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0" name="Google Shape;220;p140"/>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1" name="Google Shape;221;p140"/>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2" name="Google Shape;222;p140"/>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3" name="Google Shape;223;p140"/>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4" name="Google Shape;224;p140"/>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5" name="Google Shape;225;p140"/>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6" name="Google Shape;226;p140"/>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7" name="Google Shape;227;p140"/>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8" name="Google Shape;228;p140"/>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9" name="Google Shape;229;p140"/>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0" name="Google Shape;230;p140"/>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1" name="Google Shape;231;p140"/>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2" name="Google Shape;232;p140"/>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233" name="Google Shape;233;p140"/>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4" name="Google Shape;234;p140"/>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5" name="Google Shape;235;p140"/>
          <p:cNvSpPr/>
          <p:nvPr/>
        </p:nvSpPr>
        <p:spPr>
          <a:xfrm>
            <a:off x="905571" y="601883"/>
            <a:ext cx="3562257" cy="5648445"/>
          </a:xfrm>
          <a:prstGeom prst="rect">
            <a:avLst/>
          </a:prstGeom>
          <a:solidFill>
            <a:srgbClr val="FFFFFF"/>
          </a:solidFill>
          <a:ln w="9525" cap="flat" cmpd="sng">
            <a:solidFill>
              <a:srgbClr val="1E1E1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6" name="Google Shape;236;p140"/>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7" name="Google Shape;237;p140"/>
          <p:cNvSpPr txBox="1">
            <a:spLocks noGrp="1"/>
          </p:cNvSpPr>
          <p:nvPr>
            <p:ph type="title"/>
          </p:nvPr>
        </p:nvSpPr>
        <p:spPr>
          <a:xfrm>
            <a:off x="4734424" y="2660904"/>
            <a:ext cx="3300984" cy="146304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140"/>
          <p:cNvSpPr>
            <a:spLocks noGrp="1"/>
          </p:cNvSpPr>
          <p:nvPr>
            <p:ph type="pic" idx="2"/>
          </p:nvPr>
        </p:nvSpPr>
        <p:spPr>
          <a:xfrm>
            <a:off x="1005208" y="693795"/>
            <a:ext cx="3359623" cy="5468112"/>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accent1"/>
              </a:buClr>
              <a:buSzPts val="2432"/>
              <a:buFont typeface="Noto Sans Symbols"/>
              <a:buNone/>
              <a:defRPr sz="3200" b="0" i="0" u="none" strike="noStrike" cap="none">
                <a:solidFill>
                  <a:schemeClr val="accent1"/>
                </a:solidFill>
                <a:latin typeface="Century Gothic"/>
                <a:ea typeface="Century Gothic"/>
                <a:cs typeface="Century Gothic"/>
                <a:sym typeface="Century Gothic"/>
              </a:defRPr>
            </a:lvl1pPr>
            <a:lvl2pPr marR="0" lvl="1" algn="l" rtl="0">
              <a:spcBef>
                <a:spcPts val="560"/>
              </a:spcBef>
              <a:spcAft>
                <a:spcPts val="0"/>
              </a:spcAft>
              <a:buClr>
                <a:schemeClr val="accent1"/>
              </a:buClr>
              <a:buSzPts val="2128"/>
              <a:buFont typeface="Noto Sans Symbols"/>
              <a:buNone/>
              <a:defRPr sz="2800" b="0" i="0" u="none" strike="noStrike" cap="none">
                <a:solidFill>
                  <a:schemeClr val="dk2"/>
                </a:solidFill>
                <a:latin typeface="Century Gothic"/>
                <a:ea typeface="Century Gothic"/>
                <a:cs typeface="Century Gothic"/>
                <a:sym typeface="Century Gothic"/>
              </a:defRPr>
            </a:lvl2pPr>
            <a:lvl3pPr marR="0" lvl="2" algn="l" rtl="0">
              <a:spcBef>
                <a:spcPts val="480"/>
              </a:spcBef>
              <a:spcAft>
                <a:spcPts val="0"/>
              </a:spcAft>
              <a:buClr>
                <a:schemeClr val="accent1"/>
              </a:buClr>
              <a:buSzPts val="1824"/>
              <a:buFont typeface="Noto Sans Symbols"/>
              <a:buNone/>
              <a:defRPr sz="2400" b="0" i="0" u="none" strike="noStrike" cap="none">
                <a:solidFill>
                  <a:schemeClr val="dk2"/>
                </a:solidFill>
                <a:latin typeface="Century Gothic"/>
                <a:ea typeface="Century Gothic"/>
                <a:cs typeface="Century Gothic"/>
                <a:sym typeface="Century Gothic"/>
              </a:defRPr>
            </a:lvl3pPr>
            <a:lvl4pPr marR="0" lvl="3"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4pPr>
            <a:lvl5pPr marR="0" lvl="4"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5pPr>
            <a:lvl6pPr marR="0" lvl="5"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6pPr>
            <a:lvl7pPr marR="0" lvl="6"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7pPr>
            <a:lvl8pPr marR="0" lvl="7"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8pPr>
            <a:lvl9pPr marR="0" lvl="8"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9pPr>
          </a:lstStyle>
          <a:p>
            <a:endParaRPr/>
          </a:p>
        </p:txBody>
      </p:sp>
      <p:sp>
        <p:nvSpPr>
          <p:cNvPr id="239" name="Google Shape;239;p140"/>
          <p:cNvSpPr txBox="1">
            <a:spLocks noGrp="1"/>
          </p:cNvSpPr>
          <p:nvPr>
            <p:ph type="body" idx="1"/>
          </p:nvPr>
        </p:nvSpPr>
        <p:spPr>
          <a:xfrm>
            <a:off x="4734630" y="4133088"/>
            <a:ext cx="3300573" cy="1519561"/>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
        <p:nvSpPr>
          <p:cNvPr id="240" name="Google Shape;240;p140"/>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140"/>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14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C1F15E"/>
            </a:gs>
            <a:gs pos="62000">
              <a:srgbClr val="90BA3F"/>
            </a:gs>
            <a:gs pos="100000">
              <a:srgbClr val="7FA03E"/>
            </a:gs>
          </a:gsLst>
          <a:lin ang="5400000" scaled="0"/>
        </a:gradFill>
        <a:effectLst/>
      </p:bgPr>
    </p:bg>
    <p:spTree>
      <p:nvGrpSpPr>
        <p:cNvPr id="1" name="Shape 9"/>
        <p:cNvGrpSpPr/>
        <p:nvPr/>
      </p:nvGrpSpPr>
      <p:grpSpPr>
        <a:xfrm>
          <a:off x="0" y="0"/>
          <a:ext cx="0" cy="0"/>
          <a:chOff x="0" y="0"/>
          <a:chExt cx="0" cy="0"/>
        </a:xfrm>
      </p:grpSpPr>
      <p:grpSp>
        <p:nvGrpSpPr>
          <p:cNvPr id="10" name="Google Shape;10;p131"/>
          <p:cNvGrpSpPr/>
          <p:nvPr/>
        </p:nvGrpSpPr>
        <p:grpSpPr>
          <a:xfrm>
            <a:off x="-567355" y="0"/>
            <a:ext cx="10458653" cy="7117071"/>
            <a:chOff x="-644959" y="0"/>
            <a:chExt cx="10458653" cy="7117071"/>
          </a:xfrm>
        </p:grpSpPr>
        <p:grpSp>
          <p:nvGrpSpPr>
            <p:cNvPr id="11" name="Google Shape;11;p131"/>
            <p:cNvGrpSpPr/>
            <p:nvPr/>
          </p:nvGrpSpPr>
          <p:grpSpPr>
            <a:xfrm>
              <a:off x="0" y="0"/>
              <a:ext cx="9144000" cy="6858000"/>
              <a:chOff x="0" y="0"/>
              <a:chExt cx="9144000" cy="6858000"/>
            </a:xfrm>
          </p:grpSpPr>
          <p:grpSp>
            <p:nvGrpSpPr>
              <p:cNvPr id="12" name="Google Shape;12;p131"/>
              <p:cNvGrpSpPr/>
              <p:nvPr/>
            </p:nvGrpSpPr>
            <p:grpSpPr>
              <a:xfrm>
                <a:off x="0" y="0"/>
                <a:ext cx="2514600" cy="6858000"/>
                <a:chOff x="0" y="0"/>
                <a:chExt cx="2514600" cy="6858000"/>
              </a:xfrm>
            </p:grpSpPr>
            <p:sp>
              <p:nvSpPr>
                <p:cNvPr id="13" name="Google Shape;13;p131"/>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 name="Google Shape;14;p131"/>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 name="Google Shape;15;p131"/>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6" name="Google Shape;16;p131"/>
              <p:cNvGrpSpPr/>
              <p:nvPr/>
            </p:nvGrpSpPr>
            <p:grpSpPr>
              <a:xfrm>
                <a:off x="422910" y="0"/>
                <a:ext cx="2514600" cy="6858000"/>
                <a:chOff x="0" y="0"/>
                <a:chExt cx="2514600" cy="6858000"/>
              </a:xfrm>
            </p:grpSpPr>
            <p:sp>
              <p:nvSpPr>
                <p:cNvPr id="17" name="Google Shape;17;p131"/>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 name="Google Shape;18;p131"/>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 name="Google Shape;19;p131"/>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 name="Google Shape;20;p131"/>
              <p:cNvGrpSpPr/>
              <p:nvPr/>
            </p:nvGrpSpPr>
            <p:grpSpPr>
              <a:xfrm rot="10800000">
                <a:off x="6629400" y="0"/>
                <a:ext cx="2514600" cy="6858000"/>
                <a:chOff x="0" y="0"/>
                <a:chExt cx="2514600" cy="6858000"/>
              </a:xfrm>
            </p:grpSpPr>
            <p:sp>
              <p:nvSpPr>
                <p:cNvPr id="21" name="Google Shape;21;p131"/>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 name="Google Shape;22;p131"/>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 name="Google Shape;23;p131"/>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4" name="Google Shape;24;p131"/>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5" name="Google Shape;25;p131"/>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6" name="Google Shape;26;p131"/>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7" name="Google Shape;27;p131"/>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8" name="Google Shape;28;p131"/>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9" name="Google Shape;29;p131"/>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0" name="Google Shape;30;p131"/>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1" name="Google Shape;31;p131"/>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2" name="Google Shape;32;p131"/>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3" name="Google Shape;33;p131"/>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4" name="Google Shape;34;p131"/>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5" name="Google Shape;35;p131"/>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6" name="Google Shape;36;p131"/>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7" name="Google Shape;37;p131"/>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8" name="Google Shape;38;p131"/>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9" name="Google Shape;39;p131"/>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0" name="Google Shape;40;p131"/>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1" name="Google Shape;41;p131"/>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2" name="Google Shape;42;p131"/>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3" name="Google Shape;43;p131"/>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4" name="Google Shape;44;p131"/>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5" name="Google Shape;45;p131"/>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6" name="Google Shape;46;p131"/>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7" name="Google Shape;47;p131"/>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8" name="Google Shape;48;p131"/>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49" name="Google Shape;49;p131"/>
          <p:cNvSpPr/>
          <p:nvPr/>
        </p:nvSpPr>
        <p:spPr>
          <a:xfrm>
            <a:off x="457200" y="333487"/>
            <a:ext cx="8229600" cy="6185647"/>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0" name="Google Shape;50;p131"/>
          <p:cNvSpPr/>
          <p:nvPr/>
        </p:nvSpPr>
        <p:spPr>
          <a:xfrm>
            <a:off x="4561242" y="-21511"/>
            <a:ext cx="3679116" cy="699244"/>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1" name="Google Shape;51;p131"/>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2" name="Google Shape;52;p131"/>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accent1"/>
              </a:buClr>
              <a:buSzPts val="4000"/>
              <a:buFont typeface="Century Gothic"/>
              <a:buNone/>
              <a:defRPr sz="40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3" name="Google Shape;53;p131"/>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marR="0" lvl="0" indent="-344424" algn="l" rtl="0">
              <a:spcBef>
                <a:spcPts val="480"/>
              </a:spcBef>
              <a:spcAft>
                <a:spcPts val="0"/>
              </a:spcAft>
              <a:buClr>
                <a:schemeClr val="accent1"/>
              </a:buClr>
              <a:buSzPts val="1824"/>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34772" algn="l" rtl="0">
              <a:spcBef>
                <a:spcPts val="440"/>
              </a:spcBef>
              <a:spcAft>
                <a:spcPts val="0"/>
              </a:spcAft>
              <a:buClr>
                <a:schemeClr val="accent1"/>
              </a:buClr>
              <a:buSzPts val="1672"/>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25119" algn="l" rtl="0">
              <a:spcBef>
                <a:spcPts val="400"/>
              </a:spcBef>
              <a:spcAft>
                <a:spcPts val="0"/>
              </a:spcAft>
              <a:buClr>
                <a:schemeClr val="accent1"/>
              </a:buClr>
              <a:buSzPts val="1520"/>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05816" algn="l" rtl="0">
              <a:spcBef>
                <a:spcPts val="320"/>
              </a:spcBef>
              <a:spcAft>
                <a:spcPts val="0"/>
              </a:spcAft>
              <a:buClr>
                <a:schemeClr val="accent1"/>
              </a:buClr>
              <a:buSzPts val="1216"/>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endParaRPr/>
          </a:p>
        </p:txBody>
      </p:sp>
      <p:sp>
        <p:nvSpPr>
          <p:cNvPr id="54" name="Google Shape;54;p131"/>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5" name="Google Shape;55;p131"/>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6" name="Google Shape;56;p13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FEFEFE"/>
                </a:solidFill>
                <a:latin typeface="Century Gothic"/>
                <a:ea typeface="Century Gothic"/>
                <a:cs typeface="Century Gothic"/>
                <a:sym typeface="Century Gothic"/>
              </a:defRPr>
            </a:lvl1pPr>
            <a:lvl2pPr marL="0" marR="0" lvl="1" indent="0" algn="l" rtl="0">
              <a:spcBef>
                <a:spcPts val="0"/>
              </a:spcBef>
              <a:buNone/>
              <a:defRPr sz="1200" b="0" i="0" u="none" strike="noStrike" cap="none">
                <a:solidFill>
                  <a:srgbClr val="FEFEFE"/>
                </a:solidFill>
                <a:latin typeface="Century Gothic"/>
                <a:ea typeface="Century Gothic"/>
                <a:cs typeface="Century Gothic"/>
                <a:sym typeface="Century Gothic"/>
              </a:defRPr>
            </a:lvl2pPr>
            <a:lvl3pPr marL="0" marR="0" lvl="2" indent="0" algn="l" rtl="0">
              <a:spcBef>
                <a:spcPts val="0"/>
              </a:spcBef>
              <a:buNone/>
              <a:defRPr sz="1200" b="0" i="0" u="none" strike="noStrike" cap="none">
                <a:solidFill>
                  <a:srgbClr val="FEFEFE"/>
                </a:solidFill>
                <a:latin typeface="Century Gothic"/>
                <a:ea typeface="Century Gothic"/>
                <a:cs typeface="Century Gothic"/>
                <a:sym typeface="Century Gothic"/>
              </a:defRPr>
            </a:lvl3pPr>
            <a:lvl4pPr marL="0" marR="0" lvl="3" indent="0" algn="l" rtl="0">
              <a:spcBef>
                <a:spcPts val="0"/>
              </a:spcBef>
              <a:buNone/>
              <a:defRPr sz="1200" b="0" i="0" u="none" strike="noStrike" cap="none">
                <a:solidFill>
                  <a:srgbClr val="FEFEFE"/>
                </a:solidFill>
                <a:latin typeface="Century Gothic"/>
                <a:ea typeface="Century Gothic"/>
                <a:cs typeface="Century Gothic"/>
                <a:sym typeface="Century Gothic"/>
              </a:defRPr>
            </a:lvl4pPr>
            <a:lvl5pPr marL="0" marR="0" lvl="4" indent="0" algn="l" rtl="0">
              <a:spcBef>
                <a:spcPts val="0"/>
              </a:spcBef>
              <a:buNone/>
              <a:defRPr sz="1200" b="0" i="0" u="none" strike="noStrike" cap="none">
                <a:solidFill>
                  <a:srgbClr val="FEFEFE"/>
                </a:solidFill>
                <a:latin typeface="Century Gothic"/>
                <a:ea typeface="Century Gothic"/>
                <a:cs typeface="Century Gothic"/>
                <a:sym typeface="Century Gothic"/>
              </a:defRPr>
            </a:lvl5pPr>
            <a:lvl6pPr marL="0" marR="0" lvl="5" indent="0" algn="l" rtl="0">
              <a:spcBef>
                <a:spcPts val="0"/>
              </a:spcBef>
              <a:buNone/>
              <a:defRPr sz="1200" b="0" i="0" u="none" strike="noStrike" cap="none">
                <a:solidFill>
                  <a:srgbClr val="FEFEFE"/>
                </a:solidFill>
                <a:latin typeface="Century Gothic"/>
                <a:ea typeface="Century Gothic"/>
                <a:cs typeface="Century Gothic"/>
                <a:sym typeface="Century Gothic"/>
              </a:defRPr>
            </a:lvl6pPr>
            <a:lvl7pPr marL="0" marR="0" lvl="6" indent="0" algn="l" rtl="0">
              <a:spcBef>
                <a:spcPts val="0"/>
              </a:spcBef>
              <a:buNone/>
              <a:defRPr sz="1200" b="0" i="0" u="none" strike="noStrike" cap="none">
                <a:solidFill>
                  <a:srgbClr val="FEFEFE"/>
                </a:solidFill>
                <a:latin typeface="Century Gothic"/>
                <a:ea typeface="Century Gothic"/>
                <a:cs typeface="Century Gothic"/>
                <a:sym typeface="Century Gothic"/>
              </a:defRPr>
            </a:lvl7pPr>
            <a:lvl8pPr marL="0" marR="0" lvl="7" indent="0" algn="l" rtl="0">
              <a:spcBef>
                <a:spcPts val="0"/>
              </a:spcBef>
              <a:buNone/>
              <a:defRPr sz="1200" b="0" i="0" u="none" strike="noStrike" cap="none">
                <a:solidFill>
                  <a:srgbClr val="FEFEFE"/>
                </a:solidFill>
                <a:latin typeface="Century Gothic"/>
                <a:ea typeface="Century Gothic"/>
                <a:cs typeface="Century Gothic"/>
                <a:sym typeface="Century Gothic"/>
              </a:defRPr>
            </a:lvl8pPr>
            <a:lvl9pPr marL="0" marR="0" lvl="8" indent="0" algn="l" rtl="0">
              <a:spcBef>
                <a:spcPts val="0"/>
              </a:spcBef>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a:t>BLM267</a:t>
            </a:r>
            <a:endParaRPr/>
          </a:p>
        </p:txBody>
      </p:sp>
      <p:sp>
        <p:nvSpPr>
          <p:cNvPr id="260" name="Google Shape;260;p1"/>
          <p:cNvSpPr txBox="1">
            <a:spLocks noGrp="1"/>
          </p:cNvSpPr>
          <p:nvPr>
            <p:ph type="subTitle" idx="1"/>
          </p:nvPr>
        </p:nvSpPr>
        <p:spPr>
          <a:xfrm>
            <a:off x="4733365" y="4421080"/>
            <a:ext cx="3309803" cy="15225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368"/>
              <a:buNone/>
            </a:pPr>
            <a:r>
              <a:rPr lang="en-US"/>
              <a:t>Chapter 6: Linked Lists</a:t>
            </a:r>
            <a:endParaRPr b="1"/>
          </a:p>
        </p:txBody>
      </p:sp>
      <p:sp>
        <p:nvSpPr>
          <p:cNvPr id="261" name="Google Shape;261;p1"/>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a:t>
            </a:fld>
            <a:endParaRPr/>
          </a:p>
        </p:txBody>
      </p:sp>
      <p:sp>
        <p:nvSpPr>
          <p:cNvPr id="262" name="Google Shape;262;p1"/>
          <p:cNvSpPr txBox="1">
            <a:spLocks noGrp="1"/>
          </p:cNvSpPr>
          <p:nvPr>
            <p:ph type="ftr" idx="11"/>
          </p:nvPr>
        </p:nvSpPr>
        <p:spPr>
          <a:xfrm>
            <a:off x="5303520" y="5638800"/>
            <a:ext cx="2831592" cy="446291"/>
          </a:xfrm>
          <a:prstGeom prst="rect">
            <a:avLst/>
          </a:prstGeom>
          <a:noFill/>
          <a:ln>
            <a:noFill/>
          </a:ln>
        </p:spPr>
        <p:txBody>
          <a:bodyPr spcFirstLastPara="1" wrap="square" lIns="91425" tIns="45700" rIns="91425" bIns="45700" anchor="ctr" anchorCtr="0">
            <a:normAutofit fontScale="92500"/>
          </a:bodyPr>
          <a:lstStyle/>
          <a:p>
            <a:pPr marL="0" lvl="0" indent="0" algn="r" rtl="0">
              <a:spcBef>
                <a:spcPts val="0"/>
              </a:spcBef>
              <a:spcAft>
                <a:spcPts val="0"/>
              </a:spcAft>
              <a:buNone/>
            </a:pPr>
            <a:r>
              <a:rPr lang="en-US" sz="1110" b="1">
                <a:solidFill>
                  <a:schemeClr val="dk1"/>
                </a:solidFill>
              </a:rPr>
              <a:t>Data Structures Using C, Second Edition</a:t>
            </a:r>
            <a:endParaRPr sz="1110" b="1">
              <a:solidFill>
                <a:schemeClr val="dk1"/>
              </a:solidFill>
            </a:endParaRPr>
          </a:p>
          <a:p>
            <a:pPr marL="0" lvl="0" indent="0" algn="r" rtl="0">
              <a:spcBef>
                <a:spcPts val="0"/>
              </a:spcBef>
              <a:spcAft>
                <a:spcPts val="0"/>
              </a:spcAft>
              <a:buNone/>
            </a:pPr>
            <a:r>
              <a:rPr lang="en-US" sz="1110">
                <a:solidFill>
                  <a:schemeClr val="dk1"/>
                </a:solidFill>
              </a:rPr>
              <a:t>Reema Thareja</a:t>
            </a:r>
            <a:endParaRPr sz="1110">
              <a:solidFill>
                <a:schemeClr val="dk1"/>
              </a:solidFill>
            </a:endParaRPr>
          </a:p>
          <a:p>
            <a:pPr marL="0" lvl="0" indent="0" algn="r" rtl="0">
              <a:spcBef>
                <a:spcPts val="0"/>
              </a:spcBef>
              <a:spcAft>
                <a:spcPts val="0"/>
              </a:spcAft>
              <a:buNone/>
            </a:pPr>
            <a:endParaRPr sz="111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a:t>
            </a:r>
            <a:endParaRPr sz="2400"/>
          </a:p>
        </p:txBody>
      </p:sp>
      <p:sp>
        <p:nvSpPr>
          <p:cNvPr id="343" name="Google Shape;343;p10"/>
          <p:cNvSpPr txBox="1">
            <a:spLocks noGrp="1"/>
          </p:cNvSpPr>
          <p:nvPr>
            <p:ph type="body" idx="1"/>
          </p:nvPr>
        </p:nvSpPr>
        <p:spPr>
          <a:xfrm>
            <a:off x="685800" y="990600"/>
            <a:ext cx="7848600" cy="51816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t>Let us take another example to see how two linked lists are maintained together in the computer’s memory. </a:t>
            </a:r>
            <a:endParaRPr b="1"/>
          </a:p>
          <a:p>
            <a:pPr marL="342900" lvl="0" indent="-274319" algn="l" rtl="0">
              <a:spcBef>
                <a:spcPts val="480"/>
              </a:spcBef>
              <a:spcAft>
                <a:spcPts val="0"/>
              </a:spcAft>
              <a:buSzPts val="1824"/>
              <a:buChar char="🞇"/>
            </a:pPr>
            <a:r>
              <a:rPr lang="en-US" b="1"/>
              <a:t>For example, the students of Class XI of Science group are asked to choose between Biology and Computer Science.</a:t>
            </a:r>
            <a:endParaRPr b="1"/>
          </a:p>
          <a:p>
            <a:pPr marL="342900" lvl="0" indent="-274319" algn="l" rtl="0">
              <a:spcBef>
                <a:spcPts val="480"/>
              </a:spcBef>
              <a:spcAft>
                <a:spcPts val="0"/>
              </a:spcAft>
              <a:buSzPts val="1824"/>
              <a:buChar char="🞇"/>
            </a:pPr>
            <a:r>
              <a:rPr lang="en-US" b="1"/>
              <a:t>Now, we will maintain two linked lists, one for each subject.</a:t>
            </a:r>
            <a:endParaRPr b="1"/>
          </a:p>
          <a:p>
            <a:pPr marL="342900" lvl="0" indent="-274319" algn="l" rtl="0">
              <a:spcBef>
                <a:spcPts val="480"/>
              </a:spcBef>
              <a:spcAft>
                <a:spcPts val="0"/>
              </a:spcAft>
              <a:buSzPts val="1824"/>
              <a:buChar char="🞇"/>
            </a:pPr>
            <a:r>
              <a:rPr lang="en-US" b="1"/>
              <a:t>That is, the first linked list will contain the roll numbers of all the students who have opted for Biology and the second list will contain the roll numbers of students who have chosen Computer Science.  </a:t>
            </a:r>
            <a:endParaRPr b="1"/>
          </a:p>
        </p:txBody>
      </p:sp>
      <p:sp>
        <p:nvSpPr>
          <p:cNvPr id="344" name="Google Shape;344;p1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a:t>
            </a:fld>
            <a:endParaRPr/>
          </a:p>
        </p:txBody>
      </p:sp>
      <p:sp>
        <p:nvSpPr>
          <p:cNvPr id="345" name="Google Shape;345;p1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a:t>
            </a:r>
            <a:endParaRPr sz="2400"/>
          </a:p>
        </p:txBody>
      </p:sp>
      <p:sp>
        <p:nvSpPr>
          <p:cNvPr id="352" name="Google Shape;352;p11"/>
          <p:cNvSpPr txBox="1">
            <a:spLocks noGrp="1"/>
          </p:cNvSpPr>
          <p:nvPr>
            <p:ph type="body" idx="1"/>
          </p:nvPr>
        </p:nvSpPr>
        <p:spPr>
          <a:xfrm>
            <a:off x="685800" y="914400"/>
            <a:ext cx="7848600" cy="2590800"/>
          </a:xfrm>
          <a:prstGeom prst="rect">
            <a:avLst/>
          </a:prstGeom>
          <a:noFill/>
          <a:ln>
            <a:noFill/>
          </a:ln>
        </p:spPr>
        <p:txBody>
          <a:bodyPr spcFirstLastPara="1" wrap="square" lIns="91425" tIns="45700" rIns="91425" bIns="45700" anchor="t" anchorCtr="0">
            <a:normAutofit/>
          </a:bodyPr>
          <a:lstStyle/>
          <a:p>
            <a:pPr marL="342900" lvl="0" indent="-287019" algn="l" rtl="0">
              <a:lnSpc>
                <a:spcPct val="80000"/>
              </a:lnSpc>
              <a:spcBef>
                <a:spcPts val="0"/>
              </a:spcBef>
              <a:spcAft>
                <a:spcPts val="0"/>
              </a:spcAft>
              <a:buSzPts val="1340"/>
              <a:buChar char="🞇"/>
            </a:pPr>
            <a:r>
              <a:rPr lang="en-US" sz="1700" b="1"/>
              <a:t>Now, look at Fig. 6.3, two different linked lists are simultaneously maintained in the memory. </a:t>
            </a:r>
            <a:endParaRPr sz="1700" b="1"/>
          </a:p>
          <a:p>
            <a:pPr marL="342900" lvl="0" indent="-287019" algn="l" rtl="0">
              <a:lnSpc>
                <a:spcPct val="80000"/>
              </a:lnSpc>
              <a:spcBef>
                <a:spcPts val="300"/>
              </a:spcBef>
              <a:spcAft>
                <a:spcPts val="0"/>
              </a:spcAft>
              <a:buSzPts val="1340"/>
              <a:buChar char="🞇"/>
            </a:pPr>
            <a:r>
              <a:rPr lang="en-US" sz="1700" b="1"/>
              <a:t>Each list maintains a separate START pointer, which gives the address of the first node of their respective linked lists. </a:t>
            </a:r>
            <a:endParaRPr sz="1700" b="1"/>
          </a:p>
          <a:p>
            <a:pPr marL="342900" lvl="0" indent="-287019" algn="l" rtl="0">
              <a:lnSpc>
                <a:spcPct val="80000"/>
              </a:lnSpc>
              <a:spcBef>
                <a:spcPts val="300"/>
              </a:spcBef>
              <a:spcAft>
                <a:spcPts val="0"/>
              </a:spcAft>
              <a:buSzPts val="1340"/>
              <a:buChar char="🞇"/>
            </a:pPr>
            <a:r>
              <a:rPr lang="en-US" sz="1700" b="1"/>
              <a:t>The rest of the nodes are reached by looking at the value stored in the NEXT. </a:t>
            </a:r>
            <a:endParaRPr sz="1700" b="1"/>
          </a:p>
          <a:p>
            <a:pPr marL="342900" lvl="0" indent="-287019" algn="l" rtl="0">
              <a:lnSpc>
                <a:spcPct val="80000"/>
              </a:lnSpc>
              <a:spcBef>
                <a:spcPts val="300"/>
              </a:spcBef>
              <a:spcAft>
                <a:spcPts val="0"/>
              </a:spcAft>
              <a:buSzPts val="1340"/>
              <a:buChar char="🞇"/>
            </a:pPr>
            <a:r>
              <a:rPr lang="en-US" sz="1700" b="1"/>
              <a:t>Roll numbers of the students who have opted for Biology are S01, S03, S06, S08, S10, and S11. </a:t>
            </a:r>
            <a:endParaRPr sz="1700" b="1"/>
          </a:p>
          <a:p>
            <a:pPr marL="342900" lvl="0" indent="-287019" algn="l" rtl="0">
              <a:lnSpc>
                <a:spcPct val="80000"/>
              </a:lnSpc>
              <a:spcBef>
                <a:spcPts val="300"/>
              </a:spcBef>
              <a:spcAft>
                <a:spcPts val="0"/>
              </a:spcAft>
              <a:buSzPts val="1340"/>
              <a:buChar char="🞇"/>
            </a:pPr>
            <a:r>
              <a:rPr lang="en-US" sz="1700" b="1"/>
              <a:t>Roll numbers of the students who chose Computer Science are S02, S04, S05, S07, and S09. </a:t>
            </a:r>
            <a:endParaRPr sz="1700" b="1"/>
          </a:p>
        </p:txBody>
      </p:sp>
      <p:sp>
        <p:nvSpPr>
          <p:cNvPr id="353" name="Google Shape;353;p1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11</a:t>
            </a:fld>
            <a:endParaRPr/>
          </a:p>
        </p:txBody>
      </p:sp>
      <p:sp>
        <p:nvSpPr>
          <p:cNvPr id="354" name="Google Shape;354;p1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55" name="Google Shape;355;p11"/>
          <p:cNvPicPr preferRelativeResize="0"/>
          <p:nvPr/>
        </p:nvPicPr>
        <p:blipFill rotWithShape="1">
          <a:blip r:embed="rId3">
            <a:alphaModFix/>
          </a:blip>
          <a:srcRect/>
          <a:stretch/>
        </p:blipFill>
        <p:spPr>
          <a:xfrm>
            <a:off x="2526475" y="3261799"/>
            <a:ext cx="3048000" cy="3253302"/>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a:t>
            </a:r>
            <a:endParaRPr sz="2400"/>
          </a:p>
        </p:txBody>
      </p:sp>
      <p:sp>
        <p:nvSpPr>
          <p:cNvPr id="362" name="Google Shape;362;p1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12</a:t>
            </a:fld>
            <a:endParaRPr/>
          </a:p>
        </p:txBody>
      </p:sp>
      <p:sp>
        <p:nvSpPr>
          <p:cNvPr id="363" name="Google Shape;363;p1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0" y="1016669"/>
            <a:ext cx="5524500"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1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a:t>
            </a:r>
            <a:endParaRPr sz="2400"/>
          </a:p>
        </p:txBody>
      </p:sp>
      <p:sp>
        <p:nvSpPr>
          <p:cNvPr id="371" name="Google Shape;371;p15"/>
          <p:cNvSpPr txBox="1">
            <a:spLocks noGrp="1"/>
          </p:cNvSpPr>
          <p:nvPr>
            <p:ph type="body" idx="1"/>
          </p:nvPr>
        </p:nvSpPr>
        <p:spPr>
          <a:xfrm>
            <a:off x="685800" y="838200"/>
            <a:ext cx="7848600" cy="54864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en-US" sz="2040" b="1"/>
              <a:t>Memory allocation and de-allocation for a Linked List</a:t>
            </a:r>
            <a:endParaRPr sz="2040" b="1"/>
          </a:p>
          <a:p>
            <a:pPr marL="342900" lvl="0" indent="-274320" algn="l" rtl="0">
              <a:lnSpc>
                <a:spcPct val="80000"/>
              </a:lnSpc>
              <a:spcBef>
                <a:spcPts val="408"/>
              </a:spcBef>
              <a:spcAft>
                <a:spcPts val="0"/>
              </a:spcAft>
              <a:buSzPts val="1550"/>
              <a:buChar char="🞇"/>
            </a:pPr>
            <a:r>
              <a:rPr lang="en-US" sz="2040" b="1"/>
              <a:t>We have seen how a linked list is represented in the memory. </a:t>
            </a:r>
            <a:endParaRPr sz="2040" b="1"/>
          </a:p>
          <a:p>
            <a:pPr marL="342900" lvl="0" indent="-274320" algn="l" rtl="0">
              <a:lnSpc>
                <a:spcPct val="80000"/>
              </a:lnSpc>
              <a:spcBef>
                <a:spcPts val="408"/>
              </a:spcBef>
              <a:spcAft>
                <a:spcPts val="0"/>
              </a:spcAft>
              <a:buSzPts val="1550"/>
              <a:buChar char="🞇"/>
            </a:pPr>
            <a:r>
              <a:rPr lang="en-US" sz="2040" b="1"/>
              <a:t>If we want to add a node to an already existing linked list in the memory, we first find free space in the memory and then use it to store the information. </a:t>
            </a:r>
            <a:endParaRPr sz="2040" b="1"/>
          </a:p>
          <a:p>
            <a:pPr marL="342900" lvl="0" indent="-274320" algn="l" rtl="0">
              <a:lnSpc>
                <a:spcPct val="80000"/>
              </a:lnSpc>
              <a:spcBef>
                <a:spcPts val="408"/>
              </a:spcBef>
              <a:spcAft>
                <a:spcPts val="0"/>
              </a:spcAft>
              <a:buSzPts val="1550"/>
              <a:buChar char="🞇"/>
            </a:pPr>
            <a:r>
              <a:rPr lang="en-US" sz="2040" b="1"/>
              <a:t>For example, consider the linked list shown in Fig. 6.5.</a:t>
            </a:r>
            <a:endParaRPr sz="2040" b="1"/>
          </a:p>
          <a:p>
            <a:pPr marL="342900" lvl="0" indent="-274320" algn="l" rtl="0">
              <a:lnSpc>
                <a:spcPct val="80000"/>
              </a:lnSpc>
              <a:spcBef>
                <a:spcPts val="408"/>
              </a:spcBef>
              <a:spcAft>
                <a:spcPts val="0"/>
              </a:spcAft>
              <a:buSzPts val="1550"/>
              <a:buChar char="🞇"/>
            </a:pPr>
            <a:r>
              <a:rPr lang="en-US" sz="2040" b="1"/>
              <a:t>The linked list contains the roll number of students, marks obtained by them in Biology, and finally a NEXT field which stores the address of the next node in sequence. </a:t>
            </a:r>
            <a:endParaRPr sz="2040" b="1"/>
          </a:p>
          <a:p>
            <a:pPr marL="342900" lvl="0" indent="-274320" algn="l" rtl="0">
              <a:lnSpc>
                <a:spcPct val="80000"/>
              </a:lnSpc>
              <a:spcBef>
                <a:spcPts val="408"/>
              </a:spcBef>
              <a:spcAft>
                <a:spcPts val="0"/>
              </a:spcAft>
              <a:buSzPts val="1550"/>
              <a:buChar char="🞇"/>
            </a:pPr>
            <a:r>
              <a:rPr lang="en-US" sz="2040" b="1"/>
              <a:t>Now, if a new student joins the class and is asked to appear for the same test that the other students had taken, then the new student’s marks should also be recorded in the linked list. </a:t>
            </a:r>
            <a:endParaRPr sz="2040" b="1"/>
          </a:p>
          <a:p>
            <a:pPr marL="342900" lvl="0" indent="-274320" algn="l" rtl="0">
              <a:lnSpc>
                <a:spcPct val="80000"/>
              </a:lnSpc>
              <a:spcBef>
                <a:spcPts val="408"/>
              </a:spcBef>
              <a:spcAft>
                <a:spcPts val="0"/>
              </a:spcAft>
              <a:buSzPts val="1550"/>
              <a:buChar char="🞇"/>
            </a:pPr>
            <a:r>
              <a:rPr lang="en-US" sz="2040" b="1"/>
              <a:t>For this purpose, we find a free space and store the information there. </a:t>
            </a:r>
            <a:endParaRPr sz="2040" b="1"/>
          </a:p>
          <a:p>
            <a:pPr marL="342900" lvl="0" indent="-274320" algn="l" rtl="0">
              <a:lnSpc>
                <a:spcPct val="80000"/>
              </a:lnSpc>
              <a:spcBef>
                <a:spcPts val="408"/>
              </a:spcBef>
              <a:spcAft>
                <a:spcPts val="0"/>
              </a:spcAft>
              <a:buSzPts val="1550"/>
              <a:buChar char="🞇"/>
            </a:pPr>
            <a:r>
              <a:rPr lang="en-US" sz="2040" b="1"/>
              <a:t>In Fig. 6.5 the grey shaded portion shows free space, and thus we have 4 memory locations available. </a:t>
            </a:r>
            <a:endParaRPr sz="2040" b="1"/>
          </a:p>
          <a:p>
            <a:pPr marL="342900" lvl="0" indent="-274320" algn="l" rtl="0">
              <a:lnSpc>
                <a:spcPct val="80000"/>
              </a:lnSpc>
              <a:spcBef>
                <a:spcPts val="408"/>
              </a:spcBef>
              <a:spcAft>
                <a:spcPts val="0"/>
              </a:spcAft>
              <a:buSzPts val="1550"/>
              <a:buChar char="🞇"/>
            </a:pPr>
            <a:r>
              <a:rPr lang="en-US" sz="2040" b="1"/>
              <a:t>We can use any one of them to store our data. This is illustrated in Figs 6.5(a) and (b). </a:t>
            </a:r>
            <a:endParaRPr/>
          </a:p>
        </p:txBody>
      </p:sp>
      <p:sp>
        <p:nvSpPr>
          <p:cNvPr id="372" name="Google Shape;372;p1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13</a:t>
            </a:fld>
            <a:endParaRPr/>
          </a:p>
        </p:txBody>
      </p:sp>
      <p:sp>
        <p:nvSpPr>
          <p:cNvPr id="373" name="Google Shape;373;p1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a:t>
            </a:r>
            <a:endParaRPr sz="2400"/>
          </a:p>
        </p:txBody>
      </p:sp>
      <p:sp>
        <p:nvSpPr>
          <p:cNvPr id="380" name="Google Shape;380;p16"/>
          <p:cNvSpPr txBox="1">
            <a:spLocks noGrp="1"/>
          </p:cNvSpPr>
          <p:nvPr>
            <p:ph type="body" idx="1"/>
          </p:nvPr>
        </p:nvSpPr>
        <p:spPr>
          <a:xfrm>
            <a:off x="685800" y="838200"/>
            <a:ext cx="7848600" cy="457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687"/>
              <a:buChar char="🞇"/>
            </a:pPr>
            <a:r>
              <a:rPr lang="en-US" sz="2220" b="1"/>
              <a:t>Memory allocation and de-allocation for a Linked List</a:t>
            </a:r>
            <a:endParaRPr sz="2220" b="1"/>
          </a:p>
        </p:txBody>
      </p:sp>
      <p:sp>
        <p:nvSpPr>
          <p:cNvPr id="381" name="Google Shape;381;p1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14</a:t>
            </a:fld>
            <a:endParaRPr/>
          </a:p>
        </p:txBody>
      </p:sp>
      <p:sp>
        <p:nvSpPr>
          <p:cNvPr id="382" name="Google Shape;382;p1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83" name="Google Shape;383;p16"/>
          <p:cNvPicPr preferRelativeResize="0"/>
          <p:nvPr/>
        </p:nvPicPr>
        <p:blipFill rotWithShape="1">
          <a:blip r:embed="rId3">
            <a:alphaModFix/>
          </a:blip>
          <a:srcRect/>
          <a:stretch/>
        </p:blipFill>
        <p:spPr>
          <a:xfrm>
            <a:off x="914400" y="1521823"/>
            <a:ext cx="7169102" cy="4323416"/>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418" name="Google Shape;418;p21"/>
          <p:cNvSpPr txBox="1">
            <a:spLocks noGrp="1"/>
          </p:cNvSpPr>
          <p:nvPr>
            <p:ph type="body" idx="1"/>
          </p:nvPr>
        </p:nvSpPr>
        <p:spPr>
          <a:xfrm>
            <a:off x="685800" y="838200"/>
            <a:ext cx="7848600" cy="28194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687"/>
              <a:buChar char="🞇"/>
            </a:pPr>
            <a:r>
              <a:rPr lang="en-US" sz="2220" b="1"/>
              <a:t>A singly linked list is the simplest type of linked list in which every node contains some data and a pointer to the next node of the same data type.</a:t>
            </a:r>
            <a:endParaRPr sz="2220" b="1"/>
          </a:p>
          <a:p>
            <a:pPr marL="342900" lvl="0" indent="-274319" algn="l" rtl="0">
              <a:lnSpc>
                <a:spcPct val="90000"/>
              </a:lnSpc>
              <a:spcBef>
                <a:spcPts val="444"/>
              </a:spcBef>
              <a:spcAft>
                <a:spcPts val="0"/>
              </a:spcAft>
              <a:buSzPts val="1687"/>
              <a:buChar char="🞇"/>
            </a:pPr>
            <a:r>
              <a:rPr lang="en-US" sz="2220" b="1"/>
              <a:t>By saying that the node contains a pointer to the next node, we mean that the node stores the address of the next node in sequence. </a:t>
            </a:r>
            <a:endParaRPr sz="2220" b="1"/>
          </a:p>
          <a:p>
            <a:pPr marL="342900" lvl="0" indent="-274319" algn="l" rtl="0">
              <a:lnSpc>
                <a:spcPct val="90000"/>
              </a:lnSpc>
              <a:spcBef>
                <a:spcPts val="444"/>
              </a:spcBef>
              <a:spcAft>
                <a:spcPts val="0"/>
              </a:spcAft>
              <a:buSzPts val="1687"/>
              <a:buChar char="🞇"/>
            </a:pPr>
            <a:r>
              <a:rPr lang="en-US" sz="2220" b="1"/>
              <a:t>A singly linked list allows traversal of data only in one way. Figure 6.7 shows a singly linked list.</a:t>
            </a:r>
            <a:endParaRPr/>
          </a:p>
          <a:p>
            <a:pPr marL="68580" lvl="0" indent="0" algn="l" rtl="0">
              <a:lnSpc>
                <a:spcPct val="90000"/>
              </a:lnSpc>
              <a:spcBef>
                <a:spcPts val="444"/>
              </a:spcBef>
              <a:spcAft>
                <a:spcPts val="0"/>
              </a:spcAft>
              <a:buSzPts val="1687"/>
              <a:buNone/>
            </a:pPr>
            <a:endParaRPr sz="2220" b="1"/>
          </a:p>
        </p:txBody>
      </p:sp>
      <p:sp>
        <p:nvSpPr>
          <p:cNvPr id="419" name="Google Shape;419;p2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15</a:t>
            </a:fld>
            <a:endParaRPr/>
          </a:p>
        </p:txBody>
      </p:sp>
      <p:sp>
        <p:nvSpPr>
          <p:cNvPr id="420" name="Google Shape;420;p2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21" name="Google Shape;421;p21"/>
          <p:cNvPicPr preferRelativeResize="0"/>
          <p:nvPr/>
        </p:nvPicPr>
        <p:blipFill rotWithShape="1">
          <a:blip r:embed="rId3">
            <a:alphaModFix/>
          </a:blip>
          <a:srcRect/>
          <a:stretch/>
        </p:blipFill>
        <p:spPr>
          <a:xfrm>
            <a:off x="1250769" y="3906184"/>
            <a:ext cx="6210300" cy="1304925"/>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2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437" name="Google Shape;437;p23"/>
          <p:cNvSpPr txBox="1">
            <a:spLocks noGrp="1"/>
          </p:cNvSpPr>
          <p:nvPr>
            <p:ph type="body" idx="1"/>
          </p:nvPr>
        </p:nvSpPr>
        <p:spPr>
          <a:xfrm>
            <a:off x="685800" y="838200"/>
            <a:ext cx="7848600" cy="3361644"/>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en-US" sz="1860" b="1" dirty="0"/>
              <a:t>Traversing a Linked List </a:t>
            </a:r>
            <a:endParaRPr lang="tr-TR" sz="1860" b="1" dirty="0" smtClean="0"/>
          </a:p>
          <a:p>
            <a:pPr marL="342900" lvl="0" indent="-274319" algn="l" rtl="0">
              <a:lnSpc>
                <a:spcPct val="80000"/>
              </a:lnSpc>
              <a:spcBef>
                <a:spcPts val="0"/>
              </a:spcBef>
              <a:spcAft>
                <a:spcPts val="0"/>
              </a:spcAft>
              <a:buSzPts val="1414"/>
              <a:buChar char="🞇"/>
            </a:pPr>
            <a:endParaRPr lang="tr-TR" sz="1860" b="1" dirty="0" smtClean="0"/>
          </a:p>
          <a:p>
            <a:pPr marL="342900" indent="-274319">
              <a:lnSpc>
                <a:spcPct val="80000"/>
              </a:lnSpc>
              <a:spcBef>
                <a:spcPts val="0"/>
              </a:spcBef>
              <a:spcAft>
                <a:spcPts val="600"/>
              </a:spcAft>
              <a:buSzPts val="1414"/>
            </a:pPr>
            <a:r>
              <a:rPr lang="en-US" sz="1860" b="1" dirty="0"/>
              <a:t>Traversing a linked list means accessing the nodes of the list in order to perform some processing on them.</a:t>
            </a:r>
            <a:endParaRPr sz="1860" b="1" dirty="0"/>
          </a:p>
          <a:p>
            <a:pPr marL="342900" lvl="0" indent="-274319" algn="l" rtl="0">
              <a:lnSpc>
                <a:spcPct val="80000"/>
              </a:lnSpc>
              <a:spcBef>
                <a:spcPts val="0"/>
              </a:spcBef>
              <a:spcAft>
                <a:spcPts val="600"/>
              </a:spcAft>
              <a:buSzPts val="1414"/>
              <a:buChar char="🞇"/>
            </a:pPr>
            <a:r>
              <a:rPr lang="en-US" sz="1860" b="1" dirty="0"/>
              <a:t>In this algorithm, we first initialize PTR with the address of START. </a:t>
            </a:r>
            <a:endParaRPr sz="1860" b="1" dirty="0"/>
          </a:p>
          <a:p>
            <a:pPr marL="342900" lvl="0" indent="-274319" algn="l" rtl="0">
              <a:lnSpc>
                <a:spcPct val="80000"/>
              </a:lnSpc>
              <a:spcBef>
                <a:spcPts val="0"/>
              </a:spcBef>
              <a:spcAft>
                <a:spcPts val="600"/>
              </a:spcAft>
              <a:buSzPts val="1414"/>
              <a:buChar char="🞇"/>
            </a:pPr>
            <a:r>
              <a:rPr lang="en-US" sz="1860" b="1" dirty="0"/>
              <a:t>So now, PTR points to the first node of the linked list. </a:t>
            </a:r>
            <a:endParaRPr sz="1860" b="1" dirty="0"/>
          </a:p>
          <a:p>
            <a:pPr marL="342900" lvl="0" indent="-274319" algn="l" rtl="0">
              <a:lnSpc>
                <a:spcPct val="80000"/>
              </a:lnSpc>
              <a:spcBef>
                <a:spcPts val="0"/>
              </a:spcBef>
              <a:spcAft>
                <a:spcPts val="600"/>
              </a:spcAft>
              <a:buSzPts val="1414"/>
              <a:buChar char="🞇"/>
            </a:pPr>
            <a:r>
              <a:rPr lang="en-US" sz="1860" b="1" dirty="0"/>
              <a:t>Then in Step 2, a while loop is executed which is repeated till PTR processes the last node, that is until it encounters NULL. </a:t>
            </a:r>
            <a:endParaRPr sz="1860" b="1" dirty="0"/>
          </a:p>
          <a:p>
            <a:pPr marL="342900" lvl="0" indent="-274319" algn="l" rtl="0">
              <a:lnSpc>
                <a:spcPct val="80000"/>
              </a:lnSpc>
              <a:spcBef>
                <a:spcPts val="0"/>
              </a:spcBef>
              <a:spcAft>
                <a:spcPts val="600"/>
              </a:spcAft>
              <a:buSzPts val="1414"/>
              <a:buChar char="🞇"/>
            </a:pPr>
            <a:r>
              <a:rPr lang="en-US" sz="1860" b="1" dirty="0"/>
              <a:t>In Step 3, we apply the process (e.g., print) to the current node, that is, the node pointed by PTR. </a:t>
            </a:r>
            <a:endParaRPr sz="1860" b="1" dirty="0"/>
          </a:p>
          <a:p>
            <a:pPr marL="342900" lvl="0" indent="-274319" algn="l" rtl="0">
              <a:lnSpc>
                <a:spcPct val="80000"/>
              </a:lnSpc>
              <a:spcBef>
                <a:spcPts val="0"/>
              </a:spcBef>
              <a:spcAft>
                <a:spcPts val="600"/>
              </a:spcAft>
              <a:buSzPts val="1414"/>
              <a:buChar char="🞇"/>
            </a:pPr>
            <a:r>
              <a:rPr lang="en-US" sz="1860" b="1" dirty="0"/>
              <a:t>In Step 4, we move to the next node by making the PTR variable point to the node whose address is stored in the NEXT field. </a:t>
            </a:r>
            <a:endParaRPr sz="1860" b="1" dirty="0"/>
          </a:p>
        </p:txBody>
      </p:sp>
      <p:sp>
        <p:nvSpPr>
          <p:cNvPr id="438" name="Google Shape;438;p2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16</a:t>
            </a:fld>
            <a:endParaRPr/>
          </a:p>
        </p:txBody>
      </p:sp>
      <p:sp>
        <p:nvSpPr>
          <p:cNvPr id="439" name="Google Shape;439;p2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40" name="Google Shape;440;p23"/>
          <p:cNvPicPr preferRelativeResize="0"/>
          <p:nvPr/>
        </p:nvPicPr>
        <p:blipFill rotWithShape="1">
          <a:blip r:embed="rId3">
            <a:alphaModFix/>
          </a:blip>
          <a:srcRect/>
          <a:stretch/>
        </p:blipFill>
        <p:spPr>
          <a:xfrm>
            <a:off x="1840678" y="4199844"/>
            <a:ext cx="4229100" cy="1838325"/>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447" name="Google Shape;447;p24"/>
          <p:cNvSpPr txBox="1">
            <a:spLocks noGrp="1"/>
          </p:cNvSpPr>
          <p:nvPr>
            <p:ph type="body" idx="1"/>
          </p:nvPr>
        </p:nvSpPr>
        <p:spPr>
          <a:xfrm>
            <a:off x="685800" y="838200"/>
            <a:ext cx="7848600" cy="28956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en-US" sz="1860" b="1"/>
              <a:t>Traversing a Linked List</a:t>
            </a:r>
            <a:endParaRPr sz="1860" b="1"/>
          </a:p>
          <a:p>
            <a:pPr marL="342900" lvl="0" indent="-274319" algn="l" rtl="0">
              <a:lnSpc>
                <a:spcPct val="80000"/>
              </a:lnSpc>
              <a:spcBef>
                <a:spcPts val="372"/>
              </a:spcBef>
              <a:spcAft>
                <a:spcPts val="0"/>
              </a:spcAft>
              <a:buSzPts val="1414"/>
              <a:buChar char="🞇"/>
            </a:pPr>
            <a:r>
              <a:rPr lang="en-US" sz="1860" b="1"/>
              <a:t>Let us now write an algorithm to count the number of nodes in a linked list. </a:t>
            </a:r>
            <a:endParaRPr sz="1860" b="1"/>
          </a:p>
          <a:p>
            <a:pPr marL="342900" lvl="0" indent="-274319" algn="l" rtl="0">
              <a:lnSpc>
                <a:spcPct val="80000"/>
              </a:lnSpc>
              <a:spcBef>
                <a:spcPts val="372"/>
              </a:spcBef>
              <a:spcAft>
                <a:spcPts val="0"/>
              </a:spcAft>
              <a:buSzPts val="1414"/>
              <a:buChar char="🞇"/>
            </a:pPr>
            <a:r>
              <a:rPr lang="en-US" sz="1860" b="1"/>
              <a:t>To do this, we will traverse each and every node of the list and while traversing every individual node, we will increment the counter by 1. </a:t>
            </a:r>
            <a:endParaRPr sz="1860" b="1"/>
          </a:p>
          <a:p>
            <a:pPr marL="342900" lvl="0" indent="-274319" algn="l" rtl="0">
              <a:lnSpc>
                <a:spcPct val="80000"/>
              </a:lnSpc>
              <a:spcBef>
                <a:spcPts val="372"/>
              </a:spcBef>
              <a:spcAft>
                <a:spcPts val="0"/>
              </a:spcAft>
              <a:buSzPts val="1414"/>
              <a:buChar char="🞇"/>
            </a:pPr>
            <a:r>
              <a:rPr lang="en-US" sz="1860" b="1"/>
              <a:t>Once we reach NULL, that is, when all the nodes of the linked list have been traversed, the final value of the counter will be displayed. </a:t>
            </a:r>
            <a:endParaRPr sz="1860" b="1"/>
          </a:p>
          <a:p>
            <a:pPr marL="342900" lvl="0" indent="-274319" algn="l" rtl="0">
              <a:lnSpc>
                <a:spcPct val="80000"/>
              </a:lnSpc>
              <a:spcBef>
                <a:spcPts val="372"/>
              </a:spcBef>
              <a:spcAft>
                <a:spcPts val="0"/>
              </a:spcAft>
              <a:buSzPts val="1414"/>
              <a:buChar char="🞇"/>
            </a:pPr>
            <a:r>
              <a:rPr lang="en-US" sz="1860" b="1"/>
              <a:t>Figure 6.9 shows the algorithm to print the number of nodes in a linked list.  </a:t>
            </a:r>
            <a:endParaRPr sz="1860" b="1"/>
          </a:p>
        </p:txBody>
      </p:sp>
      <p:sp>
        <p:nvSpPr>
          <p:cNvPr id="448" name="Google Shape;448;p2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17</a:t>
            </a:fld>
            <a:endParaRPr/>
          </a:p>
        </p:txBody>
      </p:sp>
      <p:sp>
        <p:nvSpPr>
          <p:cNvPr id="449" name="Google Shape;449;p2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50" name="Google Shape;450;p24"/>
          <p:cNvPicPr preferRelativeResize="0"/>
          <p:nvPr/>
        </p:nvPicPr>
        <p:blipFill rotWithShape="1">
          <a:blip r:embed="rId3">
            <a:alphaModFix/>
          </a:blip>
          <a:srcRect/>
          <a:stretch/>
        </p:blipFill>
        <p:spPr>
          <a:xfrm>
            <a:off x="1648466" y="4000500"/>
            <a:ext cx="4295775" cy="232410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2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457" name="Google Shape;457;p26"/>
          <p:cNvSpPr txBox="1">
            <a:spLocks noGrp="1"/>
          </p:cNvSpPr>
          <p:nvPr>
            <p:ph type="body" idx="1"/>
          </p:nvPr>
        </p:nvSpPr>
        <p:spPr>
          <a:xfrm>
            <a:off x="685800" y="838200"/>
            <a:ext cx="7848600" cy="31242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en-US" sz="1860" b="1"/>
              <a:t>Searching for a value in a Linked List </a:t>
            </a:r>
            <a:endParaRPr sz="1860" b="1"/>
          </a:p>
          <a:p>
            <a:pPr marL="342900" lvl="0" indent="-274319" algn="l" rtl="0">
              <a:lnSpc>
                <a:spcPct val="80000"/>
              </a:lnSpc>
              <a:spcBef>
                <a:spcPts val="372"/>
              </a:spcBef>
              <a:spcAft>
                <a:spcPts val="0"/>
              </a:spcAft>
              <a:buSzPts val="1414"/>
              <a:buChar char="🞇"/>
            </a:pPr>
            <a:r>
              <a:rPr lang="en-US" sz="1860" b="1"/>
              <a:t>Figure 6.10 shows the algorithm to search a linked list. </a:t>
            </a:r>
            <a:endParaRPr sz="1860" b="1"/>
          </a:p>
          <a:p>
            <a:pPr marL="342900" lvl="0" indent="-274319" algn="l" rtl="0">
              <a:lnSpc>
                <a:spcPct val="80000"/>
              </a:lnSpc>
              <a:spcBef>
                <a:spcPts val="372"/>
              </a:spcBef>
              <a:spcAft>
                <a:spcPts val="0"/>
              </a:spcAft>
              <a:buSzPts val="1414"/>
              <a:buChar char="🞇"/>
            </a:pPr>
            <a:r>
              <a:rPr lang="en-US" sz="1860" b="1"/>
              <a:t>In Step 1, we initialize the pointer variable PTR with START that contains the address of the first node. </a:t>
            </a:r>
            <a:endParaRPr sz="1860" b="1"/>
          </a:p>
          <a:p>
            <a:pPr marL="342900" lvl="0" indent="-274319" algn="l" rtl="0">
              <a:lnSpc>
                <a:spcPct val="80000"/>
              </a:lnSpc>
              <a:spcBef>
                <a:spcPts val="372"/>
              </a:spcBef>
              <a:spcAft>
                <a:spcPts val="0"/>
              </a:spcAft>
              <a:buSzPts val="1414"/>
              <a:buChar char="🞇"/>
            </a:pPr>
            <a:r>
              <a:rPr lang="en-US" sz="1860" b="1"/>
              <a:t>In Step 2, a while loop is executed which will compare every node’s DATA with VAL for which the search is being made. </a:t>
            </a:r>
            <a:endParaRPr sz="1860" b="1"/>
          </a:p>
          <a:p>
            <a:pPr marL="342900" lvl="0" indent="-274319" algn="l" rtl="0">
              <a:lnSpc>
                <a:spcPct val="80000"/>
              </a:lnSpc>
              <a:spcBef>
                <a:spcPts val="372"/>
              </a:spcBef>
              <a:spcAft>
                <a:spcPts val="0"/>
              </a:spcAft>
              <a:buSzPts val="1414"/>
              <a:buChar char="🞇"/>
            </a:pPr>
            <a:r>
              <a:rPr lang="en-US" sz="1860" b="1"/>
              <a:t>If the search is successful, that is, VAL has been found, then the address of that node is stored in POS and the control jumps to the last statement of the algorithm. </a:t>
            </a:r>
            <a:endParaRPr sz="1860" b="1"/>
          </a:p>
          <a:p>
            <a:pPr marL="342900" lvl="0" indent="-274319" algn="l" rtl="0">
              <a:lnSpc>
                <a:spcPct val="80000"/>
              </a:lnSpc>
              <a:spcBef>
                <a:spcPts val="372"/>
              </a:spcBef>
              <a:spcAft>
                <a:spcPts val="0"/>
              </a:spcAft>
              <a:buSzPts val="1414"/>
              <a:buChar char="🞇"/>
            </a:pPr>
            <a:r>
              <a:rPr lang="en-US" sz="1860" b="1"/>
              <a:t>However, if the search is unsuccessful, POS is set to NULL which indicates that VAL is not present in the linked list. </a:t>
            </a:r>
            <a:endParaRPr sz="1860" b="1"/>
          </a:p>
        </p:txBody>
      </p:sp>
      <p:sp>
        <p:nvSpPr>
          <p:cNvPr id="458" name="Google Shape;458;p2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18</a:t>
            </a:fld>
            <a:endParaRPr/>
          </a:p>
        </p:txBody>
      </p:sp>
      <p:sp>
        <p:nvSpPr>
          <p:cNvPr id="459" name="Google Shape;459;p2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60" name="Google Shape;460;p26"/>
          <p:cNvPicPr preferRelativeResize="0"/>
          <p:nvPr/>
        </p:nvPicPr>
        <p:blipFill rotWithShape="1">
          <a:blip r:embed="rId3">
            <a:alphaModFix/>
          </a:blip>
          <a:srcRect/>
          <a:stretch/>
        </p:blipFill>
        <p:spPr>
          <a:xfrm>
            <a:off x="1514475" y="3800475"/>
            <a:ext cx="3667125" cy="268605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467" name="Google Shape;467;p28"/>
          <p:cNvSpPr txBox="1">
            <a:spLocks noGrp="1"/>
          </p:cNvSpPr>
          <p:nvPr>
            <p:ph type="body" idx="1"/>
          </p:nvPr>
        </p:nvSpPr>
        <p:spPr>
          <a:xfrm>
            <a:off x="685800" y="838200"/>
            <a:ext cx="4305300" cy="16002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824"/>
              <a:buChar char="🞇"/>
            </a:pPr>
            <a:r>
              <a:rPr lang="en-US" b="1"/>
              <a:t>Searching for a value in a Linked List </a:t>
            </a:r>
            <a:endParaRPr b="1"/>
          </a:p>
          <a:p>
            <a:pPr marL="342900" lvl="0" indent="-274319" algn="l" rtl="0">
              <a:lnSpc>
                <a:spcPct val="90000"/>
              </a:lnSpc>
              <a:spcBef>
                <a:spcPts val="480"/>
              </a:spcBef>
              <a:spcAft>
                <a:spcPts val="0"/>
              </a:spcAft>
              <a:buSzPts val="1824"/>
              <a:buChar char="🞇"/>
            </a:pPr>
            <a:r>
              <a:rPr lang="en-US" b="1"/>
              <a:t>VAL = 4</a:t>
            </a:r>
            <a:endParaRPr b="1"/>
          </a:p>
        </p:txBody>
      </p:sp>
      <p:sp>
        <p:nvSpPr>
          <p:cNvPr id="468" name="Google Shape;468;p2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19</a:t>
            </a:fld>
            <a:endParaRPr/>
          </a:p>
        </p:txBody>
      </p:sp>
      <p:sp>
        <p:nvSpPr>
          <p:cNvPr id="469" name="Google Shape;469;p2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70" name="Google Shape;470;p28"/>
          <p:cNvPicPr preferRelativeResize="0"/>
          <p:nvPr/>
        </p:nvPicPr>
        <p:blipFill rotWithShape="1">
          <a:blip r:embed="rId3">
            <a:alphaModFix/>
          </a:blip>
          <a:srcRect b="-3252"/>
          <a:stretch/>
        </p:blipFill>
        <p:spPr>
          <a:xfrm>
            <a:off x="442850" y="2763175"/>
            <a:ext cx="6089228" cy="3815050"/>
          </a:xfrm>
          <a:prstGeom prst="rect">
            <a:avLst/>
          </a:prstGeom>
          <a:noFill/>
          <a:ln>
            <a:noFill/>
          </a:ln>
        </p:spPr>
      </p:pic>
      <p:pic>
        <p:nvPicPr>
          <p:cNvPr id="471" name="Google Shape;471;p28"/>
          <p:cNvPicPr preferRelativeResize="0"/>
          <p:nvPr/>
        </p:nvPicPr>
        <p:blipFill rotWithShape="1">
          <a:blip r:embed="rId4">
            <a:alphaModFix/>
          </a:blip>
          <a:srcRect l="2344" t="5436" r="5003" b="15078"/>
          <a:stretch/>
        </p:blipFill>
        <p:spPr>
          <a:xfrm>
            <a:off x="5181600" y="656777"/>
            <a:ext cx="3502150" cy="2200558"/>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
          <p:cNvSpPr txBox="1">
            <a:spLocks noGrp="1"/>
          </p:cNvSpPr>
          <p:nvPr>
            <p:ph type="body" idx="1"/>
          </p:nvPr>
        </p:nvSpPr>
        <p:spPr>
          <a:xfrm>
            <a:off x="1043492" y="762000"/>
            <a:ext cx="7186108" cy="52578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dirty="0">
                <a:solidFill>
                  <a:srgbClr val="3E3D2D"/>
                </a:solidFill>
              </a:rPr>
              <a:t>Introduction</a:t>
            </a:r>
            <a:endParaRPr dirty="0"/>
          </a:p>
          <a:p>
            <a:pPr marL="342900" lvl="0" indent="-274319" algn="l" rtl="0">
              <a:spcBef>
                <a:spcPts val="480"/>
              </a:spcBef>
              <a:spcAft>
                <a:spcPts val="0"/>
              </a:spcAft>
              <a:buSzPts val="1824"/>
              <a:buChar char="🞇"/>
            </a:pPr>
            <a:r>
              <a:rPr lang="en-US" b="1" dirty="0"/>
              <a:t>Singly Linked Lists</a:t>
            </a:r>
            <a:endParaRPr dirty="0"/>
          </a:p>
          <a:p>
            <a:pPr marL="342900" lvl="0" indent="-274319" algn="l" rtl="0">
              <a:spcBef>
                <a:spcPts val="480"/>
              </a:spcBef>
              <a:spcAft>
                <a:spcPts val="0"/>
              </a:spcAft>
              <a:buSzPts val="1824"/>
              <a:buChar char="🞇"/>
            </a:pPr>
            <a:r>
              <a:rPr lang="en-US" b="1" dirty="0">
                <a:solidFill>
                  <a:srgbClr val="3E3D2D"/>
                </a:solidFill>
              </a:rPr>
              <a:t>Circular </a:t>
            </a:r>
            <a:r>
              <a:rPr lang="en-US" b="1">
                <a:solidFill>
                  <a:srgbClr val="3E3D2D"/>
                </a:solidFill>
              </a:rPr>
              <a:t>Linked </a:t>
            </a:r>
            <a:r>
              <a:rPr lang="en-US" b="1" smtClean="0">
                <a:solidFill>
                  <a:srgbClr val="3E3D2D"/>
                </a:solidFill>
              </a:rPr>
              <a:t>Lists</a:t>
            </a:r>
            <a:endParaRPr sz="1900" b="1" dirty="0">
              <a:solidFill>
                <a:srgbClr val="3E3D2D"/>
              </a:solidFill>
            </a:endParaRPr>
          </a:p>
          <a:p>
            <a:pPr marL="342900" lvl="0" indent="-182626" algn="l" rtl="0">
              <a:spcBef>
                <a:spcPts val="380"/>
              </a:spcBef>
              <a:spcAft>
                <a:spcPts val="0"/>
              </a:spcAft>
              <a:buSzPts val="1444"/>
              <a:buNone/>
            </a:pPr>
            <a:endParaRPr sz="1900" b="1" dirty="0">
              <a:solidFill>
                <a:srgbClr val="3E3D2D"/>
              </a:solidFill>
            </a:endParaRPr>
          </a:p>
        </p:txBody>
      </p:sp>
      <p:sp>
        <p:nvSpPr>
          <p:cNvPr id="268" name="Google Shape;268;p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a:t>
            </a:fld>
            <a:endParaRPr/>
          </a:p>
        </p:txBody>
      </p:sp>
      <p:sp>
        <p:nvSpPr>
          <p:cNvPr id="269" name="Google Shape;269;p2"/>
          <p:cNvSpPr txBox="1">
            <a:spLocks noGrp="1"/>
          </p:cNvSpPr>
          <p:nvPr>
            <p:ph type="ftr" idx="11"/>
          </p:nvPr>
        </p:nvSpPr>
        <p:spPr>
          <a:xfrm>
            <a:off x="4641448" y="6127115"/>
            <a:ext cx="3502152" cy="50228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a:p>
            <a:pPr marL="0" lvl="0" indent="0" algn="r"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2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478" name="Google Shape;478;p29"/>
          <p:cNvSpPr txBox="1">
            <a:spLocks noGrp="1"/>
          </p:cNvSpPr>
          <p:nvPr>
            <p:ph type="body" idx="1"/>
          </p:nvPr>
        </p:nvSpPr>
        <p:spPr>
          <a:xfrm>
            <a:off x="685800" y="838200"/>
            <a:ext cx="7848600" cy="53340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sz="2220" b="1"/>
              <a:t>Inserting a new node in a Linked List </a:t>
            </a:r>
            <a:endParaRPr sz="2220" b="1"/>
          </a:p>
          <a:p>
            <a:pPr marL="342900" lvl="0" indent="-274319" algn="l" rtl="0">
              <a:lnSpc>
                <a:spcPct val="80000"/>
              </a:lnSpc>
              <a:spcBef>
                <a:spcPts val="444"/>
              </a:spcBef>
              <a:spcAft>
                <a:spcPts val="0"/>
              </a:spcAft>
              <a:buSzPts val="1687"/>
              <a:buChar char="🞇"/>
            </a:pPr>
            <a:r>
              <a:rPr lang="en-US" sz="2220" b="1"/>
              <a:t>In this section, we will see how a new node is added into an already existing linked list. </a:t>
            </a:r>
            <a:endParaRPr sz="2220" b="1"/>
          </a:p>
          <a:p>
            <a:pPr marL="342900" lvl="0" indent="-274319" algn="l" rtl="0">
              <a:lnSpc>
                <a:spcPct val="80000"/>
              </a:lnSpc>
              <a:spcBef>
                <a:spcPts val="444"/>
              </a:spcBef>
              <a:spcAft>
                <a:spcPts val="0"/>
              </a:spcAft>
              <a:buSzPts val="1687"/>
              <a:buChar char="🞇"/>
            </a:pPr>
            <a:r>
              <a:rPr lang="en-US" sz="2220" b="1"/>
              <a:t>We will take four cases and then see how insertion is done in each case. </a:t>
            </a:r>
            <a:endParaRPr sz="2220" b="1"/>
          </a:p>
          <a:p>
            <a:pPr marL="342900" lvl="0" indent="-274319" algn="l" rtl="0">
              <a:lnSpc>
                <a:spcPct val="80000"/>
              </a:lnSpc>
              <a:spcBef>
                <a:spcPts val="444"/>
              </a:spcBef>
              <a:spcAft>
                <a:spcPts val="0"/>
              </a:spcAft>
              <a:buSzPts val="1687"/>
              <a:buChar char="🞇"/>
            </a:pPr>
            <a:r>
              <a:rPr lang="en-US" sz="2220" b="1"/>
              <a:t>Case 1: The new node is inserted at the beginning.</a:t>
            </a:r>
            <a:endParaRPr sz="2220" b="1"/>
          </a:p>
          <a:p>
            <a:pPr marL="342900" lvl="0" indent="-274319" algn="l" rtl="0">
              <a:lnSpc>
                <a:spcPct val="80000"/>
              </a:lnSpc>
              <a:spcBef>
                <a:spcPts val="444"/>
              </a:spcBef>
              <a:spcAft>
                <a:spcPts val="0"/>
              </a:spcAft>
              <a:buSzPts val="1687"/>
              <a:buChar char="🞇"/>
            </a:pPr>
            <a:r>
              <a:rPr lang="en-US" sz="2220" b="1"/>
              <a:t>Case 2: The new node is inserted at the end. </a:t>
            </a:r>
            <a:endParaRPr sz="2220" b="1"/>
          </a:p>
          <a:p>
            <a:pPr marL="342900" lvl="0" indent="-274319" algn="l" rtl="0">
              <a:lnSpc>
                <a:spcPct val="80000"/>
              </a:lnSpc>
              <a:spcBef>
                <a:spcPts val="444"/>
              </a:spcBef>
              <a:spcAft>
                <a:spcPts val="0"/>
              </a:spcAft>
              <a:buSzPts val="1687"/>
              <a:buChar char="🞇"/>
            </a:pPr>
            <a:r>
              <a:rPr lang="en-US" sz="2220" b="1"/>
              <a:t>Case 3: The new node is inserted after a given node.</a:t>
            </a:r>
            <a:endParaRPr sz="2220" b="1"/>
          </a:p>
          <a:p>
            <a:pPr marL="342900" lvl="0" indent="-274319" algn="l" rtl="0">
              <a:lnSpc>
                <a:spcPct val="80000"/>
              </a:lnSpc>
              <a:spcBef>
                <a:spcPts val="444"/>
              </a:spcBef>
              <a:spcAft>
                <a:spcPts val="0"/>
              </a:spcAft>
              <a:buSzPts val="1687"/>
              <a:buChar char="🞇"/>
            </a:pPr>
            <a:r>
              <a:rPr lang="en-US" sz="2220" b="1"/>
              <a:t>Case 4: The new node is inserted before a given node. </a:t>
            </a:r>
            <a:endParaRPr sz="2220" b="1"/>
          </a:p>
          <a:p>
            <a:pPr marL="342900" lvl="0" indent="-274319" algn="l" rtl="0">
              <a:lnSpc>
                <a:spcPct val="80000"/>
              </a:lnSpc>
              <a:spcBef>
                <a:spcPts val="444"/>
              </a:spcBef>
              <a:spcAft>
                <a:spcPts val="0"/>
              </a:spcAft>
              <a:buSzPts val="1687"/>
              <a:buChar char="🞇"/>
            </a:pPr>
            <a:r>
              <a:rPr lang="en-US" sz="2220" b="1"/>
              <a:t>Before we describe the algorithms to perform insertions in all these four cases, let us first discuss an important term called OVERFLOW. </a:t>
            </a:r>
            <a:endParaRPr sz="2220" b="1"/>
          </a:p>
          <a:p>
            <a:pPr marL="342900" lvl="0" indent="-274319" algn="l" rtl="0">
              <a:lnSpc>
                <a:spcPct val="80000"/>
              </a:lnSpc>
              <a:spcBef>
                <a:spcPts val="444"/>
              </a:spcBef>
              <a:spcAft>
                <a:spcPts val="0"/>
              </a:spcAft>
              <a:buSzPts val="1687"/>
              <a:buChar char="🞇"/>
            </a:pPr>
            <a:r>
              <a:rPr lang="en-US" sz="2220" b="1"/>
              <a:t>Overflow is a condition that occurs when AVAIL = NULL or no free memory cell is present in the system.</a:t>
            </a:r>
            <a:endParaRPr sz="2220" b="1"/>
          </a:p>
          <a:p>
            <a:pPr marL="342900" lvl="0" indent="-274319" algn="l" rtl="0">
              <a:lnSpc>
                <a:spcPct val="80000"/>
              </a:lnSpc>
              <a:spcBef>
                <a:spcPts val="444"/>
              </a:spcBef>
              <a:spcAft>
                <a:spcPts val="0"/>
              </a:spcAft>
              <a:buSzPts val="1687"/>
              <a:buChar char="🞇"/>
            </a:pPr>
            <a:r>
              <a:rPr lang="en-US" sz="2220" b="1"/>
              <a:t>When this condition occurs, the program must give an appropriate message. </a:t>
            </a:r>
            <a:endParaRPr sz="2220" b="1"/>
          </a:p>
        </p:txBody>
      </p:sp>
      <p:sp>
        <p:nvSpPr>
          <p:cNvPr id="479" name="Google Shape;479;p2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20</a:t>
            </a:fld>
            <a:endParaRPr/>
          </a:p>
        </p:txBody>
      </p:sp>
      <p:sp>
        <p:nvSpPr>
          <p:cNvPr id="480" name="Google Shape;480;p2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487" name="Google Shape;487;p30"/>
          <p:cNvSpPr txBox="1">
            <a:spLocks noGrp="1"/>
          </p:cNvSpPr>
          <p:nvPr>
            <p:ph type="body" idx="1"/>
          </p:nvPr>
        </p:nvSpPr>
        <p:spPr>
          <a:xfrm>
            <a:off x="685800" y="838200"/>
            <a:ext cx="7848600" cy="1828800"/>
          </a:xfrm>
          <a:prstGeom prst="rect">
            <a:avLst/>
          </a:prstGeom>
          <a:noFill/>
          <a:ln>
            <a:noFill/>
          </a:ln>
        </p:spPr>
        <p:txBody>
          <a:bodyPr spcFirstLastPara="1" wrap="square" lIns="91425" tIns="45700" rIns="91425" bIns="45700" anchor="t" anchorCtr="0">
            <a:normAutofit/>
          </a:bodyPr>
          <a:lstStyle/>
          <a:p>
            <a:pPr marL="342900" lvl="0" indent="-274320" algn="l" rtl="0">
              <a:lnSpc>
                <a:spcPct val="90000"/>
              </a:lnSpc>
              <a:spcBef>
                <a:spcPts val="0"/>
              </a:spcBef>
              <a:spcAft>
                <a:spcPts val="0"/>
              </a:spcAft>
              <a:buSzPts val="1550"/>
              <a:buChar char="🞇"/>
            </a:pPr>
            <a:r>
              <a:rPr lang="en-US" sz="2040" b="1"/>
              <a:t>Inserting a Node at the Beginning of a Linked List </a:t>
            </a:r>
            <a:endParaRPr sz="2040" b="1"/>
          </a:p>
          <a:p>
            <a:pPr marL="342900" lvl="0" indent="-274320" algn="l" rtl="0">
              <a:lnSpc>
                <a:spcPct val="90000"/>
              </a:lnSpc>
              <a:spcBef>
                <a:spcPts val="408"/>
              </a:spcBef>
              <a:spcAft>
                <a:spcPts val="0"/>
              </a:spcAft>
              <a:buSzPts val="1550"/>
              <a:buChar char="🞇"/>
            </a:pPr>
            <a:r>
              <a:rPr lang="en-US" sz="2040" b="1"/>
              <a:t>Consider the linked list shown in Fig. 6.12.</a:t>
            </a:r>
            <a:endParaRPr sz="2040" b="1"/>
          </a:p>
          <a:p>
            <a:pPr marL="342900" lvl="0" indent="-274320" algn="l" rtl="0">
              <a:lnSpc>
                <a:spcPct val="90000"/>
              </a:lnSpc>
              <a:spcBef>
                <a:spcPts val="408"/>
              </a:spcBef>
              <a:spcAft>
                <a:spcPts val="0"/>
              </a:spcAft>
              <a:buSzPts val="1550"/>
              <a:buChar char="🞇"/>
            </a:pPr>
            <a:r>
              <a:rPr lang="en-US" sz="2040" b="1"/>
              <a:t>Suppose we want to add a new node with data 9 and add it as the first node of the list. </a:t>
            </a:r>
            <a:endParaRPr sz="2040" b="1"/>
          </a:p>
          <a:p>
            <a:pPr marL="342900" lvl="0" indent="-274320" algn="l" rtl="0">
              <a:lnSpc>
                <a:spcPct val="90000"/>
              </a:lnSpc>
              <a:spcBef>
                <a:spcPts val="408"/>
              </a:spcBef>
              <a:spcAft>
                <a:spcPts val="0"/>
              </a:spcAft>
              <a:buSzPts val="1550"/>
              <a:buChar char="🞇"/>
            </a:pPr>
            <a:r>
              <a:rPr lang="en-US" sz="2040" b="1"/>
              <a:t>Then the following changes will be done in the linked list.</a:t>
            </a:r>
            <a:endParaRPr/>
          </a:p>
          <a:p>
            <a:pPr marL="342900" lvl="0" indent="-175869" algn="l" rtl="0">
              <a:lnSpc>
                <a:spcPct val="90000"/>
              </a:lnSpc>
              <a:spcBef>
                <a:spcPts val="408"/>
              </a:spcBef>
              <a:spcAft>
                <a:spcPts val="0"/>
              </a:spcAft>
              <a:buSzPts val="1550"/>
              <a:buNone/>
            </a:pPr>
            <a:endParaRPr sz="2040" b="1"/>
          </a:p>
        </p:txBody>
      </p:sp>
      <p:sp>
        <p:nvSpPr>
          <p:cNvPr id="488" name="Google Shape;488;p3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21</a:t>
            </a:fld>
            <a:endParaRPr/>
          </a:p>
        </p:txBody>
      </p:sp>
      <p:sp>
        <p:nvSpPr>
          <p:cNvPr id="489" name="Google Shape;489;p3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90" name="Google Shape;490;p30"/>
          <p:cNvPicPr preferRelativeResize="0"/>
          <p:nvPr/>
        </p:nvPicPr>
        <p:blipFill rotWithShape="1">
          <a:blip r:embed="rId3">
            <a:alphaModFix/>
          </a:blip>
          <a:srcRect/>
          <a:stretch/>
        </p:blipFill>
        <p:spPr>
          <a:xfrm>
            <a:off x="1033462" y="2818738"/>
            <a:ext cx="7153275" cy="340995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497" name="Google Shape;497;p31"/>
          <p:cNvSpPr txBox="1">
            <a:spLocks noGrp="1"/>
          </p:cNvSpPr>
          <p:nvPr>
            <p:ph type="body" idx="1"/>
          </p:nvPr>
        </p:nvSpPr>
        <p:spPr>
          <a:xfrm>
            <a:off x="685800" y="838200"/>
            <a:ext cx="7848600" cy="2971800"/>
          </a:xfrm>
          <a:prstGeom prst="rect">
            <a:avLst/>
          </a:prstGeom>
          <a:noFill/>
          <a:ln>
            <a:noFill/>
          </a:ln>
        </p:spPr>
        <p:txBody>
          <a:bodyPr spcFirstLastPara="1" wrap="square" lIns="91425" tIns="45700" rIns="91425" bIns="45700" anchor="t" anchorCtr="0">
            <a:normAutofit/>
          </a:bodyPr>
          <a:lstStyle/>
          <a:p>
            <a:pPr marL="342900" lvl="0" indent="-290169" algn="l" rtl="0">
              <a:lnSpc>
                <a:spcPct val="80000"/>
              </a:lnSpc>
              <a:spcBef>
                <a:spcPts val="0"/>
              </a:spcBef>
              <a:spcAft>
                <a:spcPts val="0"/>
              </a:spcAft>
              <a:buSzPts val="1800"/>
              <a:buChar char="🞇"/>
            </a:pPr>
            <a:r>
              <a:rPr lang="en-US" sz="1800" b="1"/>
              <a:t>Inserting a Node at the Beginning of a Linked List </a:t>
            </a:r>
            <a:endParaRPr sz="1800" b="1"/>
          </a:p>
          <a:p>
            <a:pPr marL="342900" lvl="0" indent="-290169" algn="l" rtl="0">
              <a:lnSpc>
                <a:spcPct val="80000"/>
              </a:lnSpc>
              <a:spcBef>
                <a:spcPts val="408"/>
              </a:spcBef>
              <a:spcAft>
                <a:spcPts val="0"/>
              </a:spcAft>
              <a:buSzPts val="1800"/>
              <a:buChar char="🞇"/>
            </a:pPr>
            <a:r>
              <a:rPr lang="en-US" sz="1800" b="1"/>
              <a:t>Figure 6.13 shows the algorithm to insert a new node at the beginning of a linked list. </a:t>
            </a:r>
            <a:endParaRPr sz="1800" b="1"/>
          </a:p>
          <a:p>
            <a:pPr marL="342900" lvl="0" indent="-290169" algn="l" rtl="0">
              <a:lnSpc>
                <a:spcPct val="80000"/>
              </a:lnSpc>
              <a:spcBef>
                <a:spcPts val="408"/>
              </a:spcBef>
              <a:spcAft>
                <a:spcPts val="0"/>
              </a:spcAft>
              <a:buSzPts val="1800"/>
              <a:buChar char="🞇"/>
            </a:pPr>
            <a:r>
              <a:rPr lang="en-US" sz="1800" b="1"/>
              <a:t>In Step 1, we first check whether memory is available for the new node. </a:t>
            </a:r>
            <a:endParaRPr sz="1800" b="1"/>
          </a:p>
          <a:p>
            <a:pPr marL="342900" lvl="0" indent="-290169" algn="l" rtl="0">
              <a:lnSpc>
                <a:spcPct val="80000"/>
              </a:lnSpc>
              <a:spcBef>
                <a:spcPts val="408"/>
              </a:spcBef>
              <a:spcAft>
                <a:spcPts val="0"/>
              </a:spcAft>
              <a:buSzPts val="1800"/>
              <a:buChar char="🞇"/>
            </a:pPr>
            <a:r>
              <a:rPr lang="en-US" sz="1800" b="1"/>
              <a:t>If the free memory has exhausted, then an OVERFLOW message is printed. </a:t>
            </a:r>
            <a:endParaRPr sz="1800" b="1"/>
          </a:p>
          <a:p>
            <a:pPr marL="342900" lvl="0" indent="-290169" algn="l" rtl="0">
              <a:lnSpc>
                <a:spcPct val="80000"/>
              </a:lnSpc>
              <a:spcBef>
                <a:spcPts val="408"/>
              </a:spcBef>
              <a:spcAft>
                <a:spcPts val="0"/>
              </a:spcAft>
              <a:buSzPts val="1800"/>
              <a:buChar char="🞇"/>
            </a:pPr>
            <a:r>
              <a:rPr lang="en-US" sz="1800" b="1"/>
              <a:t>Otherwise, if a free memory cell is available, then we allocate space for the new node. </a:t>
            </a:r>
            <a:endParaRPr sz="1800" b="1"/>
          </a:p>
          <a:p>
            <a:pPr marL="342900" lvl="0" indent="-301752" algn="l" rtl="0">
              <a:lnSpc>
                <a:spcPct val="80000"/>
              </a:lnSpc>
              <a:spcBef>
                <a:spcPts val="336"/>
              </a:spcBef>
              <a:spcAft>
                <a:spcPts val="0"/>
              </a:spcAft>
              <a:buSzPts val="1800"/>
              <a:buChar char="🞇"/>
            </a:pPr>
            <a:r>
              <a:rPr lang="en-US" sz="1800" b="1"/>
              <a:t>In C, there are functions like malloc(), alloc, and calloc() which automatically do the memory allocation on behalf of the user. </a:t>
            </a:r>
            <a:endParaRPr sz="1800" b="1"/>
          </a:p>
        </p:txBody>
      </p:sp>
      <p:sp>
        <p:nvSpPr>
          <p:cNvPr id="498" name="Google Shape;498;p3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22</a:t>
            </a:fld>
            <a:endParaRPr/>
          </a:p>
        </p:txBody>
      </p:sp>
      <p:sp>
        <p:nvSpPr>
          <p:cNvPr id="499" name="Google Shape;499;p3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00" name="Google Shape;500;p31"/>
          <p:cNvPicPr preferRelativeResize="0"/>
          <p:nvPr/>
        </p:nvPicPr>
        <p:blipFill rotWithShape="1">
          <a:blip r:embed="rId3">
            <a:alphaModFix/>
          </a:blip>
          <a:srcRect/>
          <a:stretch/>
        </p:blipFill>
        <p:spPr>
          <a:xfrm>
            <a:off x="2013576" y="3559100"/>
            <a:ext cx="3502150" cy="2908726"/>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3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527" name="Google Shape;527;p3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23</a:t>
            </a:fld>
            <a:endParaRPr/>
          </a:p>
        </p:txBody>
      </p:sp>
      <p:sp>
        <p:nvSpPr>
          <p:cNvPr id="528" name="Google Shape;528;p3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29" name="Google Shape;529;p34"/>
          <p:cNvPicPr preferRelativeResize="0"/>
          <p:nvPr/>
        </p:nvPicPr>
        <p:blipFill rotWithShape="1">
          <a:blip r:embed="rId3">
            <a:alphaModFix/>
          </a:blip>
          <a:srcRect/>
          <a:stretch/>
        </p:blipFill>
        <p:spPr>
          <a:xfrm>
            <a:off x="1072458" y="1676400"/>
            <a:ext cx="7153275" cy="4125296"/>
          </a:xfrm>
          <a:prstGeom prst="rect">
            <a:avLst/>
          </a:prstGeom>
          <a:noFill/>
          <a:ln>
            <a:noFill/>
          </a:ln>
        </p:spPr>
      </p:pic>
      <p:sp>
        <p:nvSpPr>
          <p:cNvPr id="530" name="Google Shape;530;p34"/>
          <p:cNvSpPr/>
          <p:nvPr/>
        </p:nvSpPr>
        <p:spPr>
          <a:xfrm>
            <a:off x="1072458" y="1051700"/>
            <a:ext cx="548074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Century Gothic"/>
                <a:ea typeface="Century Gothic"/>
                <a:cs typeface="Century Gothic"/>
                <a:sym typeface="Century Gothic"/>
              </a:rPr>
              <a:t>Inserting a Node at the End of a Linked List </a:t>
            </a:r>
            <a:endParaRPr sz="1800" b="1">
              <a:solidFill>
                <a:schemeClr val="dk1"/>
              </a:solidFill>
              <a:latin typeface="Century Gothic"/>
              <a:ea typeface="Century Gothic"/>
              <a:cs typeface="Century Gothic"/>
              <a:sym typeface="Century Gothic"/>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3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517" name="Google Shape;517;p3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24</a:t>
            </a:fld>
            <a:endParaRPr/>
          </a:p>
        </p:txBody>
      </p:sp>
      <p:sp>
        <p:nvSpPr>
          <p:cNvPr id="518" name="Google Shape;518;p3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
        <p:nvSpPr>
          <p:cNvPr id="519" name="Google Shape;519;p35"/>
          <p:cNvSpPr/>
          <p:nvPr/>
        </p:nvSpPr>
        <p:spPr>
          <a:xfrm>
            <a:off x="533400" y="1051700"/>
            <a:ext cx="548074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entury Gothic"/>
                <a:ea typeface="Century Gothic"/>
                <a:cs typeface="Century Gothic"/>
                <a:sym typeface="Century Gothic"/>
              </a:rPr>
              <a:t>Inserting a Node at the End of a Linked List </a:t>
            </a:r>
            <a:endParaRPr sz="1800" b="1">
              <a:solidFill>
                <a:schemeClr val="dk1"/>
              </a:solidFill>
              <a:latin typeface="Century Gothic"/>
              <a:ea typeface="Century Gothic"/>
              <a:cs typeface="Century Gothic"/>
              <a:sym typeface="Century Gothic"/>
            </a:endParaRPr>
          </a:p>
        </p:txBody>
      </p:sp>
      <p:pic>
        <p:nvPicPr>
          <p:cNvPr id="520" name="Google Shape;520;p35"/>
          <p:cNvPicPr preferRelativeResize="0"/>
          <p:nvPr/>
        </p:nvPicPr>
        <p:blipFill rotWithShape="1">
          <a:blip r:embed="rId3">
            <a:alphaModFix/>
          </a:blip>
          <a:srcRect/>
          <a:stretch/>
        </p:blipFill>
        <p:spPr>
          <a:xfrm>
            <a:off x="1752600" y="1914525"/>
            <a:ext cx="4000500" cy="3724275"/>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3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548" name="Google Shape;548;p38"/>
          <p:cNvSpPr txBox="1">
            <a:spLocks noGrp="1"/>
          </p:cNvSpPr>
          <p:nvPr>
            <p:ph type="body" idx="1"/>
          </p:nvPr>
        </p:nvSpPr>
        <p:spPr>
          <a:xfrm>
            <a:off x="685800" y="838200"/>
            <a:ext cx="7848600" cy="7620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824"/>
              <a:buChar char="🞇"/>
            </a:pPr>
            <a:r>
              <a:rPr lang="en-US" b="1"/>
              <a:t>Inserting a Node After a Given Node in a Linked List </a:t>
            </a:r>
            <a:endParaRPr b="1"/>
          </a:p>
        </p:txBody>
      </p:sp>
      <p:sp>
        <p:nvSpPr>
          <p:cNvPr id="549" name="Google Shape;549;p3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25</a:t>
            </a:fld>
            <a:endParaRPr/>
          </a:p>
        </p:txBody>
      </p:sp>
      <p:sp>
        <p:nvSpPr>
          <p:cNvPr id="550" name="Google Shape;550;p3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51" name="Google Shape;551;p38"/>
          <p:cNvPicPr preferRelativeResize="0"/>
          <p:nvPr/>
        </p:nvPicPr>
        <p:blipFill rotWithShape="1">
          <a:blip r:embed="rId3">
            <a:alphaModFix/>
          </a:blip>
          <a:srcRect/>
          <a:stretch/>
        </p:blipFill>
        <p:spPr>
          <a:xfrm>
            <a:off x="1827276" y="1395878"/>
            <a:ext cx="5105400" cy="4852522"/>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g9eb67fd084_0_13"/>
          <p:cNvSpPr txBox="1">
            <a:spLocks noGrp="1"/>
          </p:cNvSpPr>
          <p:nvPr>
            <p:ph type="title"/>
          </p:nvPr>
        </p:nvSpPr>
        <p:spPr>
          <a:xfrm>
            <a:off x="442856" y="228600"/>
            <a:ext cx="7024800" cy="685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537" name="Google Shape;537;g9eb67fd084_0_13"/>
          <p:cNvSpPr txBox="1">
            <a:spLocks noGrp="1"/>
          </p:cNvSpPr>
          <p:nvPr>
            <p:ph type="body" idx="1"/>
          </p:nvPr>
        </p:nvSpPr>
        <p:spPr>
          <a:xfrm>
            <a:off x="685800" y="838200"/>
            <a:ext cx="7848600" cy="2033100"/>
          </a:xfrm>
          <a:prstGeom prst="rect">
            <a:avLst/>
          </a:prstGeom>
          <a:noFill/>
          <a:ln>
            <a:noFill/>
          </a:ln>
        </p:spPr>
        <p:txBody>
          <a:bodyPr spcFirstLastPara="1" wrap="square" lIns="91425" tIns="45700" rIns="91425" bIns="45700" anchor="t" anchorCtr="0">
            <a:noAutofit/>
          </a:bodyPr>
          <a:lstStyle/>
          <a:p>
            <a:pPr marL="342900" lvl="0" indent="-274320" algn="l" rtl="0">
              <a:lnSpc>
                <a:spcPct val="90000"/>
              </a:lnSpc>
              <a:spcBef>
                <a:spcPts val="0"/>
              </a:spcBef>
              <a:spcAft>
                <a:spcPts val="0"/>
              </a:spcAft>
              <a:buSzPts val="1550"/>
              <a:buChar char="🞇"/>
            </a:pPr>
            <a:r>
              <a:rPr lang="en-US" sz="2040" b="1"/>
              <a:t>Inserting a Node After a Given Node in a Linked List </a:t>
            </a:r>
            <a:endParaRPr sz="2040" b="1"/>
          </a:p>
          <a:p>
            <a:pPr marL="342900" lvl="0" indent="-274320" algn="l" rtl="0">
              <a:lnSpc>
                <a:spcPct val="90000"/>
              </a:lnSpc>
              <a:spcBef>
                <a:spcPts val="408"/>
              </a:spcBef>
              <a:spcAft>
                <a:spcPts val="0"/>
              </a:spcAft>
              <a:buSzPts val="1550"/>
              <a:buChar char="🞇"/>
            </a:pPr>
            <a:r>
              <a:rPr lang="en-US" sz="2040" b="1"/>
              <a:t>In Step 5, we take a pointer variable PTR and initialize it with START. </a:t>
            </a:r>
            <a:endParaRPr sz="2040" b="1"/>
          </a:p>
          <a:p>
            <a:pPr marL="342900" lvl="0" indent="-274320" algn="l" rtl="0">
              <a:lnSpc>
                <a:spcPct val="90000"/>
              </a:lnSpc>
              <a:spcBef>
                <a:spcPts val="408"/>
              </a:spcBef>
              <a:spcAft>
                <a:spcPts val="0"/>
              </a:spcAft>
              <a:buSzPts val="1550"/>
              <a:buChar char="🞇"/>
            </a:pPr>
            <a:r>
              <a:rPr lang="en-US" sz="2040" b="1"/>
              <a:t>We take another pointer variable PREPTR which will be used to store the address of the node preceding PTR. </a:t>
            </a:r>
            <a:endParaRPr sz="2040" b="1"/>
          </a:p>
        </p:txBody>
      </p:sp>
      <p:sp>
        <p:nvSpPr>
          <p:cNvPr id="538" name="Google Shape;538;g9eb67fd084_0_13"/>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26</a:t>
            </a:fld>
            <a:endParaRPr/>
          </a:p>
        </p:txBody>
      </p:sp>
      <p:sp>
        <p:nvSpPr>
          <p:cNvPr id="539" name="Google Shape;539;g9eb67fd084_0_13"/>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40" name="Google Shape;540;g9eb67fd084_0_13"/>
          <p:cNvPicPr preferRelativeResize="0"/>
          <p:nvPr/>
        </p:nvPicPr>
        <p:blipFill rotWithShape="1">
          <a:blip r:embed="rId3">
            <a:alphaModFix/>
          </a:blip>
          <a:srcRect/>
          <a:stretch/>
        </p:blipFill>
        <p:spPr>
          <a:xfrm>
            <a:off x="4876500" y="2409825"/>
            <a:ext cx="3963050" cy="3989900"/>
          </a:xfrm>
          <a:prstGeom prst="rect">
            <a:avLst/>
          </a:prstGeom>
          <a:noFill/>
          <a:ln>
            <a:noFill/>
          </a:ln>
        </p:spPr>
      </p:pic>
      <p:sp>
        <p:nvSpPr>
          <p:cNvPr id="541" name="Google Shape;541;g9eb67fd084_0_13"/>
          <p:cNvSpPr txBox="1">
            <a:spLocks noGrp="1"/>
          </p:cNvSpPr>
          <p:nvPr>
            <p:ph type="body" idx="1"/>
          </p:nvPr>
        </p:nvSpPr>
        <p:spPr>
          <a:xfrm>
            <a:off x="685800" y="2409825"/>
            <a:ext cx="4190700" cy="3529500"/>
          </a:xfrm>
          <a:prstGeom prst="rect">
            <a:avLst/>
          </a:prstGeom>
          <a:noFill/>
          <a:ln>
            <a:noFill/>
          </a:ln>
        </p:spPr>
        <p:txBody>
          <a:bodyPr spcFirstLastPara="1" wrap="square" lIns="91425" tIns="45700" rIns="91425" bIns="45700" anchor="t" anchorCtr="0">
            <a:noAutofit/>
          </a:bodyPr>
          <a:lstStyle/>
          <a:p>
            <a:pPr marL="342900" lvl="0" indent="-285902" algn="l" rtl="0">
              <a:lnSpc>
                <a:spcPct val="90000"/>
              </a:lnSpc>
              <a:spcBef>
                <a:spcPts val="408"/>
              </a:spcBef>
              <a:spcAft>
                <a:spcPts val="0"/>
              </a:spcAft>
              <a:buSzPts val="1550"/>
              <a:buChar char="🞇"/>
            </a:pPr>
            <a:r>
              <a:rPr lang="en-US" sz="2040" b="1"/>
              <a:t>Initially, PREPTR is initialized to PTR. </a:t>
            </a:r>
            <a:endParaRPr sz="2040" b="1"/>
          </a:p>
          <a:p>
            <a:pPr marL="342900" lvl="0" indent="-274320" algn="l" rtl="0">
              <a:lnSpc>
                <a:spcPct val="90000"/>
              </a:lnSpc>
              <a:spcBef>
                <a:spcPts val="408"/>
              </a:spcBef>
              <a:spcAft>
                <a:spcPts val="0"/>
              </a:spcAft>
              <a:buSzPts val="1550"/>
              <a:buChar char="🞇"/>
            </a:pPr>
            <a:r>
              <a:rPr lang="en-US" sz="2040" b="1"/>
              <a:t>In the while loop, we traverse through the linked list to reach the node that has its value equal to NUM. </a:t>
            </a:r>
            <a:endParaRPr sz="2040" b="1"/>
          </a:p>
          <a:p>
            <a:pPr marL="342900" lvl="0" indent="-274320" algn="l" rtl="0">
              <a:lnSpc>
                <a:spcPct val="90000"/>
              </a:lnSpc>
              <a:spcBef>
                <a:spcPts val="408"/>
              </a:spcBef>
              <a:spcAft>
                <a:spcPts val="0"/>
              </a:spcAft>
              <a:buSzPts val="1550"/>
              <a:buChar char="🞇"/>
            </a:pPr>
            <a:r>
              <a:rPr lang="en-US" sz="2040" b="1"/>
              <a:t>In Steps 10 and 11, we change the NEXT pointers in such a way that new node is inserted after the desired node.</a:t>
            </a:r>
            <a:endParaRPr sz="2040" b="1"/>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4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569" name="Google Shape;569;p41"/>
          <p:cNvSpPr txBox="1">
            <a:spLocks noGrp="1"/>
          </p:cNvSpPr>
          <p:nvPr>
            <p:ph type="body" idx="1"/>
          </p:nvPr>
        </p:nvSpPr>
        <p:spPr>
          <a:xfrm>
            <a:off x="685800" y="838200"/>
            <a:ext cx="7848600" cy="838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t>Inserting a Node Before a Given Node in a Linked List</a:t>
            </a:r>
            <a:endParaRPr b="1"/>
          </a:p>
        </p:txBody>
      </p:sp>
      <p:sp>
        <p:nvSpPr>
          <p:cNvPr id="570" name="Google Shape;570;p4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27</a:t>
            </a:fld>
            <a:endParaRPr/>
          </a:p>
        </p:txBody>
      </p:sp>
      <p:sp>
        <p:nvSpPr>
          <p:cNvPr id="571" name="Google Shape;571;p4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72" name="Google Shape;572;p41"/>
          <p:cNvPicPr preferRelativeResize="0"/>
          <p:nvPr/>
        </p:nvPicPr>
        <p:blipFill rotWithShape="1">
          <a:blip r:embed="rId3">
            <a:alphaModFix/>
          </a:blip>
          <a:srcRect/>
          <a:stretch/>
        </p:blipFill>
        <p:spPr>
          <a:xfrm>
            <a:off x="1019175" y="1627165"/>
            <a:ext cx="5991225" cy="4392635"/>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g9eb67fd084_0_2"/>
          <p:cNvSpPr txBox="1">
            <a:spLocks noGrp="1"/>
          </p:cNvSpPr>
          <p:nvPr>
            <p:ph type="title"/>
          </p:nvPr>
        </p:nvSpPr>
        <p:spPr>
          <a:xfrm>
            <a:off x="442856" y="228600"/>
            <a:ext cx="7024800" cy="685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558" name="Google Shape;558;g9eb67fd084_0_2"/>
          <p:cNvSpPr txBox="1">
            <a:spLocks noGrp="1"/>
          </p:cNvSpPr>
          <p:nvPr>
            <p:ph type="body" idx="1"/>
          </p:nvPr>
        </p:nvSpPr>
        <p:spPr>
          <a:xfrm>
            <a:off x="685800" y="838200"/>
            <a:ext cx="7848600" cy="1638300"/>
          </a:xfrm>
          <a:prstGeom prst="rect">
            <a:avLst/>
          </a:prstGeom>
          <a:noFill/>
          <a:ln>
            <a:noFill/>
          </a:ln>
        </p:spPr>
        <p:txBody>
          <a:bodyPr spcFirstLastPara="1" wrap="square" lIns="91425" tIns="45700" rIns="91425" bIns="45700" anchor="t" anchorCtr="0">
            <a:noAutofit/>
          </a:bodyPr>
          <a:lstStyle/>
          <a:p>
            <a:pPr marL="342900" lvl="0" indent="-314452" algn="l" rtl="0">
              <a:lnSpc>
                <a:spcPct val="90000"/>
              </a:lnSpc>
              <a:spcBef>
                <a:spcPts val="0"/>
              </a:spcBef>
              <a:spcAft>
                <a:spcPts val="0"/>
              </a:spcAft>
              <a:buSzPts val="2000"/>
              <a:buChar char="🞇"/>
            </a:pPr>
            <a:r>
              <a:rPr lang="en-US" sz="2000" b="1"/>
              <a:t>Inserting a Node Before a Given Node in a Linked List </a:t>
            </a:r>
            <a:endParaRPr sz="2000" b="1"/>
          </a:p>
          <a:p>
            <a:pPr marL="342900" lvl="0" indent="-314452" algn="l" rtl="0">
              <a:lnSpc>
                <a:spcPct val="90000"/>
              </a:lnSpc>
              <a:spcBef>
                <a:spcPts val="444"/>
              </a:spcBef>
              <a:spcAft>
                <a:spcPts val="0"/>
              </a:spcAft>
              <a:buSzPts val="2000"/>
              <a:buChar char="🞇"/>
            </a:pPr>
            <a:r>
              <a:rPr lang="en-US" sz="2000" b="1"/>
              <a:t>In Step 5, we take a pointer variable PTR and initialize it with START. </a:t>
            </a:r>
            <a:endParaRPr sz="2000" b="1"/>
          </a:p>
          <a:p>
            <a:pPr marL="342900" lvl="0" indent="-314452" algn="l" rtl="0">
              <a:lnSpc>
                <a:spcPct val="90000"/>
              </a:lnSpc>
              <a:spcBef>
                <a:spcPts val="444"/>
              </a:spcBef>
              <a:spcAft>
                <a:spcPts val="0"/>
              </a:spcAft>
              <a:buSzPts val="2000"/>
              <a:buChar char="🞇"/>
            </a:pPr>
            <a:r>
              <a:rPr lang="en-US" sz="2000" b="1"/>
              <a:t>We take another pointer variable PREPTR and initialize it with PTR. </a:t>
            </a:r>
            <a:endParaRPr sz="2000" b="1"/>
          </a:p>
        </p:txBody>
      </p:sp>
      <p:sp>
        <p:nvSpPr>
          <p:cNvPr id="559" name="Google Shape;559;g9eb67fd084_0_2"/>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28</a:t>
            </a:fld>
            <a:endParaRPr/>
          </a:p>
        </p:txBody>
      </p:sp>
      <p:sp>
        <p:nvSpPr>
          <p:cNvPr id="560" name="Google Shape;560;g9eb67fd084_0_2"/>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
        <p:nvSpPr>
          <p:cNvPr id="561" name="Google Shape;561;g9eb67fd084_0_2"/>
          <p:cNvSpPr txBox="1">
            <a:spLocks noGrp="1"/>
          </p:cNvSpPr>
          <p:nvPr>
            <p:ph type="body" idx="1"/>
          </p:nvPr>
        </p:nvSpPr>
        <p:spPr>
          <a:xfrm>
            <a:off x="685800" y="2409825"/>
            <a:ext cx="4095900" cy="3529500"/>
          </a:xfrm>
          <a:prstGeom prst="rect">
            <a:avLst/>
          </a:prstGeom>
          <a:noFill/>
          <a:ln>
            <a:noFill/>
          </a:ln>
        </p:spPr>
        <p:txBody>
          <a:bodyPr spcFirstLastPara="1" wrap="square" lIns="91425" tIns="45700" rIns="91425" bIns="45700" anchor="t" anchorCtr="0">
            <a:noAutofit/>
          </a:bodyPr>
          <a:lstStyle/>
          <a:p>
            <a:pPr marL="342900" lvl="0" indent="-314452" algn="l" rtl="0">
              <a:lnSpc>
                <a:spcPct val="80000"/>
              </a:lnSpc>
              <a:spcBef>
                <a:spcPts val="408"/>
              </a:spcBef>
              <a:spcAft>
                <a:spcPts val="0"/>
              </a:spcAft>
              <a:buSzPts val="2000"/>
              <a:buChar char="🞇"/>
            </a:pPr>
            <a:r>
              <a:rPr lang="en-US" sz="2000" b="1"/>
              <a:t>In the while loop, we traverse through the linked list to reach the node that has its value equal to NUM. </a:t>
            </a:r>
            <a:endParaRPr sz="2000" b="1"/>
          </a:p>
          <a:p>
            <a:pPr marL="342900" lvl="0" indent="-314452" algn="l" rtl="0">
              <a:lnSpc>
                <a:spcPct val="80000"/>
              </a:lnSpc>
              <a:spcBef>
                <a:spcPts val="408"/>
              </a:spcBef>
              <a:spcAft>
                <a:spcPts val="0"/>
              </a:spcAft>
              <a:buSzPts val="2000"/>
              <a:buChar char="🞇"/>
            </a:pPr>
            <a:r>
              <a:rPr lang="en-US" sz="2000" b="1"/>
              <a:t>In Steps 10 and 11, we change the NEXT pointers in such a way that the new node is inserted before the desired node.</a:t>
            </a:r>
            <a:endParaRPr sz="2000" b="1"/>
          </a:p>
        </p:txBody>
      </p:sp>
      <p:pic>
        <p:nvPicPr>
          <p:cNvPr id="562" name="Google Shape;562;g9eb67fd084_0_2"/>
          <p:cNvPicPr preferRelativeResize="0"/>
          <p:nvPr/>
        </p:nvPicPr>
        <p:blipFill rotWithShape="1">
          <a:blip r:embed="rId3">
            <a:alphaModFix/>
          </a:blip>
          <a:srcRect/>
          <a:stretch/>
        </p:blipFill>
        <p:spPr>
          <a:xfrm>
            <a:off x="4571999" y="2326725"/>
            <a:ext cx="4038034" cy="3200400"/>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4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579" name="Google Shape;579;p42"/>
          <p:cNvSpPr txBox="1">
            <a:spLocks noGrp="1"/>
          </p:cNvSpPr>
          <p:nvPr>
            <p:ph type="body" idx="1"/>
          </p:nvPr>
        </p:nvSpPr>
        <p:spPr>
          <a:xfrm>
            <a:off x="685800" y="838200"/>
            <a:ext cx="7848600" cy="5486400"/>
          </a:xfrm>
          <a:prstGeom prst="rect">
            <a:avLst/>
          </a:prstGeom>
          <a:noFill/>
          <a:ln>
            <a:noFill/>
          </a:ln>
        </p:spPr>
        <p:txBody>
          <a:bodyPr spcFirstLastPara="1" wrap="square" lIns="91425" tIns="45700" rIns="91425" bIns="45700" anchor="t" anchorCtr="0">
            <a:normAutofit/>
          </a:bodyPr>
          <a:lstStyle/>
          <a:p>
            <a:pPr marL="342900" lvl="0" indent="-299719" algn="l" rtl="0">
              <a:lnSpc>
                <a:spcPct val="80000"/>
              </a:lnSpc>
              <a:spcBef>
                <a:spcPts val="0"/>
              </a:spcBef>
              <a:spcAft>
                <a:spcPts val="0"/>
              </a:spcAft>
              <a:buSzPts val="1676"/>
              <a:buChar char="🞇"/>
            </a:pPr>
            <a:r>
              <a:rPr lang="en-US" sz="2080" b="1"/>
              <a:t>Deleting a node from a Linked List </a:t>
            </a:r>
            <a:endParaRPr sz="2080" b="1"/>
          </a:p>
          <a:p>
            <a:pPr marL="342900" lvl="0" indent="-299719" algn="l" rtl="0">
              <a:lnSpc>
                <a:spcPct val="80000"/>
              </a:lnSpc>
              <a:spcBef>
                <a:spcPts val="336"/>
              </a:spcBef>
              <a:spcAft>
                <a:spcPts val="0"/>
              </a:spcAft>
              <a:buSzPts val="1676"/>
              <a:buChar char="🞇"/>
            </a:pPr>
            <a:r>
              <a:rPr lang="en-US" sz="2080" b="1"/>
              <a:t>In this section, we will discuss how a node is deleted from an already existing linked list. </a:t>
            </a:r>
            <a:endParaRPr sz="2080" b="1"/>
          </a:p>
          <a:p>
            <a:pPr marL="342900" lvl="0" indent="-299719" algn="l" rtl="0">
              <a:lnSpc>
                <a:spcPct val="80000"/>
              </a:lnSpc>
              <a:spcBef>
                <a:spcPts val="336"/>
              </a:spcBef>
              <a:spcAft>
                <a:spcPts val="0"/>
              </a:spcAft>
              <a:buSzPts val="1676"/>
              <a:buChar char="🞇"/>
            </a:pPr>
            <a:r>
              <a:rPr lang="en-US" sz="2080" b="1"/>
              <a:t>We will consider three cases and then see how deletion is done in each case. </a:t>
            </a:r>
            <a:endParaRPr sz="2080" b="1"/>
          </a:p>
          <a:p>
            <a:pPr marL="342900" lvl="0" indent="-299719" algn="l" rtl="0">
              <a:lnSpc>
                <a:spcPct val="80000"/>
              </a:lnSpc>
              <a:spcBef>
                <a:spcPts val="336"/>
              </a:spcBef>
              <a:spcAft>
                <a:spcPts val="0"/>
              </a:spcAft>
              <a:buSzPts val="1676"/>
              <a:buChar char="🞇"/>
            </a:pPr>
            <a:r>
              <a:rPr lang="en-US" sz="2080" b="1"/>
              <a:t>Case 1: The first node is deleted. </a:t>
            </a:r>
            <a:endParaRPr sz="2080" b="1"/>
          </a:p>
          <a:p>
            <a:pPr marL="342900" lvl="0" indent="-299719" algn="l" rtl="0">
              <a:lnSpc>
                <a:spcPct val="80000"/>
              </a:lnSpc>
              <a:spcBef>
                <a:spcPts val="336"/>
              </a:spcBef>
              <a:spcAft>
                <a:spcPts val="0"/>
              </a:spcAft>
              <a:buSzPts val="1676"/>
              <a:buChar char="🞇"/>
            </a:pPr>
            <a:r>
              <a:rPr lang="en-US" sz="2080" b="1"/>
              <a:t>Case 2: The last node is deleted. </a:t>
            </a:r>
            <a:endParaRPr sz="2080" b="1"/>
          </a:p>
          <a:p>
            <a:pPr marL="342900" lvl="0" indent="-299719" algn="l" rtl="0">
              <a:lnSpc>
                <a:spcPct val="80000"/>
              </a:lnSpc>
              <a:spcBef>
                <a:spcPts val="336"/>
              </a:spcBef>
              <a:spcAft>
                <a:spcPts val="0"/>
              </a:spcAft>
              <a:buSzPts val="1676"/>
              <a:buChar char="🞇"/>
            </a:pPr>
            <a:r>
              <a:rPr lang="en-US" sz="2080" b="1"/>
              <a:t>Case 3: The node after a given node is deleted. </a:t>
            </a:r>
            <a:endParaRPr sz="2080" b="1"/>
          </a:p>
          <a:p>
            <a:pPr marL="342900" lvl="0" indent="0" algn="l" rtl="0">
              <a:lnSpc>
                <a:spcPct val="80000"/>
              </a:lnSpc>
              <a:spcBef>
                <a:spcPts val="336"/>
              </a:spcBef>
              <a:spcAft>
                <a:spcPts val="0"/>
              </a:spcAft>
              <a:buNone/>
            </a:pPr>
            <a:endParaRPr sz="2080" b="1"/>
          </a:p>
          <a:p>
            <a:pPr marL="342900" lvl="0" indent="-299719" algn="l" rtl="0">
              <a:lnSpc>
                <a:spcPct val="80000"/>
              </a:lnSpc>
              <a:spcBef>
                <a:spcPts val="336"/>
              </a:spcBef>
              <a:spcAft>
                <a:spcPts val="0"/>
              </a:spcAft>
              <a:buSzPts val="1676"/>
              <a:buChar char="🞇"/>
            </a:pPr>
            <a:r>
              <a:rPr lang="en-US" sz="2080" b="1"/>
              <a:t>Underflow is a condition that occurs when we try to delete a node from a linked list that is empty. </a:t>
            </a:r>
            <a:endParaRPr sz="2080" b="1"/>
          </a:p>
          <a:p>
            <a:pPr marL="342900" lvl="0" indent="-299719" algn="l" rtl="0">
              <a:lnSpc>
                <a:spcPct val="80000"/>
              </a:lnSpc>
              <a:spcBef>
                <a:spcPts val="336"/>
              </a:spcBef>
              <a:spcAft>
                <a:spcPts val="0"/>
              </a:spcAft>
              <a:buSzPts val="1676"/>
              <a:buChar char="🞇"/>
            </a:pPr>
            <a:r>
              <a:rPr lang="en-US" sz="2080" b="1"/>
              <a:t>This happens when START = NULL or when there are no more nodes to delete. </a:t>
            </a:r>
            <a:endParaRPr sz="2080" b="1"/>
          </a:p>
          <a:p>
            <a:pPr marL="342900" lvl="0" indent="-299719" algn="l" rtl="0">
              <a:lnSpc>
                <a:spcPct val="80000"/>
              </a:lnSpc>
              <a:spcBef>
                <a:spcPts val="336"/>
              </a:spcBef>
              <a:spcAft>
                <a:spcPts val="0"/>
              </a:spcAft>
              <a:buSzPts val="1676"/>
              <a:buChar char="🞇"/>
            </a:pPr>
            <a:r>
              <a:rPr lang="en-US" sz="2080" b="1"/>
              <a:t>Note that when we delete a node from a linked list, we actually have to free the memory occupied by that node. </a:t>
            </a:r>
            <a:endParaRPr sz="2080" b="1"/>
          </a:p>
          <a:p>
            <a:pPr marL="0" lvl="0" indent="0" algn="l" rtl="0">
              <a:lnSpc>
                <a:spcPct val="80000"/>
              </a:lnSpc>
              <a:spcBef>
                <a:spcPts val="336"/>
              </a:spcBef>
              <a:spcAft>
                <a:spcPts val="0"/>
              </a:spcAft>
              <a:buNone/>
            </a:pPr>
            <a:endParaRPr sz="2080" b="1"/>
          </a:p>
        </p:txBody>
      </p:sp>
      <p:sp>
        <p:nvSpPr>
          <p:cNvPr id="580" name="Google Shape;580;p4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29</a:t>
            </a:fld>
            <a:endParaRPr/>
          </a:p>
        </p:txBody>
      </p:sp>
      <p:sp>
        <p:nvSpPr>
          <p:cNvPr id="581" name="Google Shape;581;p4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a:t>
            </a:r>
            <a:endParaRPr sz="2400"/>
          </a:p>
        </p:txBody>
      </p:sp>
      <p:sp>
        <p:nvSpPr>
          <p:cNvPr id="276" name="Google Shape;276;p3"/>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sz="2220" b="1"/>
              <a:t>We have studied that an array is a linear collection of data elements in which the elements are stored in consecutive memory locations. </a:t>
            </a:r>
            <a:endParaRPr sz="2220" b="1"/>
          </a:p>
          <a:p>
            <a:pPr marL="342900" lvl="0" indent="-274319" algn="l" rtl="0">
              <a:lnSpc>
                <a:spcPct val="80000"/>
              </a:lnSpc>
              <a:spcBef>
                <a:spcPts val="444"/>
              </a:spcBef>
              <a:spcAft>
                <a:spcPts val="0"/>
              </a:spcAft>
              <a:buSzPts val="1687"/>
              <a:buChar char="🞇"/>
            </a:pPr>
            <a:r>
              <a:rPr lang="en-US" sz="2220" b="1"/>
              <a:t>While declaring arrays, we have to specify the size of the array, which will restrict the number of elements that the array can store. </a:t>
            </a:r>
            <a:endParaRPr sz="2220" b="1"/>
          </a:p>
          <a:p>
            <a:pPr marL="342900" lvl="0" indent="-274319" algn="l" rtl="0">
              <a:lnSpc>
                <a:spcPct val="80000"/>
              </a:lnSpc>
              <a:spcBef>
                <a:spcPts val="444"/>
              </a:spcBef>
              <a:spcAft>
                <a:spcPts val="0"/>
              </a:spcAft>
              <a:buSzPts val="1687"/>
              <a:buChar char="🞇"/>
            </a:pPr>
            <a:r>
              <a:rPr lang="en-US" sz="2220" b="1"/>
              <a:t>For example, if we declare an array as int marks[10], then the array can store a maximum of 10 data elements but not more than that. </a:t>
            </a:r>
            <a:endParaRPr sz="2220" b="1"/>
          </a:p>
          <a:p>
            <a:pPr marL="342900" lvl="0" indent="-274319" algn="l" rtl="0">
              <a:lnSpc>
                <a:spcPct val="80000"/>
              </a:lnSpc>
              <a:spcBef>
                <a:spcPts val="444"/>
              </a:spcBef>
              <a:spcAft>
                <a:spcPts val="0"/>
              </a:spcAft>
              <a:buSzPts val="1687"/>
              <a:buChar char="🞇"/>
            </a:pPr>
            <a:r>
              <a:rPr lang="en-US" sz="2220" b="1"/>
              <a:t>But what if we are not sure of the number of elements in advance? </a:t>
            </a:r>
            <a:endParaRPr sz="2220" b="1"/>
          </a:p>
          <a:p>
            <a:pPr marL="342900" lvl="0" indent="-274319" algn="l" rtl="0">
              <a:lnSpc>
                <a:spcPct val="80000"/>
              </a:lnSpc>
              <a:spcBef>
                <a:spcPts val="444"/>
              </a:spcBef>
              <a:spcAft>
                <a:spcPts val="0"/>
              </a:spcAft>
              <a:buSzPts val="1687"/>
              <a:buChar char="🞇"/>
            </a:pPr>
            <a:r>
              <a:rPr lang="en-US" sz="2220" b="1"/>
              <a:t>Moreover, to make efficient use of memory, the elements must be stored randomly at any location rather than in consecutive locations. </a:t>
            </a:r>
            <a:endParaRPr sz="2220" b="1"/>
          </a:p>
          <a:p>
            <a:pPr marL="342900" lvl="0" indent="-274319" algn="l" rtl="0">
              <a:lnSpc>
                <a:spcPct val="80000"/>
              </a:lnSpc>
              <a:spcBef>
                <a:spcPts val="444"/>
              </a:spcBef>
              <a:spcAft>
                <a:spcPts val="0"/>
              </a:spcAft>
              <a:buSzPts val="1687"/>
              <a:buChar char="🞇"/>
            </a:pPr>
            <a:r>
              <a:rPr lang="en-US" sz="2220" b="1"/>
              <a:t>So, there must be a data structure that removes the restrictions on the maximum number of elements and the storage condition to write efficient programs. </a:t>
            </a:r>
            <a:endParaRPr sz="2220" b="1"/>
          </a:p>
        </p:txBody>
      </p:sp>
      <p:sp>
        <p:nvSpPr>
          <p:cNvPr id="277" name="Google Shape;277;p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a:t>
            </a:fld>
            <a:endParaRPr/>
          </a:p>
        </p:txBody>
      </p:sp>
      <p:sp>
        <p:nvSpPr>
          <p:cNvPr id="278" name="Google Shape;278;p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4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588" name="Google Shape;588;p43"/>
          <p:cNvSpPr txBox="1">
            <a:spLocks noGrp="1"/>
          </p:cNvSpPr>
          <p:nvPr>
            <p:ph type="body" idx="1"/>
          </p:nvPr>
        </p:nvSpPr>
        <p:spPr>
          <a:xfrm>
            <a:off x="685800" y="838200"/>
            <a:ext cx="7848600" cy="21336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t>Deleting the First Node from a Linked List </a:t>
            </a:r>
            <a:endParaRPr b="1"/>
          </a:p>
          <a:p>
            <a:pPr marL="342900" lvl="0" indent="-274319" algn="l" rtl="0">
              <a:spcBef>
                <a:spcPts val="480"/>
              </a:spcBef>
              <a:spcAft>
                <a:spcPts val="0"/>
              </a:spcAft>
              <a:buSzPts val="1824"/>
              <a:buChar char="🞇"/>
            </a:pPr>
            <a:r>
              <a:rPr lang="en-US" b="1"/>
              <a:t>Consider the linked list in Fig. 6.20. </a:t>
            </a:r>
            <a:endParaRPr b="1"/>
          </a:p>
          <a:p>
            <a:pPr marL="342900" lvl="0" indent="-274319" algn="l" rtl="0">
              <a:spcBef>
                <a:spcPts val="480"/>
              </a:spcBef>
              <a:spcAft>
                <a:spcPts val="0"/>
              </a:spcAft>
              <a:buSzPts val="1824"/>
              <a:buChar char="🞇"/>
            </a:pPr>
            <a:r>
              <a:rPr lang="en-US" b="1"/>
              <a:t>When we want to delete a node from the beginning of the list, then the following changes will be done in the linked list.</a:t>
            </a:r>
            <a:endParaRPr b="1"/>
          </a:p>
        </p:txBody>
      </p:sp>
      <p:sp>
        <p:nvSpPr>
          <p:cNvPr id="589" name="Google Shape;589;p4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30</a:t>
            </a:fld>
            <a:endParaRPr/>
          </a:p>
        </p:txBody>
      </p:sp>
      <p:sp>
        <p:nvSpPr>
          <p:cNvPr id="590" name="Google Shape;590;p4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91" name="Google Shape;591;p43"/>
          <p:cNvPicPr preferRelativeResize="0"/>
          <p:nvPr/>
        </p:nvPicPr>
        <p:blipFill rotWithShape="1">
          <a:blip r:embed="rId3">
            <a:alphaModFix/>
          </a:blip>
          <a:srcRect/>
          <a:stretch/>
        </p:blipFill>
        <p:spPr>
          <a:xfrm>
            <a:off x="1276349" y="3429000"/>
            <a:ext cx="6777789" cy="1981200"/>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4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598" name="Google Shape;598;p44"/>
          <p:cNvSpPr txBox="1">
            <a:spLocks noGrp="1"/>
          </p:cNvSpPr>
          <p:nvPr>
            <p:ph type="body" idx="1"/>
          </p:nvPr>
        </p:nvSpPr>
        <p:spPr>
          <a:xfrm>
            <a:off x="685800" y="838200"/>
            <a:ext cx="7848600" cy="2590800"/>
          </a:xfrm>
          <a:prstGeom prst="rect">
            <a:avLst/>
          </a:prstGeom>
          <a:noFill/>
          <a:ln>
            <a:noFill/>
          </a:ln>
        </p:spPr>
        <p:txBody>
          <a:bodyPr spcFirstLastPara="1" wrap="square" lIns="91425" tIns="45700" rIns="91425" bIns="45700" anchor="t" anchorCtr="0">
            <a:normAutofit/>
          </a:bodyPr>
          <a:lstStyle/>
          <a:p>
            <a:pPr marL="342900" lvl="0" indent="-287019" algn="l" rtl="0">
              <a:lnSpc>
                <a:spcPct val="80000"/>
              </a:lnSpc>
              <a:spcBef>
                <a:spcPts val="0"/>
              </a:spcBef>
              <a:spcAft>
                <a:spcPts val="0"/>
              </a:spcAft>
              <a:buSzPts val="1476"/>
              <a:buChar char="🞇"/>
            </a:pPr>
            <a:r>
              <a:rPr lang="en-US" sz="1879" b="1"/>
              <a:t>Deleting the First Node from a Linked List </a:t>
            </a:r>
            <a:endParaRPr sz="1879" b="1"/>
          </a:p>
          <a:p>
            <a:pPr marL="342900" lvl="0" indent="-287019" algn="l" rtl="0">
              <a:lnSpc>
                <a:spcPct val="80000"/>
              </a:lnSpc>
              <a:spcBef>
                <a:spcPts val="336"/>
              </a:spcBef>
              <a:spcAft>
                <a:spcPts val="0"/>
              </a:spcAft>
              <a:buSzPts val="1476"/>
              <a:buChar char="🞇"/>
            </a:pPr>
            <a:r>
              <a:rPr lang="en-US" sz="1879" b="1"/>
              <a:t>Figure 6.21 shows the algorithm to delete the first node from a linked list. </a:t>
            </a:r>
            <a:endParaRPr sz="1879" b="1"/>
          </a:p>
          <a:p>
            <a:pPr marL="342900" lvl="0" indent="-287019" algn="l" rtl="0">
              <a:lnSpc>
                <a:spcPct val="80000"/>
              </a:lnSpc>
              <a:spcBef>
                <a:spcPts val="336"/>
              </a:spcBef>
              <a:spcAft>
                <a:spcPts val="0"/>
              </a:spcAft>
              <a:buSzPts val="1476"/>
              <a:buChar char="🞇"/>
            </a:pPr>
            <a:r>
              <a:rPr lang="en-US" sz="1879" b="1"/>
              <a:t>In Step 1, we check if the linked list exists or not. </a:t>
            </a:r>
            <a:endParaRPr sz="1879" b="1"/>
          </a:p>
          <a:p>
            <a:pPr marL="342900" lvl="0" indent="-287019" algn="l" rtl="0">
              <a:lnSpc>
                <a:spcPct val="80000"/>
              </a:lnSpc>
              <a:spcBef>
                <a:spcPts val="336"/>
              </a:spcBef>
              <a:spcAft>
                <a:spcPts val="0"/>
              </a:spcAft>
              <a:buSzPts val="1476"/>
              <a:buChar char="🞇"/>
            </a:pPr>
            <a:r>
              <a:rPr lang="en-US" sz="1879" b="1"/>
              <a:t>If START = NULL, then it signifies that there are no nodes in the list and the control is transferred to the last statement of the algorithm. </a:t>
            </a:r>
            <a:endParaRPr sz="1879" b="1"/>
          </a:p>
          <a:p>
            <a:pPr marL="342900" lvl="0" indent="-287020" algn="l" rtl="0">
              <a:lnSpc>
                <a:spcPct val="80000"/>
              </a:lnSpc>
              <a:spcBef>
                <a:spcPts val="336"/>
              </a:spcBef>
              <a:spcAft>
                <a:spcPts val="0"/>
              </a:spcAft>
              <a:buSzPts val="1476"/>
              <a:buChar char="🞇"/>
            </a:pPr>
            <a:r>
              <a:rPr lang="en-US" sz="1879" b="1"/>
              <a:t>However, if there are nodes in the linked list, then we use a pointer variable PTR that is set to point to the first node of the list. </a:t>
            </a:r>
            <a:endParaRPr sz="1879" b="1"/>
          </a:p>
        </p:txBody>
      </p:sp>
      <p:sp>
        <p:nvSpPr>
          <p:cNvPr id="599" name="Google Shape;599;p4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31</a:t>
            </a:fld>
            <a:endParaRPr/>
          </a:p>
        </p:txBody>
      </p:sp>
      <p:sp>
        <p:nvSpPr>
          <p:cNvPr id="600" name="Google Shape;600;p4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01" name="Google Shape;601;p44"/>
          <p:cNvPicPr preferRelativeResize="0"/>
          <p:nvPr/>
        </p:nvPicPr>
        <p:blipFill rotWithShape="1">
          <a:blip r:embed="rId3">
            <a:alphaModFix/>
          </a:blip>
          <a:srcRect/>
          <a:stretch/>
        </p:blipFill>
        <p:spPr>
          <a:xfrm>
            <a:off x="5549990" y="3429000"/>
            <a:ext cx="3133725" cy="2381250"/>
          </a:xfrm>
          <a:prstGeom prst="rect">
            <a:avLst/>
          </a:prstGeom>
          <a:noFill/>
          <a:ln>
            <a:noFill/>
          </a:ln>
        </p:spPr>
      </p:pic>
      <p:sp>
        <p:nvSpPr>
          <p:cNvPr id="602" name="Google Shape;602;p44"/>
          <p:cNvSpPr txBox="1">
            <a:spLocks noGrp="1"/>
          </p:cNvSpPr>
          <p:nvPr>
            <p:ph type="body" idx="1"/>
          </p:nvPr>
        </p:nvSpPr>
        <p:spPr>
          <a:xfrm>
            <a:off x="685800" y="3286125"/>
            <a:ext cx="4864200" cy="3352800"/>
          </a:xfrm>
          <a:prstGeom prst="rect">
            <a:avLst/>
          </a:prstGeom>
          <a:noFill/>
          <a:ln>
            <a:noFill/>
          </a:ln>
        </p:spPr>
        <p:txBody>
          <a:bodyPr spcFirstLastPara="1" wrap="square" lIns="91425" tIns="45700" rIns="91425" bIns="45700" anchor="t" anchorCtr="0">
            <a:noAutofit/>
          </a:bodyPr>
          <a:lstStyle/>
          <a:p>
            <a:pPr marL="342900" lvl="0" indent="-287020" algn="l" rtl="0">
              <a:lnSpc>
                <a:spcPct val="80000"/>
              </a:lnSpc>
              <a:spcBef>
                <a:spcPts val="336"/>
              </a:spcBef>
              <a:spcAft>
                <a:spcPts val="0"/>
              </a:spcAft>
              <a:buSzPts val="1476"/>
              <a:buChar char="🞇"/>
            </a:pPr>
            <a:r>
              <a:rPr lang="en-US" sz="1879" b="1"/>
              <a:t>For this, we initialize PTR with START that stores the address of the first node of the list. </a:t>
            </a:r>
            <a:endParaRPr sz="1879" b="1"/>
          </a:p>
          <a:p>
            <a:pPr marL="342900" lvl="0" indent="-287020" algn="l" rtl="0">
              <a:lnSpc>
                <a:spcPct val="80000"/>
              </a:lnSpc>
              <a:spcBef>
                <a:spcPts val="336"/>
              </a:spcBef>
              <a:spcAft>
                <a:spcPts val="0"/>
              </a:spcAft>
              <a:buSzPts val="1476"/>
              <a:buChar char="🞇"/>
            </a:pPr>
            <a:r>
              <a:rPr lang="en-US" sz="1879" b="1"/>
              <a:t>In Step 3, START is made to point to the next node in sequence and finally the memory occupied by the node pointed by PTR (initially the first node of the list) is freed and returned to the free pool. </a:t>
            </a:r>
            <a:endParaRPr sz="1879" b="1"/>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4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609" name="Google Shape;609;p45"/>
          <p:cNvSpPr txBox="1">
            <a:spLocks noGrp="1"/>
          </p:cNvSpPr>
          <p:nvPr>
            <p:ph type="body" idx="1"/>
          </p:nvPr>
        </p:nvSpPr>
        <p:spPr>
          <a:xfrm>
            <a:off x="685800" y="838200"/>
            <a:ext cx="7848600" cy="1480204"/>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en-US" sz="2040" b="1"/>
              <a:t>Deleting the Last Node from a Linked List</a:t>
            </a:r>
            <a:endParaRPr sz="2040" b="1"/>
          </a:p>
          <a:p>
            <a:pPr marL="342900" lvl="0" indent="-274320" algn="l" rtl="0">
              <a:lnSpc>
                <a:spcPct val="80000"/>
              </a:lnSpc>
              <a:spcBef>
                <a:spcPts val="408"/>
              </a:spcBef>
              <a:spcAft>
                <a:spcPts val="0"/>
              </a:spcAft>
              <a:buSzPts val="1550"/>
              <a:buChar char="🞇"/>
            </a:pPr>
            <a:r>
              <a:rPr lang="en-US" sz="2040" b="1"/>
              <a:t>Consider the linked list shown in Fig. 6.22.</a:t>
            </a:r>
            <a:endParaRPr sz="2040" b="1"/>
          </a:p>
          <a:p>
            <a:pPr marL="342900" lvl="0" indent="-274320" algn="l" rtl="0">
              <a:lnSpc>
                <a:spcPct val="80000"/>
              </a:lnSpc>
              <a:spcBef>
                <a:spcPts val="408"/>
              </a:spcBef>
              <a:spcAft>
                <a:spcPts val="0"/>
              </a:spcAft>
              <a:buSzPts val="1550"/>
              <a:buChar char="🞇"/>
            </a:pPr>
            <a:r>
              <a:rPr lang="en-US" sz="2040" b="1"/>
              <a:t>Suppose we want to delete the last node from the linked list, then the following changes will be done in the linked list.</a:t>
            </a:r>
            <a:endParaRPr sz="2040" b="1"/>
          </a:p>
        </p:txBody>
      </p:sp>
      <p:sp>
        <p:nvSpPr>
          <p:cNvPr id="610" name="Google Shape;610;p4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32</a:t>
            </a:fld>
            <a:endParaRPr/>
          </a:p>
        </p:txBody>
      </p:sp>
      <p:sp>
        <p:nvSpPr>
          <p:cNvPr id="611" name="Google Shape;611;p4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12" name="Google Shape;612;p45"/>
          <p:cNvPicPr preferRelativeResize="0"/>
          <p:nvPr/>
        </p:nvPicPr>
        <p:blipFill rotWithShape="1">
          <a:blip r:embed="rId3">
            <a:alphaModFix/>
          </a:blip>
          <a:srcRect/>
          <a:stretch/>
        </p:blipFill>
        <p:spPr>
          <a:xfrm>
            <a:off x="990600" y="2438400"/>
            <a:ext cx="6438900" cy="3857625"/>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4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619" name="Google Shape;619;p46"/>
          <p:cNvSpPr txBox="1">
            <a:spLocks noGrp="1"/>
          </p:cNvSpPr>
          <p:nvPr>
            <p:ph type="body" idx="1"/>
          </p:nvPr>
        </p:nvSpPr>
        <p:spPr>
          <a:xfrm>
            <a:off x="685800" y="838200"/>
            <a:ext cx="7848600" cy="2895600"/>
          </a:xfrm>
          <a:prstGeom prst="rect">
            <a:avLst/>
          </a:prstGeom>
          <a:noFill/>
          <a:ln>
            <a:noFill/>
          </a:ln>
        </p:spPr>
        <p:txBody>
          <a:bodyPr spcFirstLastPara="1" wrap="square" lIns="91425" tIns="45700" rIns="91425" bIns="45700" anchor="t" anchorCtr="0">
            <a:normAutofit/>
          </a:bodyPr>
          <a:lstStyle/>
          <a:p>
            <a:pPr marL="342900" lvl="0" indent="-287019" algn="l" rtl="0">
              <a:lnSpc>
                <a:spcPct val="80000"/>
              </a:lnSpc>
              <a:spcBef>
                <a:spcPts val="0"/>
              </a:spcBef>
              <a:spcAft>
                <a:spcPts val="0"/>
              </a:spcAft>
              <a:buSzPts val="1476"/>
              <a:buChar char="🞇"/>
            </a:pPr>
            <a:r>
              <a:rPr lang="en-US" sz="1879" b="1"/>
              <a:t>Deleting the Last Node from a Linked List</a:t>
            </a:r>
            <a:endParaRPr sz="1879" b="1"/>
          </a:p>
          <a:p>
            <a:pPr marL="342900" lvl="0" indent="-287019" algn="l" rtl="0">
              <a:lnSpc>
                <a:spcPct val="80000"/>
              </a:lnSpc>
              <a:spcBef>
                <a:spcPts val="336"/>
              </a:spcBef>
              <a:spcAft>
                <a:spcPts val="0"/>
              </a:spcAft>
              <a:buSzPts val="1476"/>
              <a:buChar char="🞇"/>
            </a:pPr>
            <a:r>
              <a:rPr lang="en-US" sz="1879" b="1"/>
              <a:t>Figure 6.23 shows the algorithm to delete the last node from a linked list. </a:t>
            </a:r>
            <a:endParaRPr sz="1879" b="1"/>
          </a:p>
          <a:p>
            <a:pPr marL="342900" lvl="0" indent="-287019" algn="l" rtl="0">
              <a:lnSpc>
                <a:spcPct val="80000"/>
              </a:lnSpc>
              <a:spcBef>
                <a:spcPts val="336"/>
              </a:spcBef>
              <a:spcAft>
                <a:spcPts val="0"/>
              </a:spcAft>
              <a:buSzPts val="1476"/>
              <a:buChar char="🞇"/>
            </a:pPr>
            <a:r>
              <a:rPr lang="en-US" sz="1879" b="1"/>
              <a:t>In Step 2, we take a pointer variable PTR and initialize it with START. </a:t>
            </a:r>
            <a:endParaRPr sz="1879" b="1"/>
          </a:p>
          <a:p>
            <a:pPr marL="342900" lvl="0" indent="-287020" algn="l" rtl="0">
              <a:lnSpc>
                <a:spcPct val="80000"/>
              </a:lnSpc>
              <a:spcBef>
                <a:spcPts val="336"/>
              </a:spcBef>
              <a:spcAft>
                <a:spcPts val="0"/>
              </a:spcAft>
              <a:buSzPts val="1476"/>
              <a:buChar char="🞇"/>
            </a:pPr>
            <a:r>
              <a:rPr lang="en-US" sz="1879" b="1"/>
              <a:t>That is, PTR now points to the first node of the linked list. In the while loop, we take another pointer variable PREPTR such that it always points to one node before the PTR. </a:t>
            </a:r>
            <a:endParaRPr sz="2600"/>
          </a:p>
        </p:txBody>
      </p:sp>
      <p:sp>
        <p:nvSpPr>
          <p:cNvPr id="620" name="Google Shape;620;p4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33</a:t>
            </a:fld>
            <a:endParaRPr/>
          </a:p>
        </p:txBody>
      </p:sp>
      <p:sp>
        <p:nvSpPr>
          <p:cNvPr id="621" name="Google Shape;621;p4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22" name="Google Shape;622;p46"/>
          <p:cNvPicPr preferRelativeResize="0"/>
          <p:nvPr/>
        </p:nvPicPr>
        <p:blipFill rotWithShape="1">
          <a:blip r:embed="rId3">
            <a:alphaModFix/>
          </a:blip>
          <a:srcRect/>
          <a:stretch/>
        </p:blipFill>
        <p:spPr>
          <a:xfrm>
            <a:off x="3768900" y="3221875"/>
            <a:ext cx="4914900" cy="2828925"/>
          </a:xfrm>
          <a:prstGeom prst="rect">
            <a:avLst/>
          </a:prstGeom>
          <a:noFill/>
          <a:ln>
            <a:noFill/>
          </a:ln>
        </p:spPr>
      </p:pic>
      <p:sp>
        <p:nvSpPr>
          <p:cNvPr id="623" name="Google Shape;623;p46"/>
          <p:cNvSpPr txBox="1">
            <a:spLocks noGrp="1"/>
          </p:cNvSpPr>
          <p:nvPr>
            <p:ph type="body" idx="1"/>
          </p:nvPr>
        </p:nvSpPr>
        <p:spPr>
          <a:xfrm>
            <a:off x="685800" y="2914650"/>
            <a:ext cx="3083100" cy="3443400"/>
          </a:xfrm>
          <a:prstGeom prst="rect">
            <a:avLst/>
          </a:prstGeom>
          <a:noFill/>
          <a:ln>
            <a:noFill/>
          </a:ln>
        </p:spPr>
        <p:txBody>
          <a:bodyPr spcFirstLastPara="1" wrap="square" lIns="91425" tIns="45700" rIns="91425" bIns="45700" anchor="t" anchorCtr="0">
            <a:noAutofit/>
          </a:bodyPr>
          <a:lstStyle/>
          <a:p>
            <a:pPr marL="342900" lvl="0" indent="-287020" algn="l" rtl="0">
              <a:lnSpc>
                <a:spcPct val="80000"/>
              </a:lnSpc>
              <a:spcBef>
                <a:spcPts val="336"/>
              </a:spcBef>
              <a:spcAft>
                <a:spcPts val="0"/>
              </a:spcAft>
              <a:buSzPts val="1476"/>
              <a:buChar char="🞇"/>
            </a:pPr>
            <a:r>
              <a:rPr lang="en-US" sz="1879" b="1"/>
              <a:t>Once we reach the last node and the second last node, we set the NEXT pointer of the second last node to NULL, so that it now becomes the (new) last node of the linked list. </a:t>
            </a:r>
            <a:endParaRPr sz="1879" b="1"/>
          </a:p>
          <a:p>
            <a:pPr marL="342900" lvl="0" indent="-287020" algn="l" rtl="0">
              <a:lnSpc>
                <a:spcPct val="80000"/>
              </a:lnSpc>
              <a:spcBef>
                <a:spcPts val="336"/>
              </a:spcBef>
              <a:spcAft>
                <a:spcPts val="0"/>
              </a:spcAft>
              <a:buSzPts val="1476"/>
              <a:buChar char="🞇"/>
            </a:pPr>
            <a:r>
              <a:rPr lang="en-US" sz="1879" b="1"/>
              <a:t>The memory of the previous last node is freed and returned back to the free pool.</a:t>
            </a:r>
            <a:endParaRPr sz="26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4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630" name="Google Shape;630;p48"/>
          <p:cNvSpPr txBox="1">
            <a:spLocks noGrp="1"/>
          </p:cNvSpPr>
          <p:nvPr>
            <p:ph type="body" idx="1"/>
          </p:nvPr>
        </p:nvSpPr>
        <p:spPr>
          <a:xfrm>
            <a:off x="685800" y="838200"/>
            <a:ext cx="7848600" cy="838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t>Deleting the Node After a Given Node in a Linked List </a:t>
            </a:r>
            <a:endParaRPr b="1"/>
          </a:p>
        </p:txBody>
      </p:sp>
      <p:sp>
        <p:nvSpPr>
          <p:cNvPr id="631" name="Google Shape;631;p4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34</a:t>
            </a:fld>
            <a:endParaRPr/>
          </a:p>
        </p:txBody>
      </p:sp>
      <p:sp>
        <p:nvSpPr>
          <p:cNvPr id="632" name="Google Shape;632;p4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33" name="Google Shape;633;p48"/>
          <p:cNvPicPr preferRelativeResize="0"/>
          <p:nvPr/>
        </p:nvPicPr>
        <p:blipFill rotWithShape="1">
          <a:blip r:embed="rId3">
            <a:alphaModFix/>
          </a:blip>
          <a:srcRect/>
          <a:stretch/>
        </p:blipFill>
        <p:spPr>
          <a:xfrm>
            <a:off x="1314450" y="1814094"/>
            <a:ext cx="5086350" cy="4491455"/>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4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640" name="Google Shape;640;p49"/>
          <p:cNvSpPr txBox="1">
            <a:spLocks noGrp="1"/>
          </p:cNvSpPr>
          <p:nvPr>
            <p:ph type="body" idx="1"/>
          </p:nvPr>
        </p:nvSpPr>
        <p:spPr>
          <a:xfrm>
            <a:off x="685800" y="838200"/>
            <a:ext cx="7848600" cy="1861800"/>
          </a:xfrm>
          <a:prstGeom prst="rect">
            <a:avLst/>
          </a:prstGeom>
          <a:noFill/>
          <a:ln>
            <a:noFill/>
          </a:ln>
        </p:spPr>
        <p:txBody>
          <a:bodyPr spcFirstLastPara="1" wrap="square" lIns="91425" tIns="45700" rIns="91425" bIns="45700" anchor="t" anchorCtr="0">
            <a:normAutofit/>
          </a:bodyPr>
          <a:lstStyle/>
          <a:p>
            <a:pPr marL="342900" marR="0" lvl="0" indent="-296519" algn="l" rtl="0">
              <a:lnSpc>
                <a:spcPct val="80000"/>
              </a:lnSpc>
              <a:spcBef>
                <a:spcPts val="408"/>
              </a:spcBef>
              <a:spcAft>
                <a:spcPts val="0"/>
              </a:spcAft>
              <a:buSzPts val="1900"/>
              <a:buChar char="🞇"/>
            </a:pPr>
            <a:r>
              <a:rPr lang="en-US" sz="1900" b="1"/>
              <a:t>Deleting the Node After a Given Node in a Linked List </a:t>
            </a:r>
            <a:endParaRPr sz="1900" b="1"/>
          </a:p>
          <a:p>
            <a:pPr marL="342900" marR="0" lvl="0" indent="-296519" algn="l" rtl="0">
              <a:lnSpc>
                <a:spcPct val="80000"/>
              </a:lnSpc>
              <a:spcBef>
                <a:spcPts val="408"/>
              </a:spcBef>
              <a:spcAft>
                <a:spcPts val="0"/>
              </a:spcAft>
              <a:buSzPts val="1900"/>
              <a:buChar char="🞇"/>
            </a:pPr>
            <a:r>
              <a:rPr lang="en-US" sz="1900" b="1"/>
              <a:t>In Step 2, we take a pointer variable PTR and initialize it with START. </a:t>
            </a:r>
            <a:endParaRPr sz="1900" b="1"/>
          </a:p>
          <a:p>
            <a:pPr marL="342900" marR="0" lvl="0" indent="-296519" algn="l" rtl="0">
              <a:lnSpc>
                <a:spcPct val="80000"/>
              </a:lnSpc>
              <a:spcBef>
                <a:spcPts val="408"/>
              </a:spcBef>
              <a:spcAft>
                <a:spcPts val="0"/>
              </a:spcAft>
              <a:buSzPts val="1900"/>
              <a:buChar char="🞇"/>
            </a:pPr>
            <a:r>
              <a:rPr lang="en-US" sz="1900" b="1"/>
              <a:t>That is, PTR now points to the first node of the linked list. In the while loop, we take another pointer variable PREPTR such that it always points to one node before the PTR. </a:t>
            </a:r>
            <a:endParaRPr sz="2600" b="1"/>
          </a:p>
        </p:txBody>
      </p:sp>
      <p:sp>
        <p:nvSpPr>
          <p:cNvPr id="641" name="Google Shape;641;p4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35</a:t>
            </a:fld>
            <a:endParaRPr/>
          </a:p>
        </p:txBody>
      </p:sp>
      <p:sp>
        <p:nvSpPr>
          <p:cNvPr id="642" name="Google Shape;642;p4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43" name="Google Shape;643;p49"/>
          <p:cNvPicPr preferRelativeResize="0"/>
          <p:nvPr/>
        </p:nvPicPr>
        <p:blipFill rotWithShape="1">
          <a:blip r:embed="rId3">
            <a:alphaModFix/>
          </a:blip>
          <a:srcRect/>
          <a:stretch/>
        </p:blipFill>
        <p:spPr>
          <a:xfrm>
            <a:off x="3878398" y="2699998"/>
            <a:ext cx="4766825" cy="3037425"/>
          </a:xfrm>
          <a:prstGeom prst="rect">
            <a:avLst/>
          </a:prstGeom>
          <a:noFill/>
          <a:ln>
            <a:noFill/>
          </a:ln>
        </p:spPr>
      </p:pic>
      <p:sp>
        <p:nvSpPr>
          <p:cNvPr id="644" name="Google Shape;644;p49"/>
          <p:cNvSpPr txBox="1">
            <a:spLocks noGrp="1"/>
          </p:cNvSpPr>
          <p:nvPr>
            <p:ph type="body" idx="1"/>
          </p:nvPr>
        </p:nvSpPr>
        <p:spPr>
          <a:xfrm>
            <a:off x="685800" y="2373375"/>
            <a:ext cx="3268800" cy="2743800"/>
          </a:xfrm>
          <a:prstGeom prst="rect">
            <a:avLst/>
          </a:prstGeom>
          <a:noFill/>
          <a:ln>
            <a:noFill/>
          </a:ln>
        </p:spPr>
        <p:txBody>
          <a:bodyPr spcFirstLastPara="1" wrap="square" lIns="91425" tIns="45700" rIns="91425" bIns="45700" anchor="t" anchorCtr="0">
            <a:noAutofit/>
          </a:bodyPr>
          <a:lstStyle/>
          <a:p>
            <a:pPr marL="342900" lvl="0" indent="-296519" algn="l" rtl="0">
              <a:lnSpc>
                <a:spcPct val="80000"/>
              </a:lnSpc>
              <a:spcBef>
                <a:spcPts val="408"/>
              </a:spcBef>
              <a:spcAft>
                <a:spcPts val="0"/>
              </a:spcAft>
              <a:buSzPts val="1900"/>
              <a:buChar char="🞇"/>
            </a:pPr>
            <a:r>
              <a:rPr lang="en-US" sz="1900" b="1"/>
              <a:t>Once we reach the </a:t>
            </a:r>
            <a:r>
              <a:rPr lang="en-US" sz="1940" b="1"/>
              <a:t>node containing VAL and the node succeeding it, we set the next pointer of the node containing VAL to the address contained in next field of the node succeeding it. </a:t>
            </a:r>
            <a:endParaRPr sz="1940" b="1"/>
          </a:p>
          <a:p>
            <a:pPr marL="342900" lvl="0" indent="-296519" algn="l" rtl="0">
              <a:lnSpc>
                <a:spcPct val="80000"/>
              </a:lnSpc>
              <a:spcBef>
                <a:spcPts val="408"/>
              </a:spcBef>
              <a:spcAft>
                <a:spcPts val="0"/>
              </a:spcAft>
              <a:buSzPts val="1900"/>
              <a:buChar char="🞇"/>
            </a:pPr>
            <a:r>
              <a:rPr lang="en-US" sz="1940" b="1"/>
              <a:t>The memory of the node succeeding the given node is freed and returned back to the free pool.</a:t>
            </a:r>
            <a:endParaRPr sz="19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5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716" name="Google Shape;716;p57"/>
          <p:cNvSpPr txBox="1">
            <a:spLocks noGrp="1"/>
          </p:cNvSpPr>
          <p:nvPr>
            <p:ph type="body" idx="1"/>
          </p:nvPr>
        </p:nvSpPr>
        <p:spPr>
          <a:xfrm>
            <a:off x="685800" y="838200"/>
            <a:ext cx="7848600" cy="28194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en-US" sz="2040" b="1" dirty="0"/>
              <a:t>In a circular linked list, the last node contains a pointer to the first node of the list. </a:t>
            </a:r>
            <a:endParaRPr sz="2040" b="1" dirty="0"/>
          </a:p>
          <a:p>
            <a:pPr marL="342900" lvl="0" indent="-274320" algn="l" rtl="0">
              <a:lnSpc>
                <a:spcPct val="80000"/>
              </a:lnSpc>
              <a:spcBef>
                <a:spcPts val="408"/>
              </a:spcBef>
              <a:spcAft>
                <a:spcPts val="0"/>
              </a:spcAft>
              <a:buSzPts val="1550"/>
              <a:buChar char="🞇"/>
            </a:pPr>
            <a:r>
              <a:rPr lang="en-US" sz="2040" b="1" dirty="0"/>
              <a:t>We can have a circular singly linked list as well as a circular doubly linked list. </a:t>
            </a:r>
            <a:endParaRPr sz="2040" b="1" dirty="0"/>
          </a:p>
          <a:p>
            <a:pPr marL="342900" lvl="0" indent="-274320" algn="l" rtl="0">
              <a:lnSpc>
                <a:spcPct val="80000"/>
              </a:lnSpc>
              <a:spcBef>
                <a:spcPts val="408"/>
              </a:spcBef>
              <a:spcAft>
                <a:spcPts val="0"/>
              </a:spcAft>
              <a:buSzPts val="1550"/>
              <a:buChar char="🞇"/>
            </a:pPr>
            <a:r>
              <a:rPr lang="en-US" sz="2040" b="1" dirty="0"/>
              <a:t>While traversing a circular linked list, we can begin at any node and traverse the </a:t>
            </a:r>
            <a:r>
              <a:rPr lang="en-US" sz="2040" b="1" dirty="0" smtClean="0"/>
              <a:t>list, </a:t>
            </a:r>
            <a:r>
              <a:rPr lang="en-US" sz="2040" b="1" dirty="0"/>
              <a:t>until we reach the same node where we started. </a:t>
            </a:r>
            <a:endParaRPr sz="2040" b="1" dirty="0"/>
          </a:p>
          <a:p>
            <a:pPr marL="342900" lvl="0" indent="-274320" algn="l" rtl="0">
              <a:lnSpc>
                <a:spcPct val="80000"/>
              </a:lnSpc>
              <a:spcBef>
                <a:spcPts val="408"/>
              </a:spcBef>
              <a:spcAft>
                <a:spcPts val="0"/>
              </a:spcAft>
              <a:buSzPts val="1550"/>
              <a:buChar char="🞇"/>
            </a:pPr>
            <a:r>
              <a:rPr lang="en-US" sz="2040" b="1" dirty="0"/>
              <a:t>Thus, a circular linked list has no beginning and no ending. Figure 6.26 shows a circular linked list.</a:t>
            </a:r>
            <a:endParaRPr dirty="0"/>
          </a:p>
        </p:txBody>
      </p:sp>
      <p:sp>
        <p:nvSpPr>
          <p:cNvPr id="717" name="Google Shape;717;p5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36</a:t>
            </a:fld>
            <a:endParaRPr/>
          </a:p>
        </p:txBody>
      </p:sp>
      <p:sp>
        <p:nvSpPr>
          <p:cNvPr id="718" name="Google Shape;718;p5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19" name="Google Shape;719;p57"/>
          <p:cNvPicPr preferRelativeResize="0"/>
          <p:nvPr/>
        </p:nvPicPr>
        <p:blipFill rotWithShape="1">
          <a:blip r:embed="rId3">
            <a:alphaModFix/>
          </a:blip>
          <a:srcRect/>
          <a:stretch/>
        </p:blipFill>
        <p:spPr>
          <a:xfrm>
            <a:off x="1629671" y="4114800"/>
            <a:ext cx="6038850" cy="1409700"/>
          </a:xfrm>
          <a:prstGeom prst="rect">
            <a:avLst/>
          </a:prstGeom>
          <a:noFill/>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5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726" name="Google Shape;726;p59"/>
          <p:cNvSpPr txBox="1">
            <a:spLocks noGrp="1"/>
          </p:cNvSpPr>
          <p:nvPr>
            <p:ph type="body" idx="1"/>
          </p:nvPr>
        </p:nvSpPr>
        <p:spPr>
          <a:xfrm>
            <a:off x="685800" y="838200"/>
            <a:ext cx="7848600" cy="2590800"/>
          </a:xfrm>
          <a:prstGeom prst="rect">
            <a:avLst/>
          </a:prstGeom>
          <a:noFill/>
          <a:ln>
            <a:noFill/>
          </a:ln>
        </p:spPr>
        <p:txBody>
          <a:bodyPr spcFirstLastPara="1" wrap="square" lIns="91425" tIns="45700" rIns="91425" bIns="45700" anchor="t" anchorCtr="0">
            <a:normAutofit/>
          </a:bodyPr>
          <a:lstStyle/>
          <a:p>
            <a:pPr marL="342900" lvl="0" indent="-274320" algn="l" rtl="0">
              <a:lnSpc>
                <a:spcPct val="90000"/>
              </a:lnSpc>
              <a:spcBef>
                <a:spcPts val="0"/>
              </a:spcBef>
              <a:spcAft>
                <a:spcPts val="0"/>
              </a:spcAft>
              <a:buSzPts val="1550"/>
              <a:buChar char="🞇"/>
            </a:pPr>
            <a:r>
              <a:rPr lang="en-US" sz="2040" b="1"/>
              <a:t>We can traverse the list until we find the NEXT entry that contains the address of the first node of the list.</a:t>
            </a:r>
            <a:endParaRPr sz="2040" b="1"/>
          </a:p>
          <a:p>
            <a:pPr marL="342900" lvl="0" indent="-274320" algn="l" rtl="0">
              <a:lnSpc>
                <a:spcPct val="90000"/>
              </a:lnSpc>
              <a:spcBef>
                <a:spcPts val="408"/>
              </a:spcBef>
              <a:spcAft>
                <a:spcPts val="0"/>
              </a:spcAft>
              <a:buSzPts val="1550"/>
              <a:buChar char="🞇"/>
            </a:pPr>
            <a:r>
              <a:rPr lang="en-US" sz="2040" b="1"/>
              <a:t>This denotes the end of the linked list, that is, the node that contains the address of the first node is actually the last node of the list. </a:t>
            </a:r>
            <a:endParaRPr sz="2040" b="1"/>
          </a:p>
          <a:p>
            <a:pPr marL="342900" lvl="0" indent="-274320" algn="l" rtl="0">
              <a:lnSpc>
                <a:spcPct val="90000"/>
              </a:lnSpc>
              <a:spcBef>
                <a:spcPts val="408"/>
              </a:spcBef>
              <a:spcAft>
                <a:spcPts val="0"/>
              </a:spcAft>
              <a:buSzPts val="1550"/>
              <a:buChar char="🞇"/>
            </a:pPr>
            <a:r>
              <a:rPr lang="en-US" sz="2040" b="1"/>
              <a:t>When we traverse the DATA and NEXT in this manner, we will finally see that the linked list in Fig. 6.27 stores characters that when put together form the word HELLO. </a:t>
            </a:r>
            <a:endParaRPr/>
          </a:p>
        </p:txBody>
      </p:sp>
      <p:sp>
        <p:nvSpPr>
          <p:cNvPr id="727" name="Google Shape;727;p5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37</a:t>
            </a:fld>
            <a:endParaRPr/>
          </a:p>
        </p:txBody>
      </p:sp>
      <p:sp>
        <p:nvSpPr>
          <p:cNvPr id="728" name="Google Shape;728;p5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29" name="Google Shape;729;p59"/>
          <p:cNvPicPr preferRelativeResize="0"/>
          <p:nvPr/>
        </p:nvPicPr>
        <p:blipFill rotWithShape="1">
          <a:blip r:embed="rId3">
            <a:alphaModFix/>
          </a:blip>
          <a:srcRect/>
          <a:stretch/>
        </p:blipFill>
        <p:spPr>
          <a:xfrm>
            <a:off x="2057400" y="3352799"/>
            <a:ext cx="2695575" cy="3132591"/>
          </a:xfrm>
          <a:prstGeom prst="rect">
            <a:avLst/>
          </a:prstGeom>
          <a:noFill/>
          <a:ln>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6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736" name="Google Shape;736;p61"/>
          <p:cNvSpPr txBox="1">
            <a:spLocks noGrp="1"/>
          </p:cNvSpPr>
          <p:nvPr>
            <p:ph type="body" idx="1"/>
          </p:nvPr>
        </p:nvSpPr>
        <p:spPr>
          <a:xfrm>
            <a:off x="685800" y="838200"/>
            <a:ext cx="7848600" cy="38100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t>Inserting a new node in a circular Linked List </a:t>
            </a:r>
            <a:endParaRPr b="1"/>
          </a:p>
          <a:p>
            <a:pPr marL="342900" lvl="0" indent="-274319" algn="l" rtl="0">
              <a:spcBef>
                <a:spcPts val="480"/>
              </a:spcBef>
              <a:spcAft>
                <a:spcPts val="0"/>
              </a:spcAft>
              <a:buSzPts val="1824"/>
              <a:buChar char="🞇"/>
            </a:pPr>
            <a:r>
              <a:rPr lang="en-US" b="1"/>
              <a:t>In this section, we will see how a new node is added into an already existing linked list. </a:t>
            </a:r>
            <a:endParaRPr b="1"/>
          </a:p>
          <a:p>
            <a:pPr marL="342900" lvl="0" indent="-274319" algn="l" rtl="0">
              <a:spcBef>
                <a:spcPts val="480"/>
              </a:spcBef>
              <a:spcAft>
                <a:spcPts val="0"/>
              </a:spcAft>
              <a:buSzPts val="1824"/>
              <a:buChar char="🞇"/>
            </a:pPr>
            <a:r>
              <a:rPr lang="en-US" b="1"/>
              <a:t>We will take two cases and then see how insertion is done in each case. </a:t>
            </a:r>
            <a:endParaRPr b="1"/>
          </a:p>
          <a:p>
            <a:pPr marL="342900" lvl="0" indent="-274319" algn="l" rtl="0">
              <a:spcBef>
                <a:spcPts val="480"/>
              </a:spcBef>
              <a:spcAft>
                <a:spcPts val="0"/>
              </a:spcAft>
              <a:buSzPts val="1824"/>
              <a:buChar char="🞇"/>
            </a:pPr>
            <a:r>
              <a:rPr lang="en-US" b="1"/>
              <a:t>Case 1: The new node is inserted at the beginning of the circular linked list. </a:t>
            </a:r>
            <a:endParaRPr b="1"/>
          </a:p>
          <a:p>
            <a:pPr marL="342900" lvl="0" indent="-274319" algn="l" rtl="0">
              <a:spcBef>
                <a:spcPts val="480"/>
              </a:spcBef>
              <a:spcAft>
                <a:spcPts val="0"/>
              </a:spcAft>
              <a:buSzPts val="1824"/>
              <a:buChar char="🞇"/>
            </a:pPr>
            <a:r>
              <a:rPr lang="en-US" b="1"/>
              <a:t>Case 2: The new node is inserted at the end of the circular linked list. </a:t>
            </a:r>
            <a:endParaRPr/>
          </a:p>
        </p:txBody>
      </p:sp>
      <p:sp>
        <p:nvSpPr>
          <p:cNvPr id="737" name="Google Shape;737;p6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38</a:t>
            </a:fld>
            <a:endParaRPr/>
          </a:p>
        </p:txBody>
      </p:sp>
      <p:sp>
        <p:nvSpPr>
          <p:cNvPr id="738" name="Google Shape;738;p6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6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745" name="Google Shape;745;p62"/>
          <p:cNvSpPr txBox="1">
            <a:spLocks noGrp="1"/>
          </p:cNvSpPr>
          <p:nvPr>
            <p:ph type="body" idx="1"/>
          </p:nvPr>
        </p:nvSpPr>
        <p:spPr>
          <a:xfrm>
            <a:off x="685800" y="838200"/>
            <a:ext cx="7848600" cy="2057400"/>
          </a:xfrm>
          <a:prstGeom prst="rect">
            <a:avLst/>
          </a:prstGeom>
          <a:noFill/>
          <a:ln>
            <a:noFill/>
          </a:ln>
        </p:spPr>
        <p:txBody>
          <a:bodyPr spcFirstLastPara="1" wrap="square" lIns="91425" tIns="45700" rIns="91425" bIns="45700" anchor="t" anchorCtr="0">
            <a:normAutofit/>
          </a:bodyPr>
          <a:lstStyle/>
          <a:p>
            <a:pPr marL="342900" lvl="0" indent="-274320" algn="l" rtl="0">
              <a:lnSpc>
                <a:spcPct val="90000"/>
              </a:lnSpc>
              <a:spcBef>
                <a:spcPts val="0"/>
              </a:spcBef>
              <a:spcAft>
                <a:spcPts val="0"/>
              </a:spcAft>
              <a:buSzPts val="1550"/>
              <a:buChar char="🞇"/>
            </a:pPr>
            <a:r>
              <a:rPr lang="en-US" sz="2040" b="1"/>
              <a:t>Inserting a Node at the Beginning of a Circular Linked List </a:t>
            </a:r>
            <a:endParaRPr sz="2040" b="1"/>
          </a:p>
          <a:p>
            <a:pPr marL="342900" lvl="0" indent="-274320" algn="l" rtl="0">
              <a:lnSpc>
                <a:spcPct val="90000"/>
              </a:lnSpc>
              <a:spcBef>
                <a:spcPts val="408"/>
              </a:spcBef>
              <a:spcAft>
                <a:spcPts val="0"/>
              </a:spcAft>
              <a:buSzPts val="1550"/>
              <a:buChar char="🞇"/>
            </a:pPr>
            <a:r>
              <a:rPr lang="en-US" sz="2040" b="1"/>
              <a:t>Consider the linked list shown in Fig. 6.29.</a:t>
            </a:r>
            <a:endParaRPr sz="2040" b="1"/>
          </a:p>
          <a:p>
            <a:pPr marL="342900" lvl="0" indent="-274320" algn="l" rtl="0">
              <a:lnSpc>
                <a:spcPct val="90000"/>
              </a:lnSpc>
              <a:spcBef>
                <a:spcPts val="408"/>
              </a:spcBef>
              <a:spcAft>
                <a:spcPts val="0"/>
              </a:spcAft>
              <a:buSzPts val="1550"/>
              <a:buChar char="🞇"/>
            </a:pPr>
            <a:r>
              <a:rPr lang="en-US" sz="2040" b="1"/>
              <a:t>Suppose we want to add a new node with data 9 as the first node of the list. </a:t>
            </a:r>
            <a:endParaRPr sz="2040" b="1"/>
          </a:p>
          <a:p>
            <a:pPr marL="342900" lvl="0" indent="-274320" algn="l" rtl="0">
              <a:lnSpc>
                <a:spcPct val="90000"/>
              </a:lnSpc>
              <a:spcBef>
                <a:spcPts val="408"/>
              </a:spcBef>
              <a:spcAft>
                <a:spcPts val="0"/>
              </a:spcAft>
              <a:buSzPts val="1550"/>
              <a:buChar char="🞇"/>
            </a:pPr>
            <a:r>
              <a:rPr lang="en-US" sz="2040" b="1"/>
              <a:t>Then the following changes will be done in the linked list.</a:t>
            </a:r>
            <a:endParaRPr/>
          </a:p>
        </p:txBody>
      </p:sp>
      <p:sp>
        <p:nvSpPr>
          <p:cNvPr id="746" name="Google Shape;746;p6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39</a:t>
            </a:fld>
            <a:endParaRPr/>
          </a:p>
        </p:txBody>
      </p:sp>
      <p:sp>
        <p:nvSpPr>
          <p:cNvPr id="747" name="Google Shape;747;p6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48" name="Google Shape;748;p62"/>
          <p:cNvPicPr preferRelativeResize="0"/>
          <p:nvPr/>
        </p:nvPicPr>
        <p:blipFill rotWithShape="1">
          <a:blip r:embed="rId3">
            <a:alphaModFix/>
          </a:blip>
          <a:srcRect/>
          <a:stretch/>
        </p:blipFill>
        <p:spPr>
          <a:xfrm>
            <a:off x="1271587" y="2514600"/>
            <a:ext cx="6677025" cy="3768634"/>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a:t>
            </a:r>
            <a:endParaRPr sz="2400"/>
          </a:p>
        </p:txBody>
      </p:sp>
      <p:sp>
        <p:nvSpPr>
          <p:cNvPr id="285" name="Google Shape;285;p4"/>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t>Linked list is a data structure that is free from those restrictions. </a:t>
            </a:r>
            <a:endParaRPr b="1"/>
          </a:p>
          <a:p>
            <a:pPr marL="342900" lvl="0" indent="-274319" algn="l" rtl="0">
              <a:spcBef>
                <a:spcPts val="480"/>
              </a:spcBef>
              <a:spcAft>
                <a:spcPts val="0"/>
              </a:spcAft>
              <a:buSzPts val="1824"/>
              <a:buChar char="🞇"/>
            </a:pPr>
            <a:r>
              <a:rPr lang="en-US" b="1"/>
              <a:t>A linked list does not store its elements in consecutive memory locations and the user can add any number of elements to it. </a:t>
            </a:r>
            <a:endParaRPr b="1"/>
          </a:p>
          <a:p>
            <a:pPr marL="342900" lvl="0" indent="-274319" algn="l" rtl="0">
              <a:spcBef>
                <a:spcPts val="480"/>
              </a:spcBef>
              <a:spcAft>
                <a:spcPts val="0"/>
              </a:spcAft>
              <a:buSzPts val="1824"/>
              <a:buChar char="🞇"/>
            </a:pPr>
            <a:r>
              <a:rPr lang="en-US" b="1"/>
              <a:t>However, unlike an array, a linked list does not allow random access of data. </a:t>
            </a:r>
            <a:endParaRPr b="1"/>
          </a:p>
          <a:p>
            <a:pPr marL="342900" lvl="0" indent="-274319" algn="l" rtl="0">
              <a:spcBef>
                <a:spcPts val="480"/>
              </a:spcBef>
              <a:spcAft>
                <a:spcPts val="0"/>
              </a:spcAft>
              <a:buSzPts val="1824"/>
              <a:buChar char="🞇"/>
            </a:pPr>
            <a:r>
              <a:rPr lang="en-US" b="1"/>
              <a:t>Elements in a linked list can be accessed only in a sequential manner. </a:t>
            </a:r>
            <a:endParaRPr b="1"/>
          </a:p>
          <a:p>
            <a:pPr marL="342900" lvl="0" indent="-274319" algn="l" rtl="0">
              <a:spcBef>
                <a:spcPts val="480"/>
              </a:spcBef>
              <a:spcAft>
                <a:spcPts val="0"/>
              </a:spcAft>
              <a:buSzPts val="1824"/>
              <a:buChar char="🞇"/>
            </a:pPr>
            <a:r>
              <a:rPr lang="en-US" b="1"/>
              <a:t>But like an array, insertions and deletions can be done at any point in the list in a constant time.</a:t>
            </a:r>
            <a:endParaRPr b="1"/>
          </a:p>
        </p:txBody>
      </p:sp>
      <p:sp>
        <p:nvSpPr>
          <p:cNvPr id="286" name="Google Shape;286;p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a:t>
            </a:fld>
            <a:endParaRPr/>
          </a:p>
        </p:txBody>
      </p:sp>
      <p:sp>
        <p:nvSpPr>
          <p:cNvPr id="287" name="Google Shape;287;p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6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755" name="Google Shape;755;p6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40</a:t>
            </a:fld>
            <a:endParaRPr/>
          </a:p>
        </p:txBody>
      </p:sp>
      <p:sp>
        <p:nvSpPr>
          <p:cNvPr id="756" name="Google Shape;756;p6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57" name="Google Shape;757;p65"/>
          <p:cNvPicPr preferRelativeResize="0"/>
          <p:nvPr/>
        </p:nvPicPr>
        <p:blipFill rotWithShape="1">
          <a:blip r:embed="rId3">
            <a:alphaModFix/>
          </a:blip>
          <a:srcRect/>
          <a:stretch/>
        </p:blipFill>
        <p:spPr>
          <a:xfrm>
            <a:off x="4142075" y="2853900"/>
            <a:ext cx="4541663" cy="3470700"/>
          </a:xfrm>
          <a:prstGeom prst="rect">
            <a:avLst/>
          </a:prstGeom>
          <a:noFill/>
          <a:ln>
            <a:noFill/>
          </a:ln>
        </p:spPr>
      </p:pic>
      <p:sp>
        <p:nvSpPr>
          <p:cNvPr id="758" name="Google Shape;758;p65"/>
          <p:cNvSpPr txBox="1">
            <a:spLocks noGrp="1"/>
          </p:cNvSpPr>
          <p:nvPr>
            <p:ph type="body" idx="1"/>
          </p:nvPr>
        </p:nvSpPr>
        <p:spPr>
          <a:xfrm>
            <a:off x="685800" y="838200"/>
            <a:ext cx="7848600" cy="5410200"/>
          </a:xfrm>
          <a:prstGeom prst="rect">
            <a:avLst/>
          </a:prstGeom>
          <a:noFill/>
          <a:ln>
            <a:noFill/>
          </a:ln>
        </p:spPr>
        <p:txBody>
          <a:bodyPr spcFirstLastPara="1" wrap="square" lIns="91425" tIns="45700" rIns="91425" bIns="45700" anchor="t" anchorCtr="0">
            <a:noAutofit/>
          </a:bodyPr>
          <a:lstStyle/>
          <a:p>
            <a:pPr marL="342900" lvl="0" indent="-287019" algn="l" rtl="0">
              <a:lnSpc>
                <a:spcPct val="80000"/>
              </a:lnSpc>
              <a:spcBef>
                <a:spcPts val="0"/>
              </a:spcBef>
              <a:spcAft>
                <a:spcPts val="0"/>
              </a:spcAft>
              <a:buSzPts val="1614"/>
              <a:buChar char="🞇"/>
            </a:pPr>
            <a:r>
              <a:rPr lang="en-US" sz="2060" b="1"/>
              <a:t>Inserting a Node at the Beginning of a Circular Linked List </a:t>
            </a:r>
            <a:endParaRPr sz="2060" b="1"/>
          </a:p>
          <a:p>
            <a:pPr marL="342900" lvl="0" indent="-287019" algn="l" rtl="0">
              <a:lnSpc>
                <a:spcPct val="80000"/>
              </a:lnSpc>
              <a:spcBef>
                <a:spcPts val="372"/>
              </a:spcBef>
              <a:spcAft>
                <a:spcPts val="0"/>
              </a:spcAft>
              <a:buSzPts val="1614"/>
              <a:buChar char="🞇"/>
            </a:pPr>
            <a:r>
              <a:rPr lang="en-US" sz="2060" b="1"/>
              <a:t>The NEXT part of the new node is initialized with the address of the first node of the list, which is stored in START. </a:t>
            </a:r>
            <a:endParaRPr sz="2060" b="1"/>
          </a:p>
          <a:p>
            <a:pPr marL="342900" lvl="0" indent="-287019" algn="l" rtl="0">
              <a:lnSpc>
                <a:spcPct val="80000"/>
              </a:lnSpc>
              <a:spcBef>
                <a:spcPts val="372"/>
              </a:spcBef>
              <a:spcAft>
                <a:spcPts val="0"/>
              </a:spcAft>
              <a:buSzPts val="1614"/>
              <a:buChar char="🞇"/>
            </a:pPr>
            <a:r>
              <a:rPr lang="en-US" sz="2060" b="1"/>
              <a:t>Now, since the new node is added as the first node of the list, it will now be known as the START node, that is, the START pointer variable will now hold the address of the NEW_NODE. </a:t>
            </a:r>
            <a:endParaRPr sz="2060" b="1"/>
          </a:p>
        </p:txBody>
      </p:sp>
      <p:sp>
        <p:nvSpPr>
          <p:cNvPr id="759" name="Google Shape;759;p65"/>
          <p:cNvSpPr txBox="1">
            <a:spLocks noGrp="1"/>
          </p:cNvSpPr>
          <p:nvPr>
            <p:ph type="body" idx="1"/>
          </p:nvPr>
        </p:nvSpPr>
        <p:spPr>
          <a:xfrm>
            <a:off x="685800" y="2920250"/>
            <a:ext cx="3502200" cy="2556000"/>
          </a:xfrm>
          <a:prstGeom prst="rect">
            <a:avLst/>
          </a:prstGeom>
          <a:noFill/>
          <a:ln>
            <a:noFill/>
          </a:ln>
        </p:spPr>
        <p:txBody>
          <a:bodyPr spcFirstLastPara="1" wrap="square" lIns="91425" tIns="45700" rIns="91425" bIns="45700" anchor="t" anchorCtr="0">
            <a:noAutofit/>
          </a:bodyPr>
          <a:lstStyle/>
          <a:p>
            <a:pPr marL="342900" lvl="0" indent="-287019" algn="l" rtl="0">
              <a:lnSpc>
                <a:spcPct val="80000"/>
              </a:lnSpc>
              <a:spcBef>
                <a:spcPts val="372"/>
              </a:spcBef>
              <a:spcAft>
                <a:spcPts val="0"/>
              </a:spcAft>
              <a:buSzPts val="1614"/>
              <a:buChar char="🞇"/>
            </a:pPr>
            <a:r>
              <a:rPr lang="en-US" sz="2060" b="1"/>
              <a:t>While inserting a node in a circular linked list, we have to use a while loop to traverse to the last node of the list. </a:t>
            </a:r>
            <a:endParaRPr sz="2060" b="1"/>
          </a:p>
          <a:p>
            <a:pPr marL="342900" lvl="0" indent="-287019" algn="l" rtl="0">
              <a:lnSpc>
                <a:spcPct val="80000"/>
              </a:lnSpc>
              <a:spcBef>
                <a:spcPts val="372"/>
              </a:spcBef>
              <a:spcAft>
                <a:spcPts val="0"/>
              </a:spcAft>
              <a:buSzPts val="1614"/>
              <a:buChar char="🞇"/>
            </a:pPr>
            <a:r>
              <a:rPr lang="en-US" sz="2060" b="1"/>
              <a:t>Because the last node contains a pointer to START, its NEXT field is updated so that after insertion it points to the new node which will be now known as START. </a:t>
            </a:r>
            <a:endParaRPr sz="2060" b="1"/>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6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766" name="Google Shape;766;p66"/>
          <p:cNvSpPr txBox="1">
            <a:spLocks noGrp="1"/>
          </p:cNvSpPr>
          <p:nvPr>
            <p:ph type="body" idx="1"/>
          </p:nvPr>
        </p:nvSpPr>
        <p:spPr>
          <a:xfrm>
            <a:off x="685800" y="838200"/>
            <a:ext cx="7848600" cy="19050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sz="2220" b="1"/>
              <a:t>Inserting a Node at the End of a Circular Linked List </a:t>
            </a:r>
            <a:endParaRPr sz="2220" b="1"/>
          </a:p>
          <a:p>
            <a:pPr marL="342900" lvl="0" indent="-274319" algn="l" rtl="0">
              <a:lnSpc>
                <a:spcPct val="80000"/>
              </a:lnSpc>
              <a:spcBef>
                <a:spcPts val="444"/>
              </a:spcBef>
              <a:spcAft>
                <a:spcPts val="0"/>
              </a:spcAft>
              <a:buSzPts val="1687"/>
              <a:buChar char="🞇"/>
            </a:pPr>
            <a:r>
              <a:rPr lang="en-US" sz="2220" b="1"/>
              <a:t>Consider the linked list shown in Fig. 6.31.</a:t>
            </a:r>
            <a:endParaRPr sz="2220" b="1"/>
          </a:p>
          <a:p>
            <a:pPr marL="342900" lvl="0" indent="-274319" algn="l" rtl="0">
              <a:lnSpc>
                <a:spcPct val="80000"/>
              </a:lnSpc>
              <a:spcBef>
                <a:spcPts val="444"/>
              </a:spcBef>
              <a:spcAft>
                <a:spcPts val="0"/>
              </a:spcAft>
              <a:buSzPts val="1687"/>
              <a:buChar char="🞇"/>
            </a:pPr>
            <a:r>
              <a:rPr lang="en-US" sz="2220" b="1"/>
              <a:t>Suppose we want to add a new node with data 9 as the last node of the list. </a:t>
            </a:r>
            <a:endParaRPr sz="2220" b="1"/>
          </a:p>
          <a:p>
            <a:pPr marL="342900" lvl="0" indent="-274319" algn="l" rtl="0">
              <a:lnSpc>
                <a:spcPct val="80000"/>
              </a:lnSpc>
              <a:spcBef>
                <a:spcPts val="444"/>
              </a:spcBef>
              <a:spcAft>
                <a:spcPts val="0"/>
              </a:spcAft>
              <a:buSzPts val="1687"/>
              <a:buChar char="🞇"/>
            </a:pPr>
            <a:r>
              <a:rPr lang="en-US" sz="2220" b="1"/>
              <a:t>Then the following changes will be done in the linked list.</a:t>
            </a:r>
            <a:endParaRPr/>
          </a:p>
        </p:txBody>
      </p:sp>
      <p:sp>
        <p:nvSpPr>
          <p:cNvPr id="767" name="Google Shape;767;p6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41</a:t>
            </a:fld>
            <a:endParaRPr/>
          </a:p>
        </p:txBody>
      </p:sp>
      <p:sp>
        <p:nvSpPr>
          <p:cNvPr id="768" name="Google Shape;768;p6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69" name="Google Shape;769;p66"/>
          <p:cNvPicPr preferRelativeResize="0"/>
          <p:nvPr/>
        </p:nvPicPr>
        <p:blipFill rotWithShape="1">
          <a:blip r:embed="rId3">
            <a:alphaModFix/>
          </a:blip>
          <a:srcRect/>
          <a:stretch/>
        </p:blipFill>
        <p:spPr>
          <a:xfrm>
            <a:off x="1358208" y="2514600"/>
            <a:ext cx="6581775" cy="3695700"/>
          </a:xfrm>
          <a:prstGeom prst="rect">
            <a:avLst/>
          </a:prstGeom>
          <a:noFill/>
          <a:ln>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6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776" name="Google Shape;776;p67"/>
          <p:cNvSpPr txBox="1">
            <a:spLocks noGrp="1"/>
          </p:cNvSpPr>
          <p:nvPr>
            <p:ph type="body" idx="1"/>
          </p:nvPr>
        </p:nvSpPr>
        <p:spPr>
          <a:xfrm>
            <a:off x="685800" y="838200"/>
            <a:ext cx="7848600" cy="2438400"/>
          </a:xfrm>
          <a:prstGeom prst="rect">
            <a:avLst/>
          </a:prstGeom>
          <a:noFill/>
          <a:ln>
            <a:noFill/>
          </a:ln>
        </p:spPr>
        <p:txBody>
          <a:bodyPr spcFirstLastPara="1" wrap="square" lIns="91425" tIns="45700" rIns="91425" bIns="45700" anchor="t" anchorCtr="0">
            <a:normAutofit/>
          </a:bodyPr>
          <a:lstStyle/>
          <a:p>
            <a:pPr marL="342900" lvl="0" indent="-299719" algn="l" rtl="0">
              <a:lnSpc>
                <a:spcPct val="80000"/>
              </a:lnSpc>
              <a:spcBef>
                <a:spcPts val="0"/>
              </a:spcBef>
              <a:spcAft>
                <a:spcPts val="0"/>
              </a:spcAft>
              <a:buSzPts val="1540"/>
              <a:buChar char="🞇"/>
            </a:pPr>
            <a:r>
              <a:rPr lang="en-US" sz="1900" b="1"/>
              <a:t>Inserting a Node at the End of a Circular Linked List </a:t>
            </a:r>
            <a:endParaRPr sz="1900" b="1"/>
          </a:p>
          <a:p>
            <a:pPr marL="342900" lvl="0" indent="-299719" algn="l" rtl="0">
              <a:lnSpc>
                <a:spcPct val="80000"/>
              </a:lnSpc>
              <a:spcBef>
                <a:spcPts val="300"/>
              </a:spcBef>
              <a:spcAft>
                <a:spcPts val="0"/>
              </a:spcAft>
              <a:buSzPts val="1540"/>
              <a:buChar char="🞇"/>
            </a:pPr>
            <a:r>
              <a:rPr lang="en-US" sz="1900" b="1"/>
              <a:t>Figure 6.32 shows the algorithm to insert a new node at the end of a circular linked list. </a:t>
            </a:r>
            <a:endParaRPr sz="1900" b="1"/>
          </a:p>
          <a:p>
            <a:pPr marL="342900" lvl="0" indent="-299719" algn="l" rtl="0">
              <a:lnSpc>
                <a:spcPct val="80000"/>
              </a:lnSpc>
              <a:spcBef>
                <a:spcPts val="300"/>
              </a:spcBef>
              <a:spcAft>
                <a:spcPts val="0"/>
              </a:spcAft>
              <a:buSzPts val="1540"/>
              <a:buChar char="🞇"/>
            </a:pPr>
            <a:r>
              <a:rPr lang="en-US" sz="1900" b="1"/>
              <a:t>In Step 6, we take a pointer variable PTR and initialize it with START.</a:t>
            </a:r>
            <a:endParaRPr sz="1900" b="1"/>
          </a:p>
          <a:p>
            <a:pPr marL="342900" lvl="0" indent="-299719" algn="l" rtl="0">
              <a:lnSpc>
                <a:spcPct val="80000"/>
              </a:lnSpc>
              <a:spcBef>
                <a:spcPts val="300"/>
              </a:spcBef>
              <a:spcAft>
                <a:spcPts val="0"/>
              </a:spcAft>
              <a:buSzPts val="1540"/>
              <a:buChar char="🞇"/>
            </a:pPr>
            <a:r>
              <a:rPr lang="en-US" sz="1900" b="1"/>
              <a:t>That is, PTR now points to the first node of the linked list. </a:t>
            </a:r>
            <a:endParaRPr sz="1900" b="1"/>
          </a:p>
          <a:p>
            <a:pPr marL="342900" lvl="0" indent="-299719" algn="l" rtl="0">
              <a:lnSpc>
                <a:spcPct val="80000"/>
              </a:lnSpc>
              <a:spcBef>
                <a:spcPts val="300"/>
              </a:spcBef>
              <a:spcAft>
                <a:spcPts val="0"/>
              </a:spcAft>
              <a:buSzPts val="1540"/>
              <a:buChar char="🞇"/>
            </a:pPr>
            <a:r>
              <a:rPr lang="en-US" sz="1900" b="1"/>
              <a:t>In the while loop, we traverse through the linked list to reach the last node. </a:t>
            </a:r>
            <a:endParaRPr sz="2800"/>
          </a:p>
        </p:txBody>
      </p:sp>
      <p:sp>
        <p:nvSpPr>
          <p:cNvPr id="777" name="Google Shape;777;p6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42</a:t>
            </a:fld>
            <a:endParaRPr/>
          </a:p>
        </p:txBody>
      </p:sp>
      <p:sp>
        <p:nvSpPr>
          <p:cNvPr id="778" name="Google Shape;778;p6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79" name="Google Shape;779;p67"/>
          <p:cNvPicPr preferRelativeResize="0"/>
          <p:nvPr/>
        </p:nvPicPr>
        <p:blipFill rotWithShape="1">
          <a:blip r:embed="rId3">
            <a:alphaModFix/>
          </a:blip>
          <a:srcRect/>
          <a:stretch/>
        </p:blipFill>
        <p:spPr>
          <a:xfrm>
            <a:off x="4123350" y="2752976"/>
            <a:ext cx="4563900" cy="3438125"/>
          </a:xfrm>
          <a:prstGeom prst="rect">
            <a:avLst/>
          </a:prstGeom>
          <a:noFill/>
          <a:ln>
            <a:noFill/>
          </a:ln>
        </p:spPr>
      </p:pic>
      <p:sp>
        <p:nvSpPr>
          <p:cNvPr id="780" name="Google Shape;780;p67"/>
          <p:cNvSpPr txBox="1">
            <a:spLocks noGrp="1"/>
          </p:cNvSpPr>
          <p:nvPr>
            <p:ph type="body" idx="1"/>
          </p:nvPr>
        </p:nvSpPr>
        <p:spPr>
          <a:xfrm>
            <a:off x="685800" y="2874650"/>
            <a:ext cx="3502200" cy="2985600"/>
          </a:xfrm>
          <a:prstGeom prst="rect">
            <a:avLst/>
          </a:prstGeom>
          <a:noFill/>
          <a:ln>
            <a:noFill/>
          </a:ln>
        </p:spPr>
        <p:txBody>
          <a:bodyPr spcFirstLastPara="1" wrap="square" lIns="91425" tIns="45700" rIns="91425" bIns="45700" anchor="t" anchorCtr="0">
            <a:noAutofit/>
          </a:bodyPr>
          <a:lstStyle/>
          <a:p>
            <a:pPr marL="342900" lvl="0" indent="-299719" algn="l" rtl="0">
              <a:lnSpc>
                <a:spcPct val="80000"/>
              </a:lnSpc>
              <a:spcBef>
                <a:spcPts val="300"/>
              </a:spcBef>
              <a:spcAft>
                <a:spcPts val="0"/>
              </a:spcAft>
              <a:buSzPts val="1540"/>
              <a:buChar char="🞇"/>
            </a:pPr>
            <a:r>
              <a:rPr lang="en-US" sz="1900" b="1"/>
              <a:t>Once we reach the last node, in Step 9, we change the NEXT pointer of the last node to store the address of the new node. </a:t>
            </a:r>
            <a:endParaRPr sz="1900" b="1"/>
          </a:p>
          <a:p>
            <a:pPr marL="342900" lvl="0" indent="-299719" algn="l" rtl="0">
              <a:lnSpc>
                <a:spcPct val="80000"/>
              </a:lnSpc>
              <a:spcBef>
                <a:spcPts val="300"/>
              </a:spcBef>
              <a:spcAft>
                <a:spcPts val="0"/>
              </a:spcAft>
              <a:buSzPts val="1540"/>
              <a:buChar char="🞇"/>
            </a:pPr>
            <a:r>
              <a:rPr lang="en-US" sz="1900" b="1"/>
              <a:t>Remember that the NEXT field of the new node contains the address of the first node which is denoted by START. </a:t>
            </a:r>
            <a:endParaRPr sz="280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6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787" name="Google Shape;787;p68"/>
          <p:cNvSpPr txBox="1">
            <a:spLocks noGrp="1"/>
          </p:cNvSpPr>
          <p:nvPr>
            <p:ph type="body" idx="1"/>
          </p:nvPr>
        </p:nvSpPr>
        <p:spPr>
          <a:xfrm>
            <a:off x="685800" y="838200"/>
            <a:ext cx="7848600" cy="5161616"/>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t>Deleting a node from a circular Linked List </a:t>
            </a:r>
            <a:endParaRPr b="1"/>
          </a:p>
          <a:p>
            <a:pPr marL="342900" lvl="0" indent="-274319" algn="l" rtl="0">
              <a:spcBef>
                <a:spcPts val="480"/>
              </a:spcBef>
              <a:spcAft>
                <a:spcPts val="0"/>
              </a:spcAft>
              <a:buSzPts val="1824"/>
              <a:buChar char="🞇"/>
            </a:pPr>
            <a:r>
              <a:rPr lang="en-US" b="1"/>
              <a:t>In this section, we will discuss how a node is deleted from an already existing circular linked list. </a:t>
            </a:r>
            <a:endParaRPr b="1"/>
          </a:p>
          <a:p>
            <a:pPr marL="342900" lvl="0" indent="-274319" algn="l" rtl="0">
              <a:spcBef>
                <a:spcPts val="480"/>
              </a:spcBef>
              <a:spcAft>
                <a:spcPts val="0"/>
              </a:spcAft>
              <a:buSzPts val="1824"/>
              <a:buChar char="🞇"/>
            </a:pPr>
            <a:r>
              <a:rPr lang="en-US" b="1"/>
              <a:t>We will take two cases and then see how deletion is done in each case. </a:t>
            </a:r>
            <a:endParaRPr b="1"/>
          </a:p>
          <a:p>
            <a:pPr marL="342900" lvl="0" indent="-274319" algn="l" rtl="0">
              <a:spcBef>
                <a:spcPts val="480"/>
              </a:spcBef>
              <a:spcAft>
                <a:spcPts val="0"/>
              </a:spcAft>
              <a:buSzPts val="1824"/>
              <a:buChar char="🞇"/>
            </a:pPr>
            <a:r>
              <a:rPr lang="en-US" b="1"/>
              <a:t>Rest of the cases of deletion are same as that given for singly linked lists. </a:t>
            </a:r>
            <a:endParaRPr b="1"/>
          </a:p>
          <a:p>
            <a:pPr marL="342900" lvl="0" indent="-274319" algn="l" rtl="0">
              <a:spcBef>
                <a:spcPts val="480"/>
              </a:spcBef>
              <a:spcAft>
                <a:spcPts val="0"/>
              </a:spcAft>
              <a:buSzPts val="1824"/>
              <a:buChar char="🞇"/>
            </a:pPr>
            <a:r>
              <a:rPr lang="en-US" b="1"/>
              <a:t>Case 1: The first node is deleted. </a:t>
            </a:r>
            <a:endParaRPr b="1"/>
          </a:p>
          <a:p>
            <a:pPr marL="342900" lvl="0" indent="-274319" algn="l" rtl="0">
              <a:spcBef>
                <a:spcPts val="480"/>
              </a:spcBef>
              <a:spcAft>
                <a:spcPts val="0"/>
              </a:spcAft>
              <a:buSzPts val="1824"/>
              <a:buChar char="🞇"/>
            </a:pPr>
            <a:r>
              <a:rPr lang="en-US" b="1"/>
              <a:t>Case 2: The last node is deleted.  </a:t>
            </a:r>
            <a:endParaRPr/>
          </a:p>
        </p:txBody>
      </p:sp>
      <p:sp>
        <p:nvSpPr>
          <p:cNvPr id="788" name="Google Shape;788;p6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43</a:t>
            </a:fld>
            <a:endParaRPr/>
          </a:p>
        </p:txBody>
      </p:sp>
      <p:sp>
        <p:nvSpPr>
          <p:cNvPr id="789" name="Google Shape;789;p6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6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796" name="Google Shape;796;p69"/>
          <p:cNvSpPr txBox="1">
            <a:spLocks noGrp="1"/>
          </p:cNvSpPr>
          <p:nvPr>
            <p:ph type="body" idx="1"/>
          </p:nvPr>
        </p:nvSpPr>
        <p:spPr>
          <a:xfrm>
            <a:off x="685800" y="838200"/>
            <a:ext cx="7848600" cy="16002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sz="2220" b="1"/>
              <a:t>Deleting the First Node from a Circular Linked List</a:t>
            </a:r>
            <a:endParaRPr sz="2220" b="1"/>
          </a:p>
          <a:p>
            <a:pPr marL="342900" lvl="0" indent="-274319" algn="l" rtl="0">
              <a:lnSpc>
                <a:spcPct val="80000"/>
              </a:lnSpc>
              <a:spcBef>
                <a:spcPts val="444"/>
              </a:spcBef>
              <a:spcAft>
                <a:spcPts val="0"/>
              </a:spcAft>
              <a:buSzPts val="1687"/>
              <a:buChar char="🞇"/>
            </a:pPr>
            <a:r>
              <a:rPr lang="en-US" sz="2220" b="1"/>
              <a:t>Consider the circular linked list shown in Fig. 6.33.</a:t>
            </a:r>
            <a:endParaRPr sz="2220" b="1"/>
          </a:p>
          <a:p>
            <a:pPr marL="342900" lvl="0" indent="-274319" algn="l" rtl="0">
              <a:lnSpc>
                <a:spcPct val="80000"/>
              </a:lnSpc>
              <a:spcBef>
                <a:spcPts val="444"/>
              </a:spcBef>
              <a:spcAft>
                <a:spcPts val="0"/>
              </a:spcAft>
              <a:buSzPts val="1687"/>
              <a:buChar char="🞇"/>
            </a:pPr>
            <a:r>
              <a:rPr lang="en-US" sz="2220" b="1"/>
              <a:t>When we want to delete a node from the beginning of the list, then the following changes will be done in the linked list.</a:t>
            </a:r>
            <a:endParaRPr sz="2220" b="1"/>
          </a:p>
        </p:txBody>
      </p:sp>
      <p:sp>
        <p:nvSpPr>
          <p:cNvPr id="797" name="Google Shape;797;p6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44</a:t>
            </a:fld>
            <a:endParaRPr/>
          </a:p>
        </p:txBody>
      </p:sp>
      <p:sp>
        <p:nvSpPr>
          <p:cNvPr id="798" name="Google Shape;798;p6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99" name="Google Shape;799;p69"/>
          <p:cNvPicPr preferRelativeResize="0"/>
          <p:nvPr/>
        </p:nvPicPr>
        <p:blipFill rotWithShape="1">
          <a:blip r:embed="rId3">
            <a:alphaModFix/>
          </a:blip>
          <a:srcRect/>
          <a:stretch/>
        </p:blipFill>
        <p:spPr>
          <a:xfrm>
            <a:off x="1695450" y="2438400"/>
            <a:ext cx="5829300" cy="3857625"/>
          </a:xfrm>
          <a:prstGeom prst="rect">
            <a:avLst/>
          </a:prstGeom>
          <a:noFill/>
          <a:ln>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7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806" name="Google Shape;806;p71"/>
          <p:cNvSpPr txBox="1">
            <a:spLocks noGrp="1"/>
          </p:cNvSpPr>
          <p:nvPr>
            <p:ph type="body" idx="1"/>
          </p:nvPr>
        </p:nvSpPr>
        <p:spPr>
          <a:xfrm>
            <a:off x="685800" y="838199"/>
            <a:ext cx="7848600" cy="2125133"/>
          </a:xfrm>
          <a:prstGeom prst="rect">
            <a:avLst/>
          </a:prstGeom>
          <a:noFill/>
          <a:ln>
            <a:noFill/>
          </a:ln>
        </p:spPr>
        <p:txBody>
          <a:bodyPr spcFirstLastPara="1" wrap="square" lIns="91425" tIns="45700" rIns="91425" bIns="45700" anchor="t" anchorCtr="0">
            <a:normAutofit lnSpcReduction="10000"/>
          </a:bodyPr>
          <a:lstStyle/>
          <a:p>
            <a:pPr marL="342900" lvl="0" indent="-285902" algn="l" rtl="0">
              <a:lnSpc>
                <a:spcPct val="90000"/>
              </a:lnSpc>
              <a:spcBef>
                <a:spcPts val="0"/>
              </a:spcBef>
              <a:spcAft>
                <a:spcPts val="0"/>
              </a:spcAft>
              <a:buSzPts val="1550"/>
              <a:buChar char="🞇"/>
            </a:pPr>
            <a:r>
              <a:rPr lang="en-US" sz="2040" b="1" dirty="0"/>
              <a:t>Deleting the First Node from a Circular Linked List</a:t>
            </a:r>
            <a:endParaRPr sz="2040" b="1" dirty="0"/>
          </a:p>
          <a:p>
            <a:pPr marL="342900" lvl="0" indent="-285902" algn="l" rtl="0">
              <a:lnSpc>
                <a:spcPct val="90000"/>
              </a:lnSpc>
              <a:spcBef>
                <a:spcPts val="408"/>
              </a:spcBef>
              <a:spcAft>
                <a:spcPts val="0"/>
              </a:spcAft>
              <a:buSzPts val="1550"/>
              <a:buChar char="🞇"/>
            </a:pPr>
            <a:r>
              <a:rPr lang="en-US" sz="2040" b="1" dirty="0"/>
              <a:t>In Step 5, we change the next pointer of the last node to point to the second node of the circular linked list.</a:t>
            </a:r>
            <a:endParaRPr sz="2040" b="1" dirty="0"/>
          </a:p>
          <a:p>
            <a:pPr marL="342900" lvl="0" indent="-285902" algn="l" rtl="0">
              <a:lnSpc>
                <a:spcPct val="90000"/>
              </a:lnSpc>
              <a:spcBef>
                <a:spcPts val="408"/>
              </a:spcBef>
              <a:spcAft>
                <a:spcPts val="0"/>
              </a:spcAft>
              <a:buSzPts val="1550"/>
              <a:buChar char="🞇"/>
            </a:pPr>
            <a:r>
              <a:rPr lang="en-US" sz="2040" b="1" dirty="0"/>
              <a:t>In Step 6, the memory occupied by the first node is freed. </a:t>
            </a:r>
            <a:endParaRPr sz="2040" b="1" dirty="0"/>
          </a:p>
          <a:p>
            <a:pPr marL="342900" lvl="0" indent="-285902" algn="l" rtl="0">
              <a:lnSpc>
                <a:spcPct val="90000"/>
              </a:lnSpc>
              <a:spcBef>
                <a:spcPts val="408"/>
              </a:spcBef>
              <a:spcAft>
                <a:spcPts val="0"/>
              </a:spcAft>
              <a:buSzPts val="1550"/>
              <a:buChar char="🞇"/>
            </a:pPr>
            <a:r>
              <a:rPr lang="en-US" sz="2040" b="1" dirty="0"/>
              <a:t>Finally, in Step 7, the second node now becomes the first node of the list and its address is stored in the pointer variable START. </a:t>
            </a:r>
            <a:endParaRPr b="1" dirty="0"/>
          </a:p>
        </p:txBody>
      </p:sp>
      <p:sp>
        <p:nvSpPr>
          <p:cNvPr id="807" name="Google Shape;807;p7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45</a:t>
            </a:fld>
            <a:endParaRPr/>
          </a:p>
        </p:txBody>
      </p:sp>
      <p:sp>
        <p:nvSpPr>
          <p:cNvPr id="808" name="Google Shape;808;p7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809" name="Google Shape;809;p71"/>
          <p:cNvPicPr preferRelativeResize="0"/>
          <p:nvPr/>
        </p:nvPicPr>
        <p:blipFill rotWithShape="1">
          <a:blip r:embed="rId3">
            <a:alphaModFix/>
          </a:blip>
          <a:srcRect/>
          <a:stretch/>
        </p:blipFill>
        <p:spPr>
          <a:xfrm>
            <a:off x="2236575" y="3143925"/>
            <a:ext cx="4660549" cy="3048875"/>
          </a:xfrm>
          <a:prstGeom prst="rect">
            <a:avLst/>
          </a:prstGeom>
          <a:noFill/>
          <a:ln>
            <a:noFill/>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7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816" name="Google Shape;816;p72"/>
          <p:cNvSpPr txBox="1">
            <a:spLocks noGrp="1"/>
          </p:cNvSpPr>
          <p:nvPr>
            <p:ph type="body" idx="1"/>
          </p:nvPr>
        </p:nvSpPr>
        <p:spPr>
          <a:xfrm>
            <a:off x="685800" y="838200"/>
            <a:ext cx="7848600" cy="16002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sz="2220" b="1"/>
              <a:t>Deleting the Last Node from a Circular Linked List</a:t>
            </a:r>
            <a:endParaRPr sz="2220" b="1"/>
          </a:p>
          <a:p>
            <a:pPr marL="342900" lvl="0" indent="-274319" algn="l" rtl="0">
              <a:lnSpc>
                <a:spcPct val="80000"/>
              </a:lnSpc>
              <a:spcBef>
                <a:spcPts val="444"/>
              </a:spcBef>
              <a:spcAft>
                <a:spcPts val="0"/>
              </a:spcAft>
              <a:buSzPts val="1687"/>
              <a:buChar char="🞇"/>
            </a:pPr>
            <a:r>
              <a:rPr lang="en-US" sz="2220" b="1"/>
              <a:t>Consider the circular linked list shown in Fig. 6.35.</a:t>
            </a:r>
            <a:endParaRPr sz="2220" b="1"/>
          </a:p>
          <a:p>
            <a:pPr marL="342900" lvl="0" indent="-274319" algn="l" rtl="0">
              <a:lnSpc>
                <a:spcPct val="80000"/>
              </a:lnSpc>
              <a:spcBef>
                <a:spcPts val="444"/>
              </a:spcBef>
              <a:spcAft>
                <a:spcPts val="0"/>
              </a:spcAft>
              <a:buSzPts val="1687"/>
              <a:buChar char="🞇"/>
            </a:pPr>
            <a:r>
              <a:rPr lang="en-US" sz="2220" b="1"/>
              <a:t>Suppose we want to delete the last node from the linked list, then the following changes will be done in the linked list.</a:t>
            </a:r>
            <a:endParaRPr/>
          </a:p>
          <a:p>
            <a:pPr marL="342900" lvl="0" indent="-167182" algn="l" rtl="0">
              <a:lnSpc>
                <a:spcPct val="80000"/>
              </a:lnSpc>
              <a:spcBef>
                <a:spcPts val="444"/>
              </a:spcBef>
              <a:spcAft>
                <a:spcPts val="0"/>
              </a:spcAft>
              <a:buSzPts val="1687"/>
              <a:buNone/>
            </a:pPr>
            <a:endParaRPr sz="2220" b="1"/>
          </a:p>
        </p:txBody>
      </p:sp>
      <p:sp>
        <p:nvSpPr>
          <p:cNvPr id="817" name="Google Shape;817;p7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46</a:t>
            </a:fld>
            <a:endParaRPr/>
          </a:p>
        </p:txBody>
      </p:sp>
      <p:sp>
        <p:nvSpPr>
          <p:cNvPr id="818" name="Google Shape;818;p7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819" name="Google Shape;819;p72"/>
          <p:cNvPicPr preferRelativeResize="0"/>
          <p:nvPr/>
        </p:nvPicPr>
        <p:blipFill rotWithShape="1">
          <a:blip r:embed="rId3">
            <a:alphaModFix/>
          </a:blip>
          <a:srcRect/>
          <a:stretch/>
        </p:blipFill>
        <p:spPr>
          <a:xfrm>
            <a:off x="949071" y="2438400"/>
            <a:ext cx="5953125" cy="3886200"/>
          </a:xfrm>
          <a:prstGeom prst="rect">
            <a:avLst/>
          </a:prstGeom>
          <a:noFill/>
          <a:ln>
            <a:noFill/>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7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826" name="Google Shape;826;p7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47</a:t>
            </a:fld>
            <a:endParaRPr/>
          </a:p>
        </p:txBody>
      </p:sp>
      <p:sp>
        <p:nvSpPr>
          <p:cNvPr id="827" name="Google Shape;827;p7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828" name="Google Shape;828;p74"/>
          <p:cNvPicPr preferRelativeResize="0"/>
          <p:nvPr/>
        </p:nvPicPr>
        <p:blipFill rotWithShape="1">
          <a:blip r:embed="rId3">
            <a:alphaModFix/>
          </a:blip>
          <a:srcRect/>
          <a:stretch/>
        </p:blipFill>
        <p:spPr>
          <a:xfrm>
            <a:off x="592400" y="3525300"/>
            <a:ext cx="4994900" cy="2946200"/>
          </a:xfrm>
          <a:prstGeom prst="rect">
            <a:avLst/>
          </a:prstGeom>
          <a:noFill/>
          <a:ln>
            <a:noFill/>
          </a:ln>
        </p:spPr>
      </p:pic>
      <p:sp>
        <p:nvSpPr>
          <p:cNvPr id="829" name="Google Shape;829;p74"/>
          <p:cNvSpPr txBox="1">
            <a:spLocks noGrp="1"/>
          </p:cNvSpPr>
          <p:nvPr>
            <p:ph type="body" idx="1"/>
          </p:nvPr>
        </p:nvSpPr>
        <p:spPr>
          <a:xfrm>
            <a:off x="685800" y="838200"/>
            <a:ext cx="7848600" cy="2687100"/>
          </a:xfrm>
          <a:prstGeom prst="rect">
            <a:avLst/>
          </a:prstGeom>
          <a:noFill/>
          <a:ln>
            <a:noFill/>
          </a:ln>
        </p:spPr>
        <p:txBody>
          <a:bodyPr spcFirstLastPara="1" wrap="square" lIns="91425" tIns="45700" rIns="91425" bIns="45700" anchor="t" anchorCtr="0">
            <a:noAutofit/>
          </a:bodyPr>
          <a:lstStyle/>
          <a:p>
            <a:pPr marL="342900" lvl="0" indent="-274319" algn="l" rtl="0">
              <a:lnSpc>
                <a:spcPct val="80000"/>
              </a:lnSpc>
              <a:spcBef>
                <a:spcPts val="0"/>
              </a:spcBef>
              <a:spcAft>
                <a:spcPts val="0"/>
              </a:spcAft>
              <a:buSzPts val="1687"/>
              <a:buChar char="🞇"/>
            </a:pPr>
            <a:r>
              <a:rPr lang="en-US" sz="2220" b="1"/>
              <a:t>Deleting the Last Node from a Circular Linked List</a:t>
            </a:r>
            <a:endParaRPr sz="2220" b="1"/>
          </a:p>
          <a:p>
            <a:pPr marL="342900" lvl="0" indent="-274319" algn="l" rtl="0">
              <a:lnSpc>
                <a:spcPct val="80000"/>
              </a:lnSpc>
              <a:spcBef>
                <a:spcPts val="444"/>
              </a:spcBef>
              <a:spcAft>
                <a:spcPts val="0"/>
              </a:spcAft>
              <a:buSzPts val="1687"/>
              <a:buChar char="🞇"/>
            </a:pPr>
            <a:r>
              <a:rPr lang="en-US" sz="2220" b="1"/>
              <a:t>In Step 2, we take a pointer variable PTR and initialize it with START. </a:t>
            </a:r>
            <a:endParaRPr sz="2220" b="1"/>
          </a:p>
          <a:p>
            <a:pPr marL="342900" lvl="0" indent="-274319" algn="l" rtl="0">
              <a:lnSpc>
                <a:spcPct val="80000"/>
              </a:lnSpc>
              <a:spcBef>
                <a:spcPts val="444"/>
              </a:spcBef>
              <a:spcAft>
                <a:spcPts val="0"/>
              </a:spcAft>
              <a:buSzPts val="1687"/>
              <a:buChar char="🞇"/>
            </a:pPr>
            <a:r>
              <a:rPr lang="en-US" sz="2220" b="1"/>
              <a:t>In the while loop, we take another pointer variable PREPTR such that PREPTR always points to one node before PTR. </a:t>
            </a:r>
            <a:endParaRPr sz="2220" b="1"/>
          </a:p>
          <a:p>
            <a:pPr marL="342900" lvl="0" indent="-274319" algn="l" rtl="0">
              <a:lnSpc>
                <a:spcPct val="80000"/>
              </a:lnSpc>
              <a:spcBef>
                <a:spcPts val="444"/>
              </a:spcBef>
              <a:spcAft>
                <a:spcPts val="0"/>
              </a:spcAft>
              <a:buSzPts val="1687"/>
              <a:buChar char="🞇"/>
            </a:pPr>
            <a:r>
              <a:rPr lang="en-US" sz="2220" b="1"/>
              <a:t>Once we reach the last node and the second last node, we set the next pointer of the second last node to START, so that it now becomes the (new) last node               </a:t>
            </a:r>
            <a:endParaRPr sz="2220" b="1"/>
          </a:p>
          <a:p>
            <a:pPr marL="342900" lvl="0" indent="0" algn="l" rtl="0">
              <a:lnSpc>
                <a:spcPct val="80000"/>
              </a:lnSpc>
              <a:spcBef>
                <a:spcPts val="444"/>
              </a:spcBef>
              <a:spcAft>
                <a:spcPts val="0"/>
              </a:spcAft>
              <a:buNone/>
            </a:pPr>
            <a:r>
              <a:rPr lang="en-US" sz="2220" b="1"/>
              <a:t>                                                         of the linked list. </a:t>
            </a:r>
            <a:endParaRPr sz="2220" b="1"/>
          </a:p>
          <a:p>
            <a:pPr marL="342900" lvl="0" indent="-167182" algn="l" rtl="0">
              <a:lnSpc>
                <a:spcPct val="80000"/>
              </a:lnSpc>
              <a:spcBef>
                <a:spcPts val="444"/>
              </a:spcBef>
              <a:spcAft>
                <a:spcPts val="0"/>
              </a:spcAft>
              <a:buSzPts val="1687"/>
              <a:buNone/>
            </a:pPr>
            <a:endParaRPr sz="2220" b="1"/>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5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651" name="Google Shape;651;p5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48</a:t>
            </a:fld>
            <a:endParaRPr/>
          </a:p>
        </p:txBody>
      </p:sp>
      <p:sp>
        <p:nvSpPr>
          <p:cNvPr id="652" name="Google Shape;652;p5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53" name="Google Shape;653;p50"/>
          <p:cNvPicPr preferRelativeResize="0"/>
          <p:nvPr/>
        </p:nvPicPr>
        <p:blipFill rotWithShape="1">
          <a:blip r:embed="rId3">
            <a:alphaModFix/>
          </a:blip>
          <a:srcRect/>
          <a:stretch/>
        </p:blipFill>
        <p:spPr>
          <a:xfrm>
            <a:off x="762000" y="838200"/>
            <a:ext cx="7658100" cy="3638550"/>
          </a:xfrm>
          <a:prstGeom prst="rect">
            <a:avLst/>
          </a:prstGeom>
          <a:noFill/>
          <a:ln>
            <a:noFill/>
          </a:ln>
        </p:spPr>
      </p:pic>
      <p:pic>
        <p:nvPicPr>
          <p:cNvPr id="654" name="Google Shape;654;p50"/>
          <p:cNvPicPr preferRelativeResize="0"/>
          <p:nvPr/>
        </p:nvPicPr>
        <p:blipFill rotWithShape="1">
          <a:blip r:embed="rId4">
            <a:alphaModFix/>
          </a:blip>
          <a:srcRect/>
          <a:stretch/>
        </p:blipFill>
        <p:spPr>
          <a:xfrm>
            <a:off x="762000" y="4419600"/>
            <a:ext cx="7715250" cy="1895475"/>
          </a:xfrm>
          <a:prstGeom prst="rect">
            <a:avLst/>
          </a:prstGeom>
          <a:noFill/>
          <a:ln>
            <a:noFill/>
          </a:ln>
        </p:spPr>
      </p:pic>
    </p:spTree>
    <p:extLst>
      <p:ext uri="{BB962C8B-B14F-4D97-AF65-F5344CB8AC3E}">
        <p14:creationId xmlns:p14="http://schemas.microsoft.com/office/powerpoint/2010/main" val="6408778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5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661" name="Google Shape;661;p5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49</a:t>
            </a:fld>
            <a:endParaRPr/>
          </a:p>
        </p:txBody>
      </p:sp>
      <p:sp>
        <p:nvSpPr>
          <p:cNvPr id="662" name="Google Shape;662;p5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63" name="Google Shape;663;p51"/>
          <p:cNvPicPr preferRelativeResize="0"/>
          <p:nvPr/>
        </p:nvPicPr>
        <p:blipFill rotWithShape="1">
          <a:blip r:embed="rId3">
            <a:alphaModFix/>
          </a:blip>
          <a:srcRect/>
          <a:stretch/>
        </p:blipFill>
        <p:spPr>
          <a:xfrm>
            <a:off x="1242700" y="1752600"/>
            <a:ext cx="6658599" cy="3352800"/>
          </a:xfrm>
          <a:prstGeom prst="rect">
            <a:avLst/>
          </a:prstGeom>
          <a:noFill/>
          <a:ln>
            <a:noFill/>
          </a:ln>
        </p:spPr>
      </p:pic>
    </p:spTree>
    <p:extLst>
      <p:ext uri="{BB962C8B-B14F-4D97-AF65-F5344CB8AC3E}">
        <p14:creationId xmlns:p14="http://schemas.microsoft.com/office/powerpoint/2010/main" val="577069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a:t>
            </a:r>
            <a:endParaRPr sz="2400"/>
          </a:p>
        </p:txBody>
      </p:sp>
      <p:sp>
        <p:nvSpPr>
          <p:cNvPr id="294" name="Google Shape;294;p5"/>
          <p:cNvSpPr txBox="1">
            <a:spLocks noGrp="1"/>
          </p:cNvSpPr>
          <p:nvPr>
            <p:ph type="body" idx="1"/>
          </p:nvPr>
        </p:nvSpPr>
        <p:spPr>
          <a:xfrm>
            <a:off x="685800" y="990600"/>
            <a:ext cx="7848600" cy="32004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en-US" sz="2040" b="1"/>
              <a:t>Basic terminologies </a:t>
            </a:r>
            <a:endParaRPr sz="2040" b="1"/>
          </a:p>
          <a:p>
            <a:pPr marL="342900" lvl="0" indent="-274320" algn="l" rtl="0">
              <a:lnSpc>
                <a:spcPct val="80000"/>
              </a:lnSpc>
              <a:spcBef>
                <a:spcPts val="408"/>
              </a:spcBef>
              <a:spcAft>
                <a:spcPts val="0"/>
              </a:spcAft>
              <a:buSzPts val="1550"/>
              <a:buChar char="🞇"/>
            </a:pPr>
            <a:r>
              <a:rPr lang="en-US" sz="2040" b="1"/>
              <a:t>A linked list, in simple terms, is a linear collection of data elements. </a:t>
            </a:r>
            <a:endParaRPr sz="2040" b="1"/>
          </a:p>
          <a:p>
            <a:pPr marL="342900" lvl="0" indent="-274320" algn="l" rtl="0">
              <a:lnSpc>
                <a:spcPct val="80000"/>
              </a:lnSpc>
              <a:spcBef>
                <a:spcPts val="408"/>
              </a:spcBef>
              <a:spcAft>
                <a:spcPts val="0"/>
              </a:spcAft>
              <a:buSzPts val="1550"/>
              <a:buChar char="🞇"/>
            </a:pPr>
            <a:r>
              <a:rPr lang="en-US" sz="2040" b="1"/>
              <a:t>These data elements are called nodes. </a:t>
            </a:r>
            <a:endParaRPr sz="2040" b="1"/>
          </a:p>
          <a:p>
            <a:pPr marL="342900" lvl="0" indent="-274320" algn="l" rtl="0">
              <a:lnSpc>
                <a:spcPct val="80000"/>
              </a:lnSpc>
              <a:spcBef>
                <a:spcPts val="408"/>
              </a:spcBef>
              <a:spcAft>
                <a:spcPts val="0"/>
              </a:spcAft>
              <a:buSzPts val="1550"/>
              <a:buChar char="🞇"/>
            </a:pPr>
            <a:r>
              <a:rPr lang="en-US" sz="2040" b="1"/>
              <a:t>Linked list is a data structure which in turn can be used to implement other data structures. </a:t>
            </a:r>
            <a:endParaRPr sz="2040" b="1"/>
          </a:p>
          <a:p>
            <a:pPr marL="342900" lvl="0" indent="-274320" algn="l" rtl="0">
              <a:lnSpc>
                <a:spcPct val="80000"/>
              </a:lnSpc>
              <a:spcBef>
                <a:spcPts val="408"/>
              </a:spcBef>
              <a:spcAft>
                <a:spcPts val="0"/>
              </a:spcAft>
              <a:buSzPts val="1550"/>
              <a:buChar char="🞇"/>
            </a:pPr>
            <a:r>
              <a:rPr lang="en-US" sz="2040" b="1"/>
              <a:t>Thus, it acts as a building block to implement data structures such as stacks, queues, and their variations. </a:t>
            </a:r>
            <a:endParaRPr sz="2040" b="1"/>
          </a:p>
          <a:p>
            <a:pPr marL="342900" lvl="0" indent="-274320" algn="l" rtl="0">
              <a:lnSpc>
                <a:spcPct val="80000"/>
              </a:lnSpc>
              <a:spcBef>
                <a:spcPts val="408"/>
              </a:spcBef>
              <a:spcAft>
                <a:spcPts val="0"/>
              </a:spcAft>
              <a:buSzPts val="1550"/>
              <a:buChar char="🞇"/>
            </a:pPr>
            <a:r>
              <a:rPr lang="en-US" sz="2040" b="1"/>
              <a:t>A linked list can be perceived as a train or a sequence of nodes in which each node contains one or more data fields and a pointer to the next node.</a:t>
            </a:r>
            <a:endParaRPr/>
          </a:p>
        </p:txBody>
      </p:sp>
      <p:sp>
        <p:nvSpPr>
          <p:cNvPr id="295" name="Google Shape;295;p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a:t>
            </a:fld>
            <a:endParaRPr/>
          </a:p>
        </p:txBody>
      </p:sp>
      <p:sp>
        <p:nvSpPr>
          <p:cNvPr id="296" name="Google Shape;296;p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297" name="Google Shape;297;p5"/>
          <p:cNvPicPr preferRelativeResize="0"/>
          <p:nvPr/>
        </p:nvPicPr>
        <p:blipFill rotWithShape="1">
          <a:blip r:embed="rId3">
            <a:alphaModFix/>
          </a:blip>
          <a:srcRect/>
          <a:stretch/>
        </p:blipFill>
        <p:spPr>
          <a:xfrm>
            <a:off x="1295400" y="4343400"/>
            <a:ext cx="6305550" cy="1171575"/>
          </a:xfrm>
          <a:prstGeom prst="rect">
            <a:avLst/>
          </a:prstGeom>
          <a:noFill/>
          <a:ln>
            <a:noFill/>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5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670" name="Google Shape;670;p5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50</a:t>
            </a:fld>
            <a:endParaRPr/>
          </a:p>
        </p:txBody>
      </p:sp>
      <p:sp>
        <p:nvSpPr>
          <p:cNvPr id="671" name="Google Shape;671;p5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72" name="Google Shape;672;p52"/>
          <p:cNvPicPr preferRelativeResize="0"/>
          <p:nvPr/>
        </p:nvPicPr>
        <p:blipFill rotWithShape="1">
          <a:blip r:embed="rId3">
            <a:alphaModFix/>
          </a:blip>
          <a:srcRect/>
          <a:stretch/>
        </p:blipFill>
        <p:spPr>
          <a:xfrm>
            <a:off x="968307" y="1981200"/>
            <a:ext cx="7207386" cy="2895599"/>
          </a:xfrm>
          <a:prstGeom prst="rect">
            <a:avLst/>
          </a:prstGeom>
          <a:noFill/>
          <a:ln>
            <a:noFill/>
          </a:ln>
        </p:spPr>
      </p:pic>
    </p:spTree>
    <p:extLst>
      <p:ext uri="{BB962C8B-B14F-4D97-AF65-F5344CB8AC3E}">
        <p14:creationId xmlns:p14="http://schemas.microsoft.com/office/powerpoint/2010/main" val="13658939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5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679" name="Google Shape;679;p5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51</a:t>
            </a:fld>
            <a:endParaRPr/>
          </a:p>
        </p:txBody>
      </p:sp>
      <p:sp>
        <p:nvSpPr>
          <p:cNvPr id="680" name="Google Shape;680;p5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81" name="Google Shape;681;p53"/>
          <p:cNvPicPr preferRelativeResize="0"/>
          <p:nvPr/>
        </p:nvPicPr>
        <p:blipFill rotWithShape="1">
          <a:blip r:embed="rId3">
            <a:alphaModFix/>
          </a:blip>
          <a:srcRect/>
          <a:stretch/>
        </p:blipFill>
        <p:spPr>
          <a:xfrm>
            <a:off x="1163831" y="1676400"/>
            <a:ext cx="6816338" cy="3505199"/>
          </a:xfrm>
          <a:prstGeom prst="rect">
            <a:avLst/>
          </a:prstGeom>
          <a:noFill/>
          <a:ln>
            <a:noFill/>
          </a:ln>
        </p:spPr>
      </p:pic>
    </p:spTree>
    <p:extLst>
      <p:ext uri="{BB962C8B-B14F-4D97-AF65-F5344CB8AC3E}">
        <p14:creationId xmlns:p14="http://schemas.microsoft.com/office/powerpoint/2010/main" val="24378493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5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688" name="Google Shape;688;p5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52</a:t>
            </a:fld>
            <a:endParaRPr/>
          </a:p>
        </p:txBody>
      </p:sp>
      <p:sp>
        <p:nvSpPr>
          <p:cNvPr id="689" name="Google Shape;689;p5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90" name="Google Shape;690;p54"/>
          <p:cNvPicPr preferRelativeResize="0"/>
          <p:nvPr/>
        </p:nvPicPr>
        <p:blipFill rotWithShape="1">
          <a:blip r:embed="rId3">
            <a:alphaModFix/>
          </a:blip>
          <a:srcRect/>
          <a:stretch/>
        </p:blipFill>
        <p:spPr>
          <a:xfrm>
            <a:off x="910091" y="1447800"/>
            <a:ext cx="7323817" cy="3962399"/>
          </a:xfrm>
          <a:prstGeom prst="rect">
            <a:avLst/>
          </a:prstGeom>
          <a:noFill/>
          <a:ln>
            <a:noFill/>
          </a:ln>
        </p:spPr>
      </p:pic>
    </p:spTree>
    <p:extLst>
      <p:ext uri="{BB962C8B-B14F-4D97-AF65-F5344CB8AC3E}">
        <p14:creationId xmlns:p14="http://schemas.microsoft.com/office/powerpoint/2010/main" val="15777046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5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697" name="Google Shape;697;p5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53</a:t>
            </a:fld>
            <a:endParaRPr/>
          </a:p>
        </p:txBody>
      </p:sp>
      <p:sp>
        <p:nvSpPr>
          <p:cNvPr id="698" name="Google Shape;698;p5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99" name="Google Shape;699;p55"/>
          <p:cNvPicPr preferRelativeResize="0"/>
          <p:nvPr/>
        </p:nvPicPr>
        <p:blipFill rotWithShape="1">
          <a:blip r:embed="rId3">
            <a:alphaModFix/>
          </a:blip>
          <a:srcRect/>
          <a:stretch/>
        </p:blipFill>
        <p:spPr>
          <a:xfrm>
            <a:off x="1133475" y="990600"/>
            <a:ext cx="5953125" cy="2087096"/>
          </a:xfrm>
          <a:prstGeom prst="rect">
            <a:avLst/>
          </a:prstGeom>
          <a:noFill/>
          <a:ln>
            <a:noFill/>
          </a:ln>
        </p:spPr>
      </p:pic>
      <p:pic>
        <p:nvPicPr>
          <p:cNvPr id="700" name="Google Shape;700;p55"/>
          <p:cNvPicPr preferRelativeResize="0"/>
          <p:nvPr/>
        </p:nvPicPr>
        <p:blipFill rotWithShape="1">
          <a:blip r:embed="rId4">
            <a:alphaModFix/>
          </a:blip>
          <a:srcRect/>
          <a:stretch/>
        </p:blipFill>
        <p:spPr>
          <a:xfrm>
            <a:off x="1133475" y="3352800"/>
            <a:ext cx="5953125" cy="2835832"/>
          </a:xfrm>
          <a:prstGeom prst="rect">
            <a:avLst/>
          </a:prstGeom>
          <a:noFill/>
          <a:ln>
            <a:noFill/>
          </a:ln>
        </p:spPr>
      </p:pic>
    </p:spTree>
    <p:extLst>
      <p:ext uri="{BB962C8B-B14F-4D97-AF65-F5344CB8AC3E}">
        <p14:creationId xmlns:p14="http://schemas.microsoft.com/office/powerpoint/2010/main" val="30765356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5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707" name="Google Shape;707;p5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54</a:t>
            </a:fld>
            <a:endParaRPr/>
          </a:p>
        </p:txBody>
      </p:sp>
      <p:sp>
        <p:nvSpPr>
          <p:cNvPr id="708" name="Google Shape;708;p5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09" name="Google Shape;709;p56"/>
          <p:cNvPicPr preferRelativeResize="0"/>
          <p:nvPr/>
        </p:nvPicPr>
        <p:blipFill rotWithShape="1">
          <a:blip r:embed="rId3">
            <a:alphaModFix/>
          </a:blip>
          <a:srcRect/>
          <a:stretch/>
        </p:blipFill>
        <p:spPr>
          <a:xfrm>
            <a:off x="883921" y="1752600"/>
            <a:ext cx="7376160" cy="3352800"/>
          </a:xfrm>
          <a:prstGeom prst="rect">
            <a:avLst/>
          </a:prstGeom>
          <a:noFill/>
          <a:ln>
            <a:noFill/>
          </a:ln>
        </p:spPr>
      </p:pic>
    </p:spTree>
    <p:extLst>
      <p:ext uri="{BB962C8B-B14F-4D97-AF65-F5344CB8AC3E}">
        <p14:creationId xmlns:p14="http://schemas.microsoft.com/office/powerpoint/2010/main" val="24505007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p7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836" name="Google Shape;836;p7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55</a:t>
            </a:fld>
            <a:endParaRPr/>
          </a:p>
        </p:txBody>
      </p:sp>
      <p:sp>
        <p:nvSpPr>
          <p:cNvPr id="837" name="Google Shape;837;p7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838" name="Google Shape;838;p75"/>
          <p:cNvPicPr preferRelativeResize="0"/>
          <p:nvPr/>
        </p:nvPicPr>
        <p:blipFill rotWithShape="1">
          <a:blip r:embed="rId3">
            <a:alphaModFix/>
          </a:blip>
          <a:srcRect/>
          <a:stretch/>
        </p:blipFill>
        <p:spPr>
          <a:xfrm>
            <a:off x="1076234" y="1600200"/>
            <a:ext cx="6426200" cy="3505200"/>
          </a:xfrm>
          <a:prstGeom prst="rect">
            <a:avLst/>
          </a:prstGeom>
          <a:noFill/>
          <a:ln>
            <a:noFill/>
          </a:ln>
        </p:spPr>
      </p:pic>
    </p:spTree>
    <p:extLst>
      <p:ext uri="{BB962C8B-B14F-4D97-AF65-F5344CB8AC3E}">
        <p14:creationId xmlns:p14="http://schemas.microsoft.com/office/powerpoint/2010/main" val="29126353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7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845" name="Google Shape;845;p7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56</a:t>
            </a:fld>
            <a:endParaRPr/>
          </a:p>
        </p:txBody>
      </p:sp>
      <p:sp>
        <p:nvSpPr>
          <p:cNvPr id="846" name="Google Shape;846;p7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847" name="Google Shape;847;p76"/>
          <p:cNvPicPr preferRelativeResize="0"/>
          <p:nvPr/>
        </p:nvPicPr>
        <p:blipFill rotWithShape="1">
          <a:blip r:embed="rId3">
            <a:alphaModFix/>
          </a:blip>
          <a:srcRect/>
          <a:stretch/>
        </p:blipFill>
        <p:spPr>
          <a:xfrm>
            <a:off x="990600" y="1295400"/>
            <a:ext cx="6892228" cy="4114800"/>
          </a:xfrm>
          <a:prstGeom prst="rect">
            <a:avLst/>
          </a:prstGeom>
          <a:noFill/>
          <a:ln>
            <a:noFill/>
          </a:ln>
        </p:spPr>
      </p:pic>
    </p:spTree>
    <p:extLst>
      <p:ext uri="{BB962C8B-B14F-4D97-AF65-F5344CB8AC3E}">
        <p14:creationId xmlns:p14="http://schemas.microsoft.com/office/powerpoint/2010/main" val="26030682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7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854" name="Google Shape;854;p7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57</a:t>
            </a:fld>
            <a:endParaRPr/>
          </a:p>
        </p:txBody>
      </p:sp>
      <p:sp>
        <p:nvSpPr>
          <p:cNvPr id="855" name="Google Shape;855;p7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856" name="Google Shape;856;p77"/>
          <p:cNvPicPr preferRelativeResize="0"/>
          <p:nvPr/>
        </p:nvPicPr>
        <p:blipFill rotWithShape="1">
          <a:blip r:embed="rId3">
            <a:alphaModFix/>
          </a:blip>
          <a:srcRect/>
          <a:stretch/>
        </p:blipFill>
        <p:spPr>
          <a:xfrm>
            <a:off x="914400" y="1371600"/>
            <a:ext cx="7239000" cy="4127690"/>
          </a:xfrm>
          <a:prstGeom prst="rect">
            <a:avLst/>
          </a:prstGeom>
          <a:noFill/>
          <a:ln>
            <a:noFill/>
          </a:ln>
        </p:spPr>
      </p:pic>
    </p:spTree>
    <p:extLst>
      <p:ext uri="{BB962C8B-B14F-4D97-AF65-F5344CB8AC3E}">
        <p14:creationId xmlns:p14="http://schemas.microsoft.com/office/powerpoint/2010/main" val="5527885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7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863" name="Google Shape;863;p7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58</a:t>
            </a:fld>
            <a:endParaRPr/>
          </a:p>
        </p:txBody>
      </p:sp>
      <p:sp>
        <p:nvSpPr>
          <p:cNvPr id="864" name="Google Shape;864;p7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865" name="Google Shape;865;p78"/>
          <p:cNvPicPr preferRelativeResize="0"/>
          <p:nvPr/>
        </p:nvPicPr>
        <p:blipFill rotWithShape="1">
          <a:blip r:embed="rId3">
            <a:alphaModFix/>
          </a:blip>
          <a:srcRect/>
          <a:stretch/>
        </p:blipFill>
        <p:spPr>
          <a:xfrm>
            <a:off x="1209329" y="1524000"/>
            <a:ext cx="6590837" cy="3733800"/>
          </a:xfrm>
          <a:prstGeom prst="rect">
            <a:avLst/>
          </a:prstGeom>
          <a:noFill/>
          <a:ln>
            <a:noFill/>
          </a:ln>
        </p:spPr>
      </p:pic>
    </p:spTree>
    <p:extLst>
      <p:ext uri="{BB962C8B-B14F-4D97-AF65-F5344CB8AC3E}">
        <p14:creationId xmlns:p14="http://schemas.microsoft.com/office/powerpoint/2010/main" val="41487305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7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872" name="Google Shape;872;p7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59</a:t>
            </a:fld>
            <a:endParaRPr/>
          </a:p>
        </p:txBody>
      </p:sp>
      <p:sp>
        <p:nvSpPr>
          <p:cNvPr id="873" name="Google Shape;873;p7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874" name="Google Shape;874;p79"/>
          <p:cNvPicPr preferRelativeResize="0"/>
          <p:nvPr/>
        </p:nvPicPr>
        <p:blipFill rotWithShape="1">
          <a:blip r:embed="rId3">
            <a:alphaModFix/>
          </a:blip>
          <a:srcRect/>
          <a:stretch/>
        </p:blipFill>
        <p:spPr>
          <a:xfrm>
            <a:off x="688152" y="1143000"/>
            <a:ext cx="7632175" cy="4419600"/>
          </a:xfrm>
          <a:prstGeom prst="rect">
            <a:avLst/>
          </a:prstGeom>
          <a:noFill/>
          <a:ln>
            <a:noFill/>
          </a:ln>
        </p:spPr>
      </p:pic>
    </p:spTree>
    <p:extLst>
      <p:ext uri="{BB962C8B-B14F-4D97-AF65-F5344CB8AC3E}">
        <p14:creationId xmlns:p14="http://schemas.microsoft.com/office/powerpoint/2010/main" val="3168568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pic>
        <p:nvPicPr>
          <p:cNvPr id="303" name="Google Shape;303;p6"/>
          <p:cNvPicPr preferRelativeResize="0"/>
          <p:nvPr/>
        </p:nvPicPr>
        <p:blipFill rotWithShape="1">
          <a:blip r:embed="rId3">
            <a:alphaModFix/>
          </a:blip>
          <a:srcRect/>
          <a:stretch/>
        </p:blipFill>
        <p:spPr>
          <a:xfrm>
            <a:off x="1600200" y="5257800"/>
            <a:ext cx="6305550" cy="1171575"/>
          </a:xfrm>
          <a:prstGeom prst="rect">
            <a:avLst/>
          </a:prstGeom>
          <a:noFill/>
          <a:ln>
            <a:noFill/>
          </a:ln>
        </p:spPr>
      </p:pic>
      <p:sp>
        <p:nvSpPr>
          <p:cNvPr id="304" name="Google Shape;304;p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a:t>
            </a:r>
            <a:endParaRPr sz="2400"/>
          </a:p>
        </p:txBody>
      </p:sp>
      <p:sp>
        <p:nvSpPr>
          <p:cNvPr id="305" name="Google Shape;305;p6"/>
          <p:cNvSpPr txBox="1">
            <a:spLocks noGrp="1"/>
          </p:cNvSpPr>
          <p:nvPr>
            <p:ph type="body" idx="1"/>
          </p:nvPr>
        </p:nvSpPr>
        <p:spPr>
          <a:xfrm>
            <a:off x="685800" y="990600"/>
            <a:ext cx="7848600" cy="44196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sz="2220" b="1" dirty="0"/>
              <a:t>In Fig. 6.1, we can see a linked list in which every node contains two parts, an integer and a pointer to the next node. </a:t>
            </a:r>
            <a:endParaRPr sz="2220" b="1" dirty="0"/>
          </a:p>
          <a:p>
            <a:pPr marL="640080" lvl="1" indent="-274320" algn="l" rtl="0">
              <a:lnSpc>
                <a:spcPct val="80000"/>
              </a:lnSpc>
              <a:spcBef>
                <a:spcPts val="407"/>
              </a:spcBef>
              <a:spcAft>
                <a:spcPts val="0"/>
              </a:spcAft>
              <a:buSzPts val="1547"/>
              <a:buChar char="🞇"/>
            </a:pPr>
            <a:r>
              <a:rPr lang="en-US" sz="2035" b="1" dirty="0"/>
              <a:t>The left part of the node which contains data may include a simple data type, an array, or a structure.</a:t>
            </a:r>
            <a:endParaRPr sz="2035" b="1" dirty="0"/>
          </a:p>
          <a:p>
            <a:pPr marL="640080" lvl="1" indent="-274320" algn="l" rtl="0">
              <a:lnSpc>
                <a:spcPct val="80000"/>
              </a:lnSpc>
              <a:spcBef>
                <a:spcPts val="407"/>
              </a:spcBef>
              <a:spcAft>
                <a:spcPts val="0"/>
              </a:spcAft>
              <a:buSzPts val="1547"/>
              <a:buChar char="🞇"/>
            </a:pPr>
            <a:r>
              <a:rPr lang="en-US" sz="2035" b="1" dirty="0"/>
              <a:t>The right part of the node contains a pointer to the next node (or address of the next node in sequence).</a:t>
            </a:r>
            <a:endParaRPr sz="2035" b="1" dirty="0"/>
          </a:p>
          <a:p>
            <a:pPr marL="640080" lvl="1" indent="-274320" algn="l" rtl="0">
              <a:lnSpc>
                <a:spcPct val="80000"/>
              </a:lnSpc>
              <a:spcBef>
                <a:spcPts val="407"/>
              </a:spcBef>
              <a:spcAft>
                <a:spcPts val="0"/>
              </a:spcAft>
              <a:buSzPts val="1547"/>
              <a:buChar char="🞇"/>
            </a:pPr>
            <a:r>
              <a:rPr lang="en-US" sz="2035" b="1" dirty="0"/>
              <a:t>The last node will have no next node connected to it, so it will store a special value called NULL. </a:t>
            </a:r>
            <a:endParaRPr sz="2035" b="1" dirty="0"/>
          </a:p>
          <a:p>
            <a:pPr marL="640080" lvl="1" indent="-274320" algn="l" rtl="0">
              <a:lnSpc>
                <a:spcPct val="80000"/>
              </a:lnSpc>
              <a:spcBef>
                <a:spcPts val="407"/>
              </a:spcBef>
              <a:spcAft>
                <a:spcPts val="0"/>
              </a:spcAft>
              <a:buSzPts val="1547"/>
              <a:buChar char="🞇"/>
            </a:pPr>
            <a:r>
              <a:rPr lang="en-US" sz="2035" b="1" dirty="0"/>
              <a:t>In Fig. 6.1, the NULL pointer is represented by X. </a:t>
            </a:r>
            <a:endParaRPr lang="tr-TR" sz="2035" b="1" dirty="0" smtClean="0"/>
          </a:p>
          <a:p>
            <a:pPr marL="640080" lvl="1" indent="-274320" algn="l" rtl="0">
              <a:lnSpc>
                <a:spcPct val="80000"/>
              </a:lnSpc>
              <a:spcBef>
                <a:spcPts val="407"/>
              </a:spcBef>
              <a:spcAft>
                <a:spcPts val="0"/>
              </a:spcAft>
              <a:buSzPts val="1547"/>
              <a:buChar char="🞇"/>
            </a:pPr>
            <a:r>
              <a:rPr lang="en-US" sz="2035" b="1" dirty="0" smtClean="0"/>
              <a:t>Hence</a:t>
            </a:r>
            <a:r>
              <a:rPr lang="en-US" sz="2035" b="1" dirty="0"/>
              <a:t>, a NULL pointer denotes the end of the list.</a:t>
            </a:r>
            <a:endParaRPr sz="2035" b="1" dirty="0"/>
          </a:p>
          <a:p>
            <a:pPr marL="640080" lvl="1" indent="-274320" algn="l" rtl="0">
              <a:lnSpc>
                <a:spcPct val="80000"/>
              </a:lnSpc>
              <a:spcBef>
                <a:spcPts val="407"/>
              </a:spcBef>
              <a:spcAft>
                <a:spcPts val="0"/>
              </a:spcAft>
              <a:buSzPts val="1547"/>
              <a:buChar char="🞇"/>
            </a:pPr>
            <a:r>
              <a:rPr lang="en-US" sz="2035" b="1" dirty="0"/>
              <a:t>Since in a linked list, every node contains a pointer to another node which is of the same type, it is also called a self-referential data type. </a:t>
            </a:r>
            <a:endParaRPr dirty="0"/>
          </a:p>
        </p:txBody>
      </p:sp>
      <p:sp>
        <p:nvSpPr>
          <p:cNvPr id="306" name="Google Shape;306;p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a:t>
            </a:fld>
            <a:endParaRPr/>
          </a:p>
        </p:txBody>
      </p:sp>
      <p:sp>
        <p:nvSpPr>
          <p:cNvPr id="307" name="Google Shape;307;p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8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881" name="Google Shape;881;p8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60</a:t>
            </a:fld>
            <a:endParaRPr/>
          </a:p>
        </p:txBody>
      </p:sp>
      <p:sp>
        <p:nvSpPr>
          <p:cNvPr id="882" name="Google Shape;882;p8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883" name="Google Shape;883;p80"/>
          <p:cNvPicPr preferRelativeResize="0"/>
          <p:nvPr/>
        </p:nvPicPr>
        <p:blipFill rotWithShape="1">
          <a:blip r:embed="rId3">
            <a:alphaModFix/>
          </a:blip>
          <a:srcRect/>
          <a:stretch/>
        </p:blipFill>
        <p:spPr>
          <a:xfrm>
            <a:off x="990600" y="1295400"/>
            <a:ext cx="6669640" cy="3581400"/>
          </a:xfrm>
          <a:prstGeom prst="rect">
            <a:avLst/>
          </a:prstGeom>
          <a:noFill/>
          <a:ln>
            <a:noFill/>
          </a:ln>
        </p:spPr>
      </p:pic>
    </p:spTree>
    <p:extLst>
      <p:ext uri="{BB962C8B-B14F-4D97-AF65-F5344CB8AC3E}">
        <p14:creationId xmlns:p14="http://schemas.microsoft.com/office/powerpoint/2010/main" val="1646116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a:t>
            </a:r>
            <a:endParaRPr sz="2400"/>
          </a:p>
        </p:txBody>
      </p:sp>
      <p:sp>
        <p:nvSpPr>
          <p:cNvPr id="314" name="Google Shape;314;p7"/>
          <p:cNvSpPr txBox="1">
            <a:spLocks noGrp="1"/>
          </p:cNvSpPr>
          <p:nvPr>
            <p:ph type="body" idx="1"/>
          </p:nvPr>
        </p:nvSpPr>
        <p:spPr>
          <a:xfrm>
            <a:off x="685800" y="990600"/>
            <a:ext cx="7848600" cy="51816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en-US" sz="2040" b="1"/>
              <a:t>Basic terminologies </a:t>
            </a:r>
            <a:endParaRPr sz="2040" b="1"/>
          </a:p>
          <a:p>
            <a:pPr marL="342900" lvl="0" indent="-274320" algn="l" rtl="0">
              <a:lnSpc>
                <a:spcPct val="80000"/>
              </a:lnSpc>
              <a:spcBef>
                <a:spcPts val="408"/>
              </a:spcBef>
              <a:spcAft>
                <a:spcPts val="0"/>
              </a:spcAft>
              <a:buSzPts val="1550"/>
              <a:buChar char="🞇"/>
            </a:pPr>
            <a:r>
              <a:rPr lang="en-US" sz="2040" b="1"/>
              <a:t>Linked lists contain a pointer variable START that stores the address of the first node in the list. </a:t>
            </a:r>
            <a:endParaRPr sz="2040" b="1"/>
          </a:p>
          <a:p>
            <a:pPr marL="342900" lvl="0" indent="-274320" algn="l" rtl="0">
              <a:lnSpc>
                <a:spcPct val="80000"/>
              </a:lnSpc>
              <a:spcBef>
                <a:spcPts val="408"/>
              </a:spcBef>
              <a:spcAft>
                <a:spcPts val="0"/>
              </a:spcAft>
              <a:buSzPts val="1550"/>
              <a:buChar char="🞇"/>
            </a:pPr>
            <a:r>
              <a:rPr lang="en-US" sz="2040" b="1"/>
              <a:t>We can traverse the entire list using START which contains the address of the first node; the next part of the first node in turn stores the address of its succeeding node. </a:t>
            </a:r>
            <a:endParaRPr sz="2040" b="1"/>
          </a:p>
          <a:p>
            <a:pPr marL="342900" lvl="0" indent="-274320" algn="l" rtl="0">
              <a:lnSpc>
                <a:spcPct val="80000"/>
              </a:lnSpc>
              <a:spcBef>
                <a:spcPts val="408"/>
              </a:spcBef>
              <a:spcAft>
                <a:spcPts val="0"/>
              </a:spcAft>
              <a:buSzPts val="1550"/>
              <a:buChar char="🞇"/>
            </a:pPr>
            <a:r>
              <a:rPr lang="en-US" sz="2040" b="1"/>
              <a:t>Using this technique, the individual nodes of the list will form a chain of nodes. </a:t>
            </a:r>
            <a:endParaRPr sz="2040" b="1"/>
          </a:p>
          <a:p>
            <a:pPr marL="342900" lvl="0" indent="-274320" algn="l" rtl="0">
              <a:lnSpc>
                <a:spcPct val="80000"/>
              </a:lnSpc>
              <a:spcBef>
                <a:spcPts val="408"/>
              </a:spcBef>
              <a:spcAft>
                <a:spcPts val="0"/>
              </a:spcAft>
              <a:buSzPts val="1550"/>
              <a:buChar char="🞇"/>
            </a:pPr>
            <a:r>
              <a:rPr lang="en-US" sz="2040" b="1"/>
              <a:t>If START = NULL, then the linked list is empty and contains no nodes. </a:t>
            </a:r>
            <a:endParaRPr sz="2040" b="1"/>
          </a:p>
          <a:p>
            <a:pPr marL="342900" lvl="0" indent="-274320" algn="l" rtl="0">
              <a:lnSpc>
                <a:spcPct val="80000"/>
              </a:lnSpc>
              <a:spcBef>
                <a:spcPts val="408"/>
              </a:spcBef>
              <a:spcAft>
                <a:spcPts val="0"/>
              </a:spcAft>
              <a:buSzPts val="1550"/>
              <a:buChar char="🞇"/>
            </a:pPr>
            <a:r>
              <a:rPr lang="en-US" sz="2040" b="1"/>
              <a:t>In C, we can implement a linked list using the following code: </a:t>
            </a:r>
            <a:endParaRPr sz="2040" b="1"/>
          </a:p>
          <a:p>
            <a:pPr marL="68580" lvl="0" indent="0" algn="l" rtl="0">
              <a:lnSpc>
                <a:spcPct val="80000"/>
              </a:lnSpc>
              <a:spcBef>
                <a:spcPts val="408"/>
              </a:spcBef>
              <a:spcAft>
                <a:spcPts val="0"/>
              </a:spcAft>
              <a:buSzPts val="1550"/>
              <a:buNone/>
            </a:pPr>
            <a:r>
              <a:rPr lang="en-US" sz="2040" b="1"/>
              <a:t>	struct node </a:t>
            </a:r>
            <a:endParaRPr sz="2040" b="1"/>
          </a:p>
          <a:p>
            <a:pPr marL="68580" lvl="0" indent="0" algn="l" rtl="0">
              <a:lnSpc>
                <a:spcPct val="80000"/>
              </a:lnSpc>
              <a:spcBef>
                <a:spcPts val="408"/>
              </a:spcBef>
              <a:spcAft>
                <a:spcPts val="0"/>
              </a:spcAft>
              <a:buSzPts val="1550"/>
              <a:buNone/>
            </a:pPr>
            <a:r>
              <a:rPr lang="en-US" sz="2040" b="1"/>
              <a:t>	{ </a:t>
            </a:r>
            <a:endParaRPr sz="2040" b="1"/>
          </a:p>
          <a:p>
            <a:pPr marL="68580" lvl="0" indent="0" algn="l" rtl="0">
              <a:lnSpc>
                <a:spcPct val="80000"/>
              </a:lnSpc>
              <a:spcBef>
                <a:spcPts val="408"/>
              </a:spcBef>
              <a:spcAft>
                <a:spcPts val="0"/>
              </a:spcAft>
              <a:buSzPts val="1550"/>
              <a:buNone/>
            </a:pPr>
            <a:r>
              <a:rPr lang="en-US" sz="2040" b="1"/>
              <a:t>		int data; </a:t>
            </a:r>
            <a:endParaRPr sz="2040" b="1"/>
          </a:p>
          <a:p>
            <a:pPr marL="68580" lvl="0" indent="0" algn="l" rtl="0">
              <a:lnSpc>
                <a:spcPct val="80000"/>
              </a:lnSpc>
              <a:spcBef>
                <a:spcPts val="408"/>
              </a:spcBef>
              <a:spcAft>
                <a:spcPts val="0"/>
              </a:spcAft>
              <a:buSzPts val="1550"/>
              <a:buNone/>
            </a:pPr>
            <a:r>
              <a:rPr lang="en-US" sz="2040" b="1"/>
              <a:t>		struct node *next; </a:t>
            </a:r>
            <a:endParaRPr sz="2040" b="1"/>
          </a:p>
          <a:p>
            <a:pPr marL="68580" lvl="0" indent="0" algn="l" rtl="0">
              <a:lnSpc>
                <a:spcPct val="80000"/>
              </a:lnSpc>
              <a:spcBef>
                <a:spcPts val="408"/>
              </a:spcBef>
              <a:spcAft>
                <a:spcPts val="0"/>
              </a:spcAft>
              <a:buSzPts val="1550"/>
              <a:buNone/>
            </a:pPr>
            <a:r>
              <a:rPr lang="en-US" sz="2040" b="1"/>
              <a:t>	}; </a:t>
            </a:r>
            <a:endParaRPr sz="2040" b="1"/>
          </a:p>
        </p:txBody>
      </p:sp>
      <p:sp>
        <p:nvSpPr>
          <p:cNvPr id="315" name="Google Shape;315;p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a:t>
            </a:fld>
            <a:endParaRPr/>
          </a:p>
        </p:txBody>
      </p:sp>
      <p:sp>
        <p:nvSpPr>
          <p:cNvPr id="316" name="Google Shape;316;p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a:t>
            </a:r>
            <a:endParaRPr sz="2400"/>
          </a:p>
        </p:txBody>
      </p:sp>
      <p:sp>
        <p:nvSpPr>
          <p:cNvPr id="323" name="Google Shape;323;p8"/>
          <p:cNvSpPr txBox="1">
            <a:spLocks noGrp="1"/>
          </p:cNvSpPr>
          <p:nvPr>
            <p:ph type="body" idx="1"/>
          </p:nvPr>
        </p:nvSpPr>
        <p:spPr>
          <a:xfrm>
            <a:off x="685800" y="990600"/>
            <a:ext cx="7848600" cy="24384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687"/>
              <a:buChar char="🞇"/>
            </a:pPr>
            <a:r>
              <a:rPr lang="en-US" sz="2220" b="1"/>
              <a:t>Basic terminologies </a:t>
            </a:r>
            <a:endParaRPr sz="2220" b="1"/>
          </a:p>
          <a:p>
            <a:pPr marL="342900" lvl="0" indent="-274319" algn="l" rtl="0">
              <a:lnSpc>
                <a:spcPct val="90000"/>
              </a:lnSpc>
              <a:spcBef>
                <a:spcPts val="444"/>
              </a:spcBef>
              <a:spcAft>
                <a:spcPts val="0"/>
              </a:spcAft>
              <a:buSzPts val="1687"/>
              <a:buChar char="🞇"/>
            </a:pPr>
            <a:r>
              <a:rPr lang="en-US" sz="2220" b="1"/>
              <a:t>Let us see how a linked list is maintained in the memory. </a:t>
            </a:r>
            <a:endParaRPr sz="2220" b="1"/>
          </a:p>
          <a:p>
            <a:pPr marL="342900" lvl="0" indent="-274319" algn="l" rtl="0">
              <a:lnSpc>
                <a:spcPct val="90000"/>
              </a:lnSpc>
              <a:spcBef>
                <a:spcPts val="444"/>
              </a:spcBef>
              <a:spcAft>
                <a:spcPts val="0"/>
              </a:spcAft>
              <a:buSzPts val="1687"/>
              <a:buChar char="🞇"/>
            </a:pPr>
            <a:r>
              <a:rPr lang="en-US" sz="2220" b="1"/>
              <a:t>In order to form a linked list, we need a structure called node which has two fields, DATA and NEXT. </a:t>
            </a:r>
            <a:endParaRPr sz="2220" b="1"/>
          </a:p>
          <a:p>
            <a:pPr marL="342900" lvl="0" indent="-274319" algn="l" rtl="0">
              <a:lnSpc>
                <a:spcPct val="90000"/>
              </a:lnSpc>
              <a:spcBef>
                <a:spcPts val="444"/>
              </a:spcBef>
              <a:spcAft>
                <a:spcPts val="0"/>
              </a:spcAft>
              <a:buSzPts val="1687"/>
              <a:buChar char="🞇"/>
            </a:pPr>
            <a:r>
              <a:rPr lang="en-US" sz="2220" b="1"/>
              <a:t>DATA will store the information part and NEXT will store the address of the next node in sequence. </a:t>
            </a:r>
            <a:endParaRPr sz="2220" b="1"/>
          </a:p>
        </p:txBody>
      </p:sp>
      <p:sp>
        <p:nvSpPr>
          <p:cNvPr id="324" name="Google Shape;324;p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a:t>
            </a:fld>
            <a:endParaRPr/>
          </a:p>
        </p:txBody>
      </p:sp>
      <p:sp>
        <p:nvSpPr>
          <p:cNvPr id="325" name="Google Shape;325;p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26" name="Google Shape;326;p8"/>
          <p:cNvPicPr preferRelativeResize="0"/>
          <p:nvPr/>
        </p:nvPicPr>
        <p:blipFill rotWithShape="1">
          <a:blip r:embed="rId3">
            <a:alphaModFix/>
          </a:blip>
          <a:srcRect/>
          <a:stretch/>
        </p:blipFill>
        <p:spPr>
          <a:xfrm>
            <a:off x="2438400" y="3276600"/>
            <a:ext cx="2929882" cy="297057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pic>
        <p:nvPicPr>
          <p:cNvPr id="332" name="Google Shape;332;p9"/>
          <p:cNvPicPr preferRelativeResize="0"/>
          <p:nvPr/>
        </p:nvPicPr>
        <p:blipFill rotWithShape="1">
          <a:blip r:embed="rId3">
            <a:alphaModFix/>
          </a:blip>
          <a:srcRect/>
          <a:stretch/>
        </p:blipFill>
        <p:spPr>
          <a:xfrm>
            <a:off x="5791200" y="1638912"/>
            <a:ext cx="2929882" cy="2970575"/>
          </a:xfrm>
          <a:prstGeom prst="rect">
            <a:avLst/>
          </a:prstGeom>
          <a:noFill/>
          <a:ln>
            <a:noFill/>
          </a:ln>
        </p:spPr>
      </p:pic>
      <p:sp>
        <p:nvSpPr>
          <p:cNvPr id="333" name="Google Shape;333;p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a:t>
            </a:r>
            <a:endParaRPr sz="2400"/>
          </a:p>
        </p:txBody>
      </p:sp>
      <p:sp>
        <p:nvSpPr>
          <p:cNvPr id="334" name="Google Shape;334;p9"/>
          <p:cNvSpPr txBox="1">
            <a:spLocks noGrp="1"/>
          </p:cNvSpPr>
          <p:nvPr>
            <p:ph type="body" idx="1"/>
          </p:nvPr>
        </p:nvSpPr>
        <p:spPr>
          <a:xfrm>
            <a:off x="685800" y="990600"/>
            <a:ext cx="5105400" cy="2743200"/>
          </a:xfrm>
          <a:prstGeom prst="rect">
            <a:avLst/>
          </a:prstGeom>
          <a:noFill/>
          <a:ln>
            <a:noFill/>
          </a:ln>
        </p:spPr>
        <p:txBody>
          <a:bodyPr spcFirstLastPara="1" wrap="square" lIns="91425" tIns="45700" rIns="91425" bIns="45700" anchor="t" anchorCtr="0">
            <a:noAutofit/>
          </a:bodyPr>
          <a:lstStyle/>
          <a:p>
            <a:pPr marL="342900" lvl="0" indent="-274320" algn="l" rtl="0">
              <a:spcBef>
                <a:spcPts val="0"/>
              </a:spcBef>
              <a:spcAft>
                <a:spcPts val="0"/>
              </a:spcAft>
              <a:buSzPts val="1368"/>
              <a:buChar char="🞇"/>
            </a:pPr>
            <a:r>
              <a:rPr lang="en-US" sz="1800" b="1"/>
              <a:t>The variable START is used to store the address of the first node. </a:t>
            </a:r>
            <a:endParaRPr sz="1800" b="1"/>
          </a:p>
          <a:p>
            <a:pPr marL="640080" lvl="1" indent="-274320" algn="l" rtl="0">
              <a:spcBef>
                <a:spcPts val="360"/>
              </a:spcBef>
              <a:spcAft>
                <a:spcPts val="0"/>
              </a:spcAft>
              <a:buSzPts val="1368"/>
              <a:buChar char="🞇"/>
            </a:pPr>
            <a:r>
              <a:rPr lang="en-US" sz="1800" b="1"/>
              <a:t>START = 1, so the first data is stored at address 1, which is H. </a:t>
            </a:r>
            <a:endParaRPr sz="1800" b="1"/>
          </a:p>
          <a:p>
            <a:pPr marL="342900" lvl="0" indent="-274320" algn="l" rtl="0">
              <a:spcBef>
                <a:spcPts val="360"/>
              </a:spcBef>
              <a:spcAft>
                <a:spcPts val="0"/>
              </a:spcAft>
              <a:buSzPts val="1368"/>
              <a:buChar char="🞇"/>
            </a:pPr>
            <a:r>
              <a:rPr lang="en-US" sz="1800" b="1"/>
              <a:t>The corresponding NEXT stores the address of the next node, which is 4. </a:t>
            </a:r>
            <a:endParaRPr sz="1800" b="1"/>
          </a:p>
          <a:p>
            <a:pPr marL="640080" lvl="1" indent="-274320" algn="l" rtl="0">
              <a:spcBef>
                <a:spcPts val="360"/>
              </a:spcBef>
              <a:spcAft>
                <a:spcPts val="0"/>
              </a:spcAft>
              <a:buSzPts val="1368"/>
              <a:buChar char="🞇"/>
            </a:pPr>
            <a:r>
              <a:rPr lang="en-US" sz="1800" b="1"/>
              <a:t>The second data element obtained from address 4 is E.</a:t>
            </a:r>
            <a:endParaRPr sz="1800" b="1"/>
          </a:p>
          <a:p>
            <a:pPr marL="342900" lvl="0" indent="-274320" algn="l" rtl="0">
              <a:spcBef>
                <a:spcPts val="360"/>
              </a:spcBef>
              <a:spcAft>
                <a:spcPts val="0"/>
              </a:spcAft>
              <a:buSzPts val="1368"/>
              <a:buChar char="🞇"/>
            </a:pPr>
            <a:r>
              <a:rPr lang="en-US" sz="1800" b="1"/>
              <a:t>Again, we see the corresponding NEXT to go to the next node. </a:t>
            </a:r>
            <a:endParaRPr sz="1800" b="1"/>
          </a:p>
          <a:p>
            <a:pPr marL="640080" lvl="1" indent="-274320" algn="l" rtl="0">
              <a:spcBef>
                <a:spcPts val="360"/>
              </a:spcBef>
              <a:spcAft>
                <a:spcPts val="0"/>
              </a:spcAft>
              <a:buSzPts val="1368"/>
              <a:buChar char="🞇"/>
            </a:pPr>
            <a:r>
              <a:rPr lang="en-US" sz="1800" b="1"/>
              <a:t>We get the next address, that is 7, and fetch L as the data. </a:t>
            </a:r>
            <a:endParaRPr sz="1800" b="1"/>
          </a:p>
          <a:p>
            <a:pPr marL="342900" lvl="0" indent="-274320" algn="l" rtl="0">
              <a:spcBef>
                <a:spcPts val="360"/>
              </a:spcBef>
              <a:spcAft>
                <a:spcPts val="0"/>
              </a:spcAft>
              <a:buSzPts val="1368"/>
              <a:buChar char="🞇"/>
            </a:pPr>
            <a:r>
              <a:rPr lang="en-US" sz="1800" b="1"/>
              <a:t>We repeat this procedure until the NEXT entry contains –1 or NULL</a:t>
            </a:r>
            <a:endParaRPr sz="1800" b="1"/>
          </a:p>
          <a:p>
            <a:pPr marL="342900" lvl="0" indent="-274320" algn="l" rtl="0">
              <a:spcBef>
                <a:spcPts val="360"/>
              </a:spcBef>
              <a:spcAft>
                <a:spcPts val="0"/>
              </a:spcAft>
              <a:buSzPts val="1368"/>
              <a:buChar char="🞇"/>
            </a:pPr>
            <a:r>
              <a:rPr lang="en-US" sz="1800" b="1"/>
              <a:t>The characters that are stored in the linked list form the word HELLO. </a:t>
            </a:r>
            <a:endParaRPr sz="1800" b="1"/>
          </a:p>
        </p:txBody>
      </p:sp>
      <p:sp>
        <p:nvSpPr>
          <p:cNvPr id="335" name="Google Shape;335;p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a:t>
            </a:fld>
            <a:endParaRPr/>
          </a:p>
        </p:txBody>
      </p:sp>
      <p:sp>
        <p:nvSpPr>
          <p:cNvPr id="336" name="Google Shape;336;p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614</TotalTime>
  <Words>4577</Words>
  <Application>Microsoft Office PowerPoint</Application>
  <PresentationFormat>Ekran Gösterisi (4:3)</PresentationFormat>
  <Paragraphs>514</Paragraphs>
  <Slides>60</Slides>
  <Notes>60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60</vt:i4>
      </vt:variant>
    </vt:vector>
  </HeadingPairs>
  <TitlesOfParts>
    <vt:vector size="65" baseType="lpstr">
      <vt:lpstr>Arial</vt:lpstr>
      <vt:lpstr>Century Gothic</vt:lpstr>
      <vt:lpstr>Noto Sans Symbols</vt:lpstr>
      <vt:lpstr>Calibri</vt:lpstr>
      <vt:lpstr>Austin</vt:lpstr>
      <vt:lpstr>BLM267</vt:lpstr>
      <vt:lpstr>PowerPoint Sunusu</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Circular Linked Lists</vt:lpstr>
      <vt:lpstr>Circular Linked Lists</vt:lpstr>
      <vt:lpstr>Circular Linked Lists</vt:lpstr>
      <vt:lpstr>Circular Linked Lists</vt:lpstr>
      <vt:lpstr>Circular Linked Lists</vt:lpstr>
      <vt:lpstr>Circular Linked Lists</vt:lpstr>
      <vt:lpstr>Circular Linked Lists</vt:lpstr>
      <vt:lpstr>Circular Linked Lists</vt:lpstr>
      <vt:lpstr>Circular Linked Lists</vt:lpstr>
      <vt:lpstr>Circular Linked Lists</vt:lpstr>
      <vt:lpstr>Circular Linked Lists</vt:lpstr>
      <vt:lpstr>Circular Linked Lists</vt:lpstr>
      <vt:lpstr>Singly Linked Lists</vt:lpstr>
      <vt:lpstr>Singly Linked Lists</vt:lpstr>
      <vt:lpstr>Singly Linked Lists</vt:lpstr>
      <vt:lpstr>Singly Linked Lists</vt:lpstr>
      <vt:lpstr>Singly Linked Lists</vt:lpstr>
      <vt:lpstr>Singly Linked Lists</vt:lpstr>
      <vt:lpstr>Singly Linked Lists</vt:lpstr>
      <vt:lpstr>Circular Linked Lists</vt:lpstr>
      <vt:lpstr>Circular Linked Lists</vt:lpstr>
      <vt:lpstr>Circular Linked Lists</vt:lpstr>
      <vt:lpstr>Circular Linked Lists</vt:lpstr>
      <vt:lpstr>Circular Linked Lists</vt:lpstr>
      <vt:lpstr>Circular Linked Lists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BLM267</dc:title>
  <dc:creator>AR</dc:creator>
  <cp:lastModifiedBy>Admin</cp:lastModifiedBy>
  <cp:revision>35</cp:revision>
  <dcterms:created xsi:type="dcterms:W3CDTF">2006-08-16T00:00:00Z</dcterms:created>
  <dcterms:modified xsi:type="dcterms:W3CDTF">2021-10-22T11:46:43Z</dcterms:modified>
</cp:coreProperties>
</file>