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embeddedFontLst>
    <p:embeddedFont>
      <p:font typeface="Calibri" pitchFamily="34" charset="0"/>
      <p:regular r:id="rId31"/>
      <p:bold r:id="rId32"/>
      <p:italic r:id="rId33"/>
      <p:boldItalic r:id="rId34"/>
    </p:embeddedFont>
    <p:embeddedFont>
      <p:font typeface="Century Gothic"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6" roundtripDataSignature="AMtx7mhCMyvIQvRkeDCKkuPoKWbXwV6f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1" d="100"/>
          <a:sy n="71" d="100"/>
        </p:scale>
        <p:origin x="-1272" y="1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9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97"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96"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10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64566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37" name="Google Shape;337;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46" name="Google Shape;346;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57" name="Google Shape;357;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66" name="Google Shape;366;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76" name="Google Shape;37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85" name="Google Shape;385;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94" name="Google Shape;394;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03" name="Google Shape;403;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13" name="Google Shape;413;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23" name="Google Shape;423;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1" name="Google Shape;43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32" name="Google Shape;432;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42" name="Google Shape;442;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52" name="Google Shape;45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61" name="Google Shape;461;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71" name="Google Shape;471;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81" name="Google Shape;481;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90" name="Google Shape;490;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9" name="Google Shape;499;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00" name="Google Shape;500;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8" name="Google Shape;50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09" name="Google Shape;509;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91" name="Google Shape;29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01" name="Google Shape;30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10" name="Google Shape;310;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19" name="Google Shape;31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28" name="Google Shape;328;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32"/>
          <p:cNvGrpSpPr/>
          <p:nvPr/>
        </p:nvGrpSpPr>
        <p:grpSpPr>
          <a:xfrm>
            <a:off x="-644959" y="0"/>
            <a:ext cx="10458653" cy="7117071"/>
            <a:chOff x="-644959" y="0"/>
            <a:chExt cx="10458653" cy="7117071"/>
          </a:xfrm>
        </p:grpSpPr>
        <p:grpSp>
          <p:nvGrpSpPr>
            <p:cNvPr id="59" name="Google Shape;59;p32"/>
            <p:cNvGrpSpPr/>
            <p:nvPr/>
          </p:nvGrpSpPr>
          <p:grpSpPr>
            <a:xfrm>
              <a:off x="0" y="0"/>
              <a:ext cx="9144000" cy="6858000"/>
              <a:chOff x="0" y="0"/>
              <a:chExt cx="9144000" cy="6858000"/>
            </a:xfrm>
          </p:grpSpPr>
          <p:grpSp>
            <p:nvGrpSpPr>
              <p:cNvPr id="60" name="Google Shape;60;p32"/>
              <p:cNvGrpSpPr/>
              <p:nvPr/>
            </p:nvGrpSpPr>
            <p:grpSpPr>
              <a:xfrm>
                <a:off x="0" y="0"/>
                <a:ext cx="2514600" cy="6858000"/>
                <a:chOff x="0" y="0"/>
                <a:chExt cx="2514600" cy="6858000"/>
              </a:xfrm>
            </p:grpSpPr>
            <p:sp>
              <p:nvSpPr>
                <p:cNvPr id="61" name="Google Shape;61;p32"/>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32"/>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32"/>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32"/>
              <p:cNvGrpSpPr/>
              <p:nvPr/>
            </p:nvGrpSpPr>
            <p:grpSpPr>
              <a:xfrm>
                <a:off x="422910" y="0"/>
                <a:ext cx="2514600" cy="6858000"/>
                <a:chOff x="0" y="0"/>
                <a:chExt cx="2514600" cy="6858000"/>
              </a:xfrm>
            </p:grpSpPr>
            <p:sp>
              <p:nvSpPr>
                <p:cNvPr id="65" name="Google Shape;65;p32"/>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32"/>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32"/>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32"/>
              <p:cNvGrpSpPr/>
              <p:nvPr/>
            </p:nvGrpSpPr>
            <p:grpSpPr>
              <a:xfrm rot="10800000">
                <a:off x="6629400" y="0"/>
                <a:ext cx="2514600" cy="6858000"/>
                <a:chOff x="0" y="0"/>
                <a:chExt cx="2514600" cy="6858000"/>
              </a:xfrm>
            </p:grpSpPr>
            <p:sp>
              <p:nvSpPr>
                <p:cNvPr id="69" name="Google Shape;69;p32"/>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32"/>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32"/>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32"/>
              <p:cNvSpPr/>
              <p:nvPr/>
            </p:nvSpPr>
            <p:spPr>
              <a:xfrm>
                <a:off x="3810000" y="0"/>
                <a:ext cx="28194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32"/>
              <p:cNvSpPr/>
              <p:nvPr/>
            </p:nvSpPr>
            <p:spPr>
              <a:xfrm>
                <a:off x="289560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32"/>
              <p:cNvSpPr/>
              <p:nvPr/>
            </p:nvSpPr>
            <p:spPr>
              <a:xfrm>
                <a:off x="31242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32"/>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32"/>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32"/>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32"/>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32"/>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32"/>
            <p:cNvSpPr/>
            <p:nvPr/>
          </p:nvSpPr>
          <p:spPr>
            <a:xfrm rot="1800000">
              <a:off x="2996165" y="2859252"/>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32"/>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32"/>
            <p:cNvSpPr/>
            <p:nvPr/>
          </p:nvSpPr>
          <p:spPr>
            <a:xfrm rot="1800000">
              <a:off x="3729591" y="1592427"/>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32"/>
            <p:cNvSpPr/>
            <p:nvPr/>
          </p:nvSpPr>
          <p:spPr>
            <a:xfrm rot="1800000">
              <a:off x="2977115" y="325603"/>
              <a:ext cx="1601400" cy="1388236"/>
            </a:xfrm>
            <a:prstGeom prst="hexagon">
              <a:avLst>
                <a:gd name="adj" fmla="val 28544"/>
                <a:gd name="vf" fmla="val 115470"/>
              </a:avLst>
            </a:prstGeom>
            <a:solidFill>
              <a:schemeClr val="lt1">
                <a:alpha val="3529"/>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32"/>
            <p:cNvSpPr/>
            <p:nvPr/>
          </p:nvSpPr>
          <p:spPr>
            <a:xfrm rot="1800000">
              <a:off x="4463014" y="5383378"/>
              <a:ext cx="1601400" cy="1388236"/>
            </a:xfrm>
            <a:prstGeom prst="hexagon">
              <a:avLst>
                <a:gd name="adj" fmla="val 28544"/>
                <a:gd name="vf" fmla="val 115470"/>
              </a:avLst>
            </a:prstGeom>
            <a:solidFill>
              <a:schemeClr val="lt1">
                <a:alpha val="549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32"/>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32"/>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32"/>
            <p:cNvSpPr/>
            <p:nvPr/>
          </p:nvSpPr>
          <p:spPr>
            <a:xfrm rot="1800000">
              <a:off x="52941" y="284972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32"/>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32"/>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32"/>
            <p:cNvSpPr/>
            <p:nvPr/>
          </p:nvSpPr>
          <p:spPr>
            <a:xfrm rot="1800000">
              <a:off x="1529316" y="2859252"/>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32"/>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32"/>
            <p:cNvSpPr/>
            <p:nvPr/>
          </p:nvSpPr>
          <p:spPr>
            <a:xfrm rot="1800000">
              <a:off x="6806166" y="4145128"/>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32"/>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32"/>
            <p:cNvSpPr/>
            <p:nvPr/>
          </p:nvSpPr>
          <p:spPr>
            <a:xfrm rot="1800000">
              <a:off x="7549117" y="286877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32"/>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529"/>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32"/>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32"/>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32"/>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32"/>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2"/>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60"/>
              </a:spcBef>
              <a:spcAft>
                <a:spcPts val="0"/>
              </a:spcAft>
              <a:buSzPts val="1368"/>
              <a:buNone/>
              <a:defRPr sz="1800">
                <a:solidFill>
                  <a:srgbClr val="424242"/>
                </a:solidFill>
              </a:defRPr>
            </a:lvl1pPr>
            <a:lvl2pPr lvl="1" algn="ctr">
              <a:lnSpc>
                <a:spcPct val="100000"/>
              </a:lnSpc>
              <a:spcBef>
                <a:spcPts val="440"/>
              </a:spcBef>
              <a:spcAft>
                <a:spcPts val="0"/>
              </a:spcAft>
              <a:buSzPts val="1672"/>
              <a:buNone/>
              <a:defRPr>
                <a:solidFill>
                  <a:srgbClr val="888888"/>
                </a:solidFill>
              </a:defRPr>
            </a:lvl2pPr>
            <a:lvl3pPr lvl="2" algn="ctr">
              <a:lnSpc>
                <a:spcPct val="100000"/>
              </a:lnSpc>
              <a:spcBef>
                <a:spcPts val="400"/>
              </a:spcBef>
              <a:spcAft>
                <a:spcPts val="0"/>
              </a:spcAft>
              <a:buSzPts val="1520"/>
              <a:buNone/>
              <a:defRPr>
                <a:solidFill>
                  <a:srgbClr val="888888"/>
                </a:solidFill>
              </a:defRPr>
            </a:lvl3pPr>
            <a:lvl4pPr lvl="3" algn="ctr">
              <a:lnSpc>
                <a:spcPct val="100000"/>
              </a:lnSpc>
              <a:spcBef>
                <a:spcPts val="360"/>
              </a:spcBef>
              <a:spcAft>
                <a:spcPts val="0"/>
              </a:spcAft>
              <a:buSzPts val="1368"/>
              <a:buNone/>
              <a:defRPr>
                <a:solidFill>
                  <a:srgbClr val="888888"/>
                </a:solidFill>
              </a:defRPr>
            </a:lvl4pPr>
            <a:lvl5pPr lvl="4" algn="ctr">
              <a:lnSpc>
                <a:spcPct val="100000"/>
              </a:lnSpc>
              <a:spcBef>
                <a:spcPts val="320"/>
              </a:spcBef>
              <a:spcAft>
                <a:spcPts val="0"/>
              </a:spcAft>
              <a:buSzPts val="1216"/>
              <a:buNone/>
              <a:defRPr>
                <a:solidFill>
                  <a:srgbClr val="888888"/>
                </a:solidFill>
              </a:defRPr>
            </a:lvl5pPr>
            <a:lvl6pPr lvl="5" algn="ctr">
              <a:lnSpc>
                <a:spcPct val="100000"/>
              </a:lnSpc>
              <a:spcBef>
                <a:spcPts val="280"/>
              </a:spcBef>
              <a:spcAft>
                <a:spcPts val="0"/>
              </a:spcAft>
              <a:buSzPts val="1064"/>
              <a:buNone/>
              <a:defRPr>
                <a:solidFill>
                  <a:srgbClr val="888888"/>
                </a:solidFill>
              </a:defRPr>
            </a:lvl6pPr>
            <a:lvl7pPr lvl="6" algn="ctr">
              <a:lnSpc>
                <a:spcPct val="100000"/>
              </a:lnSpc>
              <a:spcBef>
                <a:spcPts val="280"/>
              </a:spcBef>
              <a:spcAft>
                <a:spcPts val="0"/>
              </a:spcAft>
              <a:buSzPts val="1064"/>
              <a:buNone/>
              <a:defRPr>
                <a:solidFill>
                  <a:srgbClr val="888888"/>
                </a:solidFill>
              </a:defRPr>
            </a:lvl7pPr>
            <a:lvl8pPr lvl="7" algn="ctr">
              <a:lnSpc>
                <a:spcPct val="100000"/>
              </a:lnSpc>
              <a:spcBef>
                <a:spcPts val="280"/>
              </a:spcBef>
              <a:spcAft>
                <a:spcPts val="0"/>
              </a:spcAft>
              <a:buSzPts val="1064"/>
              <a:buNone/>
              <a:defRPr>
                <a:solidFill>
                  <a:srgbClr val="888888"/>
                </a:solidFill>
              </a:defRPr>
            </a:lvl8pPr>
            <a:lvl9pPr lvl="8" algn="ctr">
              <a:lnSpc>
                <a:spcPct val="100000"/>
              </a:lnSpc>
              <a:spcBef>
                <a:spcPts val="280"/>
              </a:spcBef>
              <a:spcAft>
                <a:spcPts val="0"/>
              </a:spcAft>
              <a:buSzPts val="1064"/>
              <a:buNone/>
              <a:defRPr>
                <a:solidFill>
                  <a:srgbClr val="888888"/>
                </a:solidFill>
              </a:defRPr>
            </a:lvl9pPr>
          </a:lstStyle>
          <a:p>
            <a:endParaRPr/>
          </a:p>
        </p:txBody>
      </p:sp>
      <p:sp>
        <p:nvSpPr>
          <p:cNvPr id="101" name="Google Shape;101;p32"/>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32"/>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SzPts val="1400"/>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2"/>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3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4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5" name="Google Shape;245;p41"/>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360"/>
              </a:spcBef>
              <a:spcAft>
                <a:spcPts val="0"/>
              </a:spcAft>
              <a:buSzPts val="1368"/>
              <a:buFont typeface="Wingdings" panose="05000000000000000000" pitchFamily="2" charset="2"/>
              <a:buChar char="q"/>
              <a:defRPr/>
            </a:lvl1pPr>
            <a:lvl2pPr marL="914400" lvl="1" indent="-315468" algn="l">
              <a:lnSpc>
                <a:spcPct val="100000"/>
              </a:lnSpc>
              <a:spcBef>
                <a:spcPts val="360"/>
              </a:spcBef>
              <a:spcAft>
                <a:spcPts val="0"/>
              </a:spcAft>
              <a:buSzPts val="1368"/>
              <a:buChar char="?"/>
              <a:defRPr/>
            </a:lvl2pPr>
            <a:lvl3pPr marL="1371600" lvl="2" indent="-315467" algn="l">
              <a:lnSpc>
                <a:spcPct val="100000"/>
              </a:lnSpc>
              <a:spcBef>
                <a:spcPts val="360"/>
              </a:spcBef>
              <a:spcAft>
                <a:spcPts val="0"/>
              </a:spcAft>
              <a:buSzPts val="1368"/>
              <a:buChar char="?"/>
              <a:defRPr/>
            </a:lvl3pPr>
            <a:lvl4pPr marL="1828800" lvl="3" indent="-315467" algn="l">
              <a:lnSpc>
                <a:spcPct val="100000"/>
              </a:lnSpc>
              <a:spcBef>
                <a:spcPts val="360"/>
              </a:spcBef>
              <a:spcAft>
                <a:spcPts val="0"/>
              </a:spcAft>
              <a:buSzPts val="1368"/>
              <a:buChar char="?"/>
              <a:defRPr/>
            </a:lvl4pPr>
            <a:lvl5pPr marL="2286000" lvl="4" indent="-315467" algn="l">
              <a:lnSpc>
                <a:spcPct val="100000"/>
              </a:lnSpc>
              <a:spcBef>
                <a:spcPts val="360"/>
              </a:spcBef>
              <a:spcAft>
                <a:spcPts val="0"/>
              </a:spcAft>
              <a:buSzPts val="1368"/>
              <a:buChar char="?"/>
              <a:defRPr/>
            </a:lvl5pPr>
            <a:lvl6pPr marL="2743200" lvl="5" indent="-315467" algn="l">
              <a:lnSpc>
                <a:spcPct val="100000"/>
              </a:lnSpc>
              <a:spcBef>
                <a:spcPts val="360"/>
              </a:spcBef>
              <a:spcAft>
                <a:spcPts val="0"/>
              </a:spcAft>
              <a:buSzPts val="1368"/>
              <a:buChar char="?"/>
              <a:defRPr/>
            </a:lvl6pPr>
            <a:lvl7pPr marL="3200400" lvl="6" indent="-315467" algn="l">
              <a:lnSpc>
                <a:spcPct val="100000"/>
              </a:lnSpc>
              <a:spcBef>
                <a:spcPts val="360"/>
              </a:spcBef>
              <a:spcAft>
                <a:spcPts val="0"/>
              </a:spcAft>
              <a:buSzPts val="1368"/>
              <a:buChar char="?"/>
              <a:defRPr/>
            </a:lvl7pPr>
            <a:lvl8pPr marL="3657600" lvl="7" indent="-315467" algn="l">
              <a:lnSpc>
                <a:spcPct val="100000"/>
              </a:lnSpc>
              <a:spcBef>
                <a:spcPts val="360"/>
              </a:spcBef>
              <a:spcAft>
                <a:spcPts val="0"/>
              </a:spcAft>
              <a:buSzPts val="1368"/>
              <a:buChar char="?"/>
              <a:defRPr/>
            </a:lvl8pPr>
            <a:lvl9pPr marL="4114800" lvl="8" indent="-315467" algn="l">
              <a:lnSpc>
                <a:spcPct val="100000"/>
              </a:lnSpc>
              <a:spcBef>
                <a:spcPts val="360"/>
              </a:spcBef>
              <a:spcAft>
                <a:spcPts val="0"/>
              </a:spcAft>
              <a:buSzPts val="1368"/>
              <a:buChar char="?"/>
              <a:defRPr/>
            </a:lvl9pPr>
          </a:lstStyle>
          <a:p>
            <a:endParaRPr dirty="0"/>
          </a:p>
        </p:txBody>
      </p:sp>
      <p:sp>
        <p:nvSpPr>
          <p:cNvPr id="246" name="Google Shape;246;p4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4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8" name="Google Shape;248;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42"/>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1" name="Google Shape;251;p42"/>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360"/>
              </a:spcBef>
              <a:spcAft>
                <a:spcPts val="0"/>
              </a:spcAft>
              <a:buSzPts val="1368"/>
              <a:buFont typeface="Wingdings" panose="05000000000000000000" pitchFamily="2" charset="2"/>
              <a:buChar char="q"/>
              <a:defRPr/>
            </a:lvl1pPr>
            <a:lvl2pPr marL="914400" lvl="1" indent="-315468" algn="l">
              <a:lnSpc>
                <a:spcPct val="100000"/>
              </a:lnSpc>
              <a:spcBef>
                <a:spcPts val="360"/>
              </a:spcBef>
              <a:spcAft>
                <a:spcPts val="0"/>
              </a:spcAft>
              <a:buSzPts val="1368"/>
              <a:buChar char="?"/>
              <a:defRPr/>
            </a:lvl2pPr>
            <a:lvl3pPr marL="1371600" lvl="2" indent="-315467" algn="l">
              <a:lnSpc>
                <a:spcPct val="100000"/>
              </a:lnSpc>
              <a:spcBef>
                <a:spcPts val="360"/>
              </a:spcBef>
              <a:spcAft>
                <a:spcPts val="0"/>
              </a:spcAft>
              <a:buSzPts val="1368"/>
              <a:buChar char="?"/>
              <a:defRPr/>
            </a:lvl3pPr>
            <a:lvl4pPr marL="1828800" lvl="3" indent="-315467" algn="l">
              <a:lnSpc>
                <a:spcPct val="100000"/>
              </a:lnSpc>
              <a:spcBef>
                <a:spcPts val="360"/>
              </a:spcBef>
              <a:spcAft>
                <a:spcPts val="0"/>
              </a:spcAft>
              <a:buSzPts val="1368"/>
              <a:buChar char="?"/>
              <a:defRPr/>
            </a:lvl4pPr>
            <a:lvl5pPr marL="2286000" lvl="4" indent="-315467" algn="l">
              <a:lnSpc>
                <a:spcPct val="100000"/>
              </a:lnSpc>
              <a:spcBef>
                <a:spcPts val="360"/>
              </a:spcBef>
              <a:spcAft>
                <a:spcPts val="0"/>
              </a:spcAft>
              <a:buSzPts val="1368"/>
              <a:buChar char="?"/>
              <a:defRPr/>
            </a:lvl5pPr>
            <a:lvl6pPr marL="2743200" lvl="5" indent="-315467" algn="l">
              <a:lnSpc>
                <a:spcPct val="100000"/>
              </a:lnSpc>
              <a:spcBef>
                <a:spcPts val="360"/>
              </a:spcBef>
              <a:spcAft>
                <a:spcPts val="0"/>
              </a:spcAft>
              <a:buSzPts val="1368"/>
              <a:buChar char="?"/>
              <a:defRPr/>
            </a:lvl6pPr>
            <a:lvl7pPr marL="3200400" lvl="6" indent="-315467" algn="l">
              <a:lnSpc>
                <a:spcPct val="100000"/>
              </a:lnSpc>
              <a:spcBef>
                <a:spcPts val="360"/>
              </a:spcBef>
              <a:spcAft>
                <a:spcPts val="0"/>
              </a:spcAft>
              <a:buSzPts val="1368"/>
              <a:buChar char="?"/>
              <a:defRPr/>
            </a:lvl7pPr>
            <a:lvl8pPr marL="3657600" lvl="7" indent="-315467" algn="l">
              <a:lnSpc>
                <a:spcPct val="100000"/>
              </a:lnSpc>
              <a:spcBef>
                <a:spcPts val="360"/>
              </a:spcBef>
              <a:spcAft>
                <a:spcPts val="0"/>
              </a:spcAft>
              <a:buSzPts val="1368"/>
              <a:buChar char="?"/>
              <a:defRPr/>
            </a:lvl8pPr>
            <a:lvl9pPr marL="4114800" lvl="8" indent="-315467" algn="l">
              <a:lnSpc>
                <a:spcPct val="100000"/>
              </a:lnSpc>
              <a:spcBef>
                <a:spcPts val="360"/>
              </a:spcBef>
              <a:spcAft>
                <a:spcPts val="0"/>
              </a:spcAft>
              <a:buSzPts val="1368"/>
              <a:buChar char="?"/>
              <a:defRPr/>
            </a:lvl9pPr>
          </a:lstStyle>
          <a:p>
            <a:endParaRPr dirty="0"/>
          </a:p>
        </p:txBody>
      </p:sp>
      <p:sp>
        <p:nvSpPr>
          <p:cNvPr id="252" name="Google Shape;252;p4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4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4" name="Google Shape;254;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3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33"/>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360"/>
              </a:spcBef>
              <a:spcAft>
                <a:spcPts val="0"/>
              </a:spcAft>
              <a:buSzPts val="1368"/>
              <a:buFont typeface="Wingdings" panose="05000000000000000000" pitchFamily="2" charset="2"/>
              <a:buChar char="q"/>
              <a:defRPr/>
            </a:lvl1pPr>
            <a:lvl2pPr marL="914400" lvl="1" indent="-315468" algn="l">
              <a:lnSpc>
                <a:spcPct val="100000"/>
              </a:lnSpc>
              <a:spcBef>
                <a:spcPts val="360"/>
              </a:spcBef>
              <a:spcAft>
                <a:spcPts val="0"/>
              </a:spcAft>
              <a:buSzPts val="1368"/>
              <a:buChar char="?"/>
              <a:defRPr/>
            </a:lvl2pPr>
            <a:lvl3pPr marL="1371600" lvl="2" indent="-315467" algn="l">
              <a:lnSpc>
                <a:spcPct val="100000"/>
              </a:lnSpc>
              <a:spcBef>
                <a:spcPts val="360"/>
              </a:spcBef>
              <a:spcAft>
                <a:spcPts val="0"/>
              </a:spcAft>
              <a:buSzPts val="1368"/>
              <a:buChar char="?"/>
              <a:defRPr/>
            </a:lvl3pPr>
            <a:lvl4pPr marL="1828800" lvl="3" indent="-315467" algn="l">
              <a:lnSpc>
                <a:spcPct val="100000"/>
              </a:lnSpc>
              <a:spcBef>
                <a:spcPts val="360"/>
              </a:spcBef>
              <a:spcAft>
                <a:spcPts val="0"/>
              </a:spcAft>
              <a:buSzPts val="1368"/>
              <a:buChar char="?"/>
              <a:defRPr/>
            </a:lvl4pPr>
            <a:lvl5pPr marL="2286000" lvl="4" indent="-315467" algn="l">
              <a:lnSpc>
                <a:spcPct val="100000"/>
              </a:lnSpc>
              <a:spcBef>
                <a:spcPts val="360"/>
              </a:spcBef>
              <a:spcAft>
                <a:spcPts val="0"/>
              </a:spcAft>
              <a:buSzPts val="1368"/>
              <a:buChar char="?"/>
              <a:defRPr/>
            </a:lvl5pPr>
            <a:lvl6pPr marL="2743200" lvl="5" indent="-315467" algn="l">
              <a:lnSpc>
                <a:spcPct val="100000"/>
              </a:lnSpc>
              <a:spcBef>
                <a:spcPts val="360"/>
              </a:spcBef>
              <a:spcAft>
                <a:spcPts val="0"/>
              </a:spcAft>
              <a:buSzPts val="1368"/>
              <a:buChar char="?"/>
              <a:defRPr/>
            </a:lvl6pPr>
            <a:lvl7pPr marL="3200400" lvl="6" indent="-315467" algn="l">
              <a:lnSpc>
                <a:spcPct val="100000"/>
              </a:lnSpc>
              <a:spcBef>
                <a:spcPts val="360"/>
              </a:spcBef>
              <a:spcAft>
                <a:spcPts val="0"/>
              </a:spcAft>
              <a:buSzPts val="1368"/>
              <a:buChar char="?"/>
              <a:defRPr/>
            </a:lvl7pPr>
            <a:lvl8pPr marL="3657600" lvl="7" indent="-315467" algn="l">
              <a:lnSpc>
                <a:spcPct val="100000"/>
              </a:lnSpc>
              <a:spcBef>
                <a:spcPts val="360"/>
              </a:spcBef>
              <a:spcAft>
                <a:spcPts val="0"/>
              </a:spcAft>
              <a:buSzPts val="1368"/>
              <a:buChar char="?"/>
              <a:defRPr/>
            </a:lvl8pPr>
            <a:lvl9pPr marL="4114800" lvl="8" indent="-315467" algn="l">
              <a:lnSpc>
                <a:spcPct val="100000"/>
              </a:lnSpc>
              <a:spcBef>
                <a:spcPts val="360"/>
              </a:spcBef>
              <a:spcAft>
                <a:spcPts val="0"/>
              </a:spcAft>
              <a:buSzPts val="1368"/>
              <a:buChar char="?"/>
              <a:defRPr/>
            </a:lvl9pPr>
          </a:lstStyle>
          <a:p>
            <a:endParaRPr dirty="0"/>
          </a:p>
        </p:txBody>
      </p:sp>
      <p:sp>
        <p:nvSpPr>
          <p:cNvPr id="109" name="Google Shape;109;p3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34"/>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4"/>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00"/>
              </a:spcBef>
              <a:spcAft>
                <a:spcPts val="0"/>
              </a:spcAft>
              <a:buSzPts val="1520"/>
              <a:buNone/>
              <a:defRPr sz="2000">
                <a:solidFill>
                  <a:srgbClr val="888888"/>
                </a:solidFill>
              </a:defRPr>
            </a:lvl1pPr>
            <a:lvl2pPr marL="914400" lvl="1" indent="-228600" algn="l">
              <a:lnSpc>
                <a:spcPct val="100000"/>
              </a:lnSpc>
              <a:spcBef>
                <a:spcPts val="360"/>
              </a:spcBef>
              <a:spcAft>
                <a:spcPts val="0"/>
              </a:spcAft>
              <a:buSzPts val="1368"/>
              <a:buNone/>
              <a:defRPr sz="1800">
                <a:solidFill>
                  <a:srgbClr val="888888"/>
                </a:solidFill>
              </a:defRPr>
            </a:lvl2pPr>
            <a:lvl3pPr marL="1371600" lvl="2" indent="-228600" algn="l">
              <a:lnSpc>
                <a:spcPct val="100000"/>
              </a:lnSpc>
              <a:spcBef>
                <a:spcPts val="320"/>
              </a:spcBef>
              <a:spcAft>
                <a:spcPts val="0"/>
              </a:spcAft>
              <a:buSzPts val="1216"/>
              <a:buNone/>
              <a:defRPr sz="1600">
                <a:solidFill>
                  <a:srgbClr val="888888"/>
                </a:solidFill>
              </a:defRPr>
            </a:lvl3pPr>
            <a:lvl4pPr marL="1828800" lvl="3" indent="-228600" algn="l">
              <a:lnSpc>
                <a:spcPct val="100000"/>
              </a:lnSpc>
              <a:spcBef>
                <a:spcPts val="280"/>
              </a:spcBef>
              <a:spcAft>
                <a:spcPts val="0"/>
              </a:spcAft>
              <a:buSzPts val="1064"/>
              <a:buNone/>
              <a:defRPr sz="1400">
                <a:solidFill>
                  <a:srgbClr val="888888"/>
                </a:solidFill>
              </a:defRPr>
            </a:lvl4pPr>
            <a:lvl5pPr marL="2286000" lvl="4" indent="-228600" algn="l">
              <a:lnSpc>
                <a:spcPct val="100000"/>
              </a:lnSpc>
              <a:spcBef>
                <a:spcPts val="280"/>
              </a:spcBef>
              <a:spcAft>
                <a:spcPts val="0"/>
              </a:spcAft>
              <a:buSzPts val="1064"/>
              <a:buNone/>
              <a:defRPr sz="1400">
                <a:solidFill>
                  <a:srgbClr val="888888"/>
                </a:solidFill>
              </a:defRPr>
            </a:lvl5pPr>
            <a:lvl6pPr marL="2743200" lvl="5" indent="-228600" algn="l">
              <a:lnSpc>
                <a:spcPct val="100000"/>
              </a:lnSpc>
              <a:spcBef>
                <a:spcPts val="280"/>
              </a:spcBef>
              <a:spcAft>
                <a:spcPts val="0"/>
              </a:spcAft>
              <a:buSzPts val="1064"/>
              <a:buNone/>
              <a:defRPr sz="1400">
                <a:solidFill>
                  <a:srgbClr val="888888"/>
                </a:solidFill>
              </a:defRPr>
            </a:lvl6pPr>
            <a:lvl7pPr marL="3200400" lvl="6" indent="-228600" algn="l">
              <a:lnSpc>
                <a:spcPct val="100000"/>
              </a:lnSpc>
              <a:spcBef>
                <a:spcPts val="280"/>
              </a:spcBef>
              <a:spcAft>
                <a:spcPts val="0"/>
              </a:spcAft>
              <a:buSzPts val="1064"/>
              <a:buNone/>
              <a:defRPr sz="1400">
                <a:solidFill>
                  <a:srgbClr val="888888"/>
                </a:solidFill>
              </a:defRPr>
            </a:lvl7pPr>
            <a:lvl8pPr marL="3657600" lvl="7" indent="-228600" algn="l">
              <a:lnSpc>
                <a:spcPct val="100000"/>
              </a:lnSpc>
              <a:spcBef>
                <a:spcPts val="280"/>
              </a:spcBef>
              <a:spcAft>
                <a:spcPts val="0"/>
              </a:spcAft>
              <a:buSzPts val="1064"/>
              <a:buNone/>
              <a:defRPr sz="1400">
                <a:solidFill>
                  <a:srgbClr val="888888"/>
                </a:solidFill>
              </a:defRPr>
            </a:lvl8pPr>
            <a:lvl9pPr marL="4114800" lvl="8" indent="-228600" algn="l">
              <a:lnSpc>
                <a:spcPct val="100000"/>
              </a:lnSpc>
              <a:spcBef>
                <a:spcPts val="280"/>
              </a:spcBef>
              <a:spcAft>
                <a:spcPts val="0"/>
              </a:spcAft>
              <a:buSzPts val="1064"/>
              <a:buNone/>
              <a:defRPr sz="1400">
                <a:solidFill>
                  <a:srgbClr val="888888"/>
                </a:solidFill>
              </a:defRPr>
            </a:lvl9pPr>
          </a:lstStyle>
          <a:p>
            <a:endParaRPr/>
          </a:p>
        </p:txBody>
      </p:sp>
      <p:sp>
        <p:nvSpPr>
          <p:cNvPr id="115" name="Google Shape;115;p3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3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3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35"/>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360"/>
              </a:spcBef>
              <a:spcAft>
                <a:spcPts val="0"/>
              </a:spcAft>
              <a:buSzPts val="1368"/>
              <a:buFont typeface="Wingdings" panose="05000000000000000000" pitchFamily="2" charset="2"/>
              <a:buChar char="q"/>
              <a:defRPr/>
            </a:lvl1pPr>
            <a:lvl2pPr marL="914400" lvl="1" indent="-315468" algn="l">
              <a:lnSpc>
                <a:spcPct val="100000"/>
              </a:lnSpc>
              <a:spcBef>
                <a:spcPts val="360"/>
              </a:spcBef>
              <a:spcAft>
                <a:spcPts val="0"/>
              </a:spcAft>
              <a:buSzPts val="1368"/>
              <a:buChar char="?"/>
              <a:defRPr/>
            </a:lvl2pPr>
            <a:lvl3pPr marL="1371600" lvl="2" indent="-315467" algn="l">
              <a:lnSpc>
                <a:spcPct val="100000"/>
              </a:lnSpc>
              <a:spcBef>
                <a:spcPts val="360"/>
              </a:spcBef>
              <a:spcAft>
                <a:spcPts val="0"/>
              </a:spcAft>
              <a:buSzPts val="1368"/>
              <a:buChar char="?"/>
              <a:defRPr/>
            </a:lvl3pPr>
            <a:lvl4pPr marL="1828800" lvl="3" indent="-315467" algn="l">
              <a:lnSpc>
                <a:spcPct val="100000"/>
              </a:lnSpc>
              <a:spcBef>
                <a:spcPts val="360"/>
              </a:spcBef>
              <a:spcAft>
                <a:spcPts val="0"/>
              </a:spcAft>
              <a:buSzPts val="1368"/>
              <a:buChar char="?"/>
              <a:defRPr/>
            </a:lvl4pPr>
            <a:lvl5pPr marL="2286000" lvl="4" indent="-315467" algn="l">
              <a:lnSpc>
                <a:spcPct val="100000"/>
              </a:lnSpc>
              <a:spcBef>
                <a:spcPts val="360"/>
              </a:spcBef>
              <a:spcAft>
                <a:spcPts val="0"/>
              </a:spcAft>
              <a:buSzPts val="1368"/>
              <a:buChar char="?"/>
              <a:defRPr/>
            </a:lvl5pPr>
            <a:lvl6pPr marL="2743200" lvl="5" indent="-315467" algn="l">
              <a:lnSpc>
                <a:spcPct val="100000"/>
              </a:lnSpc>
              <a:spcBef>
                <a:spcPts val="360"/>
              </a:spcBef>
              <a:spcAft>
                <a:spcPts val="0"/>
              </a:spcAft>
              <a:buSzPts val="1368"/>
              <a:buChar char="?"/>
              <a:defRPr/>
            </a:lvl6pPr>
            <a:lvl7pPr marL="3200400" lvl="6" indent="-315467" algn="l">
              <a:lnSpc>
                <a:spcPct val="100000"/>
              </a:lnSpc>
              <a:spcBef>
                <a:spcPts val="360"/>
              </a:spcBef>
              <a:spcAft>
                <a:spcPts val="0"/>
              </a:spcAft>
              <a:buSzPts val="1368"/>
              <a:buChar char="?"/>
              <a:defRPr/>
            </a:lvl7pPr>
            <a:lvl8pPr marL="3657600" lvl="7" indent="-315467" algn="l">
              <a:lnSpc>
                <a:spcPct val="100000"/>
              </a:lnSpc>
              <a:spcBef>
                <a:spcPts val="360"/>
              </a:spcBef>
              <a:spcAft>
                <a:spcPts val="0"/>
              </a:spcAft>
              <a:buSzPts val="1368"/>
              <a:buChar char="?"/>
              <a:defRPr/>
            </a:lvl8pPr>
            <a:lvl9pPr marL="4114800" lvl="8" indent="-315467" algn="l">
              <a:lnSpc>
                <a:spcPct val="100000"/>
              </a:lnSpc>
              <a:spcBef>
                <a:spcPts val="360"/>
              </a:spcBef>
              <a:spcAft>
                <a:spcPts val="0"/>
              </a:spcAft>
              <a:buSzPts val="1368"/>
              <a:buChar char="?"/>
              <a:defRPr/>
            </a:lvl9pPr>
          </a:lstStyle>
          <a:p>
            <a:endParaRPr dirty="0"/>
          </a:p>
        </p:txBody>
      </p:sp>
      <p:sp>
        <p:nvSpPr>
          <p:cNvPr id="124" name="Google Shape;124;p35"/>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360"/>
              </a:spcBef>
              <a:spcAft>
                <a:spcPts val="0"/>
              </a:spcAft>
              <a:buSzPts val="1368"/>
              <a:buFont typeface="Wingdings" panose="05000000000000000000" pitchFamily="2" charset="2"/>
              <a:buChar char="q"/>
              <a:defRPr/>
            </a:lvl1pPr>
            <a:lvl2pPr marL="914400" lvl="1" indent="-315468" algn="l">
              <a:lnSpc>
                <a:spcPct val="100000"/>
              </a:lnSpc>
              <a:spcBef>
                <a:spcPts val="360"/>
              </a:spcBef>
              <a:spcAft>
                <a:spcPts val="0"/>
              </a:spcAft>
              <a:buSzPts val="1368"/>
              <a:buChar char="?"/>
              <a:defRPr/>
            </a:lvl2pPr>
            <a:lvl3pPr marL="1371600" lvl="2" indent="-315467" algn="l">
              <a:lnSpc>
                <a:spcPct val="100000"/>
              </a:lnSpc>
              <a:spcBef>
                <a:spcPts val="360"/>
              </a:spcBef>
              <a:spcAft>
                <a:spcPts val="0"/>
              </a:spcAft>
              <a:buSzPts val="1368"/>
              <a:buChar char="?"/>
              <a:defRPr/>
            </a:lvl3pPr>
            <a:lvl4pPr marL="1828800" lvl="3" indent="-315467" algn="l">
              <a:lnSpc>
                <a:spcPct val="100000"/>
              </a:lnSpc>
              <a:spcBef>
                <a:spcPts val="360"/>
              </a:spcBef>
              <a:spcAft>
                <a:spcPts val="0"/>
              </a:spcAft>
              <a:buSzPts val="1368"/>
              <a:buChar char="?"/>
              <a:defRPr/>
            </a:lvl4pPr>
            <a:lvl5pPr marL="2286000" lvl="4" indent="-315467" algn="l">
              <a:lnSpc>
                <a:spcPct val="100000"/>
              </a:lnSpc>
              <a:spcBef>
                <a:spcPts val="360"/>
              </a:spcBef>
              <a:spcAft>
                <a:spcPts val="0"/>
              </a:spcAft>
              <a:buSzPts val="1368"/>
              <a:buChar char="?"/>
              <a:defRPr/>
            </a:lvl5pPr>
            <a:lvl6pPr marL="2743200" lvl="5" indent="-315467" algn="l">
              <a:lnSpc>
                <a:spcPct val="100000"/>
              </a:lnSpc>
              <a:spcBef>
                <a:spcPts val="360"/>
              </a:spcBef>
              <a:spcAft>
                <a:spcPts val="0"/>
              </a:spcAft>
              <a:buSzPts val="1368"/>
              <a:buChar char="?"/>
              <a:defRPr/>
            </a:lvl6pPr>
            <a:lvl7pPr marL="3200400" lvl="6" indent="-315467" algn="l">
              <a:lnSpc>
                <a:spcPct val="100000"/>
              </a:lnSpc>
              <a:spcBef>
                <a:spcPts val="360"/>
              </a:spcBef>
              <a:spcAft>
                <a:spcPts val="0"/>
              </a:spcAft>
              <a:buSzPts val="1368"/>
              <a:buChar char="?"/>
              <a:defRPr/>
            </a:lvl7pPr>
            <a:lvl8pPr marL="3657600" lvl="7" indent="-315467" algn="l">
              <a:lnSpc>
                <a:spcPct val="100000"/>
              </a:lnSpc>
              <a:spcBef>
                <a:spcPts val="360"/>
              </a:spcBef>
              <a:spcAft>
                <a:spcPts val="0"/>
              </a:spcAft>
              <a:buSzPts val="1368"/>
              <a:buChar char="?"/>
              <a:defRPr/>
            </a:lvl8pPr>
            <a:lvl9pPr marL="4114800" lvl="8" indent="-315467" algn="l">
              <a:lnSpc>
                <a:spcPct val="100000"/>
              </a:lnSpc>
              <a:spcBef>
                <a:spcPts val="360"/>
              </a:spcBef>
              <a:spcAft>
                <a:spcPts val="0"/>
              </a:spcAft>
              <a:buSzPts val="1368"/>
              <a:buChar char="?"/>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3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6"/>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SzPts val="1824"/>
              <a:buNone/>
              <a:defRPr sz="2400" b="1">
                <a:solidFill>
                  <a:schemeClr val="accent1"/>
                </a:solidFill>
              </a:defRPr>
            </a:lvl1pPr>
            <a:lvl2pPr marL="914400" lvl="1" indent="-228600" algn="l">
              <a:lnSpc>
                <a:spcPct val="100000"/>
              </a:lnSpc>
              <a:spcBef>
                <a:spcPts val="400"/>
              </a:spcBef>
              <a:spcAft>
                <a:spcPts val="0"/>
              </a:spcAft>
              <a:buSzPts val="1520"/>
              <a:buNone/>
              <a:defRPr sz="2000" b="1"/>
            </a:lvl2pPr>
            <a:lvl3pPr marL="1371600" lvl="2" indent="-228600" algn="l">
              <a:lnSpc>
                <a:spcPct val="100000"/>
              </a:lnSpc>
              <a:spcBef>
                <a:spcPts val="360"/>
              </a:spcBef>
              <a:spcAft>
                <a:spcPts val="0"/>
              </a:spcAft>
              <a:buSzPts val="1368"/>
              <a:buNone/>
              <a:defRPr sz="1800" b="1"/>
            </a:lvl3pPr>
            <a:lvl4pPr marL="1828800" lvl="3" indent="-228600" algn="l">
              <a:lnSpc>
                <a:spcPct val="100000"/>
              </a:lnSpc>
              <a:spcBef>
                <a:spcPts val="320"/>
              </a:spcBef>
              <a:spcAft>
                <a:spcPts val="0"/>
              </a:spcAft>
              <a:buSzPts val="1216"/>
              <a:buNone/>
              <a:defRPr sz="1600" b="1"/>
            </a:lvl4pPr>
            <a:lvl5pPr marL="2286000" lvl="4" indent="-228600" algn="l">
              <a:lnSpc>
                <a:spcPct val="100000"/>
              </a:lnSpc>
              <a:spcBef>
                <a:spcPts val="320"/>
              </a:spcBef>
              <a:spcAft>
                <a:spcPts val="0"/>
              </a:spcAft>
              <a:buSzPts val="1216"/>
              <a:buNone/>
              <a:defRPr sz="1600" b="1"/>
            </a:lvl5pPr>
            <a:lvl6pPr marL="2743200" lvl="5" indent="-228600" algn="l">
              <a:lnSpc>
                <a:spcPct val="100000"/>
              </a:lnSpc>
              <a:spcBef>
                <a:spcPts val="320"/>
              </a:spcBef>
              <a:spcAft>
                <a:spcPts val="0"/>
              </a:spcAft>
              <a:buSzPts val="1216"/>
              <a:buNone/>
              <a:defRPr sz="1600" b="1"/>
            </a:lvl6pPr>
            <a:lvl7pPr marL="3200400" lvl="6" indent="-228600" algn="l">
              <a:lnSpc>
                <a:spcPct val="100000"/>
              </a:lnSpc>
              <a:spcBef>
                <a:spcPts val="320"/>
              </a:spcBef>
              <a:spcAft>
                <a:spcPts val="0"/>
              </a:spcAft>
              <a:buSzPts val="1216"/>
              <a:buNone/>
              <a:defRPr sz="1600" b="1"/>
            </a:lvl7pPr>
            <a:lvl8pPr marL="3657600" lvl="7" indent="-228600" algn="l">
              <a:lnSpc>
                <a:spcPct val="100000"/>
              </a:lnSpc>
              <a:spcBef>
                <a:spcPts val="320"/>
              </a:spcBef>
              <a:spcAft>
                <a:spcPts val="0"/>
              </a:spcAft>
              <a:buSzPts val="1216"/>
              <a:buNone/>
              <a:defRPr sz="1600" b="1"/>
            </a:lvl8pPr>
            <a:lvl9pPr marL="4114800" lvl="8" indent="-228600" algn="l">
              <a:lnSpc>
                <a:spcPct val="100000"/>
              </a:lnSpc>
              <a:spcBef>
                <a:spcPts val="320"/>
              </a:spcBef>
              <a:spcAft>
                <a:spcPts val="0"/>
              </a:spcAft>
              <a:buSzPts val="1216"/>
              <a:buNone/>
              <a:defRPr sz="1600" b="1"/>
            </a:lvl9pPr>
          </a:lstStyle>
          <a:p>
            <a:endParaRPr/>
          </a:p>
        </p:txBody>
      </p:sp>
      <p:sp>
        <p:nvSpPr>
          <p:cNvPr id="128" name="Google Shape;128;p36"/>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lnSpc>
                <a:spcPct val="100000"/>
              </a:lnSpc>
              <a:spcBef>
                <a:spcPts val="480"/>
              </a:spcBef>
              <a:spcAft>
                <a:spcPts val="0"/>
              </a:spcAft>
              <a:buSzPts val="1824"/>
              <a:buFont typeface="Wingdings" panose="05000000000000000000" pitchFamily="2" charset="2"/>
              <a:buChar char="q"/>
              <a:defRPr sz="2400"/>
            </a:lvl1pPr>
            <a:lvl2pPr marL="914400" lvl="1" indent="-325119" algn="l">
              <a:lnSpc>
                <a:spcPct val="100000"/>
              </a:lnSpc>
              <a:spcBef>
                <a:spcPts val="400"/>
              </a:spcBef>
              <a:spcAft>
                <a:spcPts val="0"/>
              </a:spcAft>
              <a:buSzPts val="1520"/>
              <a:buChar char="?"/>
              <a:defRPr sz="2000"/>
            </a:lvl2pPr>
            <a:lvl3pPr marL="1371600" lvl="2" indent="-315467" algn="l">
              <a:lnSpc>
                <a:spcPct val="100000"/>
              </a:lnSpc>
              <a:spcBef>
                <a:spcPts val="360"/>
              </a:spcBef>
              <a:spcAft>
                <a:spcPts val="0"/>
              </a:spcAft>
              <a:buSzPts val="1368"/>
              <a:buChar char="?"/>
              <a:defRPr sz="1800"/>
            </a:lvl3pPr>
            <a:lvl4pPr marL="1828800" lvl="3" indent="-305816" algn="l">
              <a:lnSpc>
                <a:spcPct val="100000"/>
              </a:lnSpc>
              <a:spcBef>
                <a:spcPts val="320"/>
              </a:spcBef>
              <a:spcAft>
                <a:spcPts val="0"/>
              </a:spcAft>
              <a:buSzPts val="1216"/>
              <a:buChar char="?"/>
              <a:defRPr sz="1600"/>
            </a:lvl4pPr>
            <a:lvl5pPr marL="2286000" lvl="4" indent="-305816" algn="l">
              <a:lnSpc>
                <a:spcPct val="100000"/>
              </a:lnSpc>
              <a:spcBef>
                <a:spcPts val="320"/>
              </a:spcBef>
              <a:spcAft>
                <a:spcPts val="0"/>
              </a:spcAft>
              <a:buSzPts val="1216"/>
              <a:buChar char="?"/>
              <a:defRPr sz="1600"/>
            </a:lvl5pPr>
            <a:lvl6pPr marL="2743200" lvl="5" indent="-305816" algn="l">
              <a:lnSpc>
                <a:spcPct val="100000"/>
              </a:lnSpc>
              <a:spcBef>
                <a:spcPts val="320"/>
              </a:spcBef>
              <a:spcAft>
                <a:spcPts val="0"/>
              </a:spcAft>
              <a:buSzPts val="1216"/>
              <a:buChar char="?"/>
              <a:defRPr sz="1600"/>
            </a:lvl6pPr>
            <a:lvl7pPr marL="3200400" lvl="6" indent="-305816" algn="l">
              <a:lnSpc>
                <a:spcPct val="100000"/>
              </a:lnSpc>
              <a:spcBef>
                <a:spcPts val="320"/>
              </a:spcBef>
              <a:spcAft>
                <a:spcPts val="0"/>
              </a:spcAft>
              <a:buSzPts val="1216"/>
              <a:buChar char="?"/>
              <a:defRPr sz="1600"/>
            </a:lvl7pPr>
            <a:lvl8pPr marL="3657600" lvl="7" indent="-305815" algn="l">
              <a:lnSpc>
                <a:spcPct val="100000"/>
              </a:lnSpc>
              <a:spcBef>
                <a:spcPts val="320"/>
              </a:spcBef>
              <a:spcAft>
                <a:spcPts val="0"/>
              </a:spcAft>
              <a:buSzPts val="1216"/>
              <a:buChar char="?"/>
              <a:defRPr sz="1600"/>
            </a:lvl8pPr>
            <a:lvl9pPr marL="4114800" lvl="8" indent="-305815" algn="l">
              <a:lnSpc>
                <a:spcPct val="100000"/>
              </a:lnSpc>
              <a:spcBef>
                <a:spcPts val="320"/>
              </a:spcBef>
              <a:spcAft>
                <a:spcPts val="0"/>
              </a:spcAft>
              <a:buSzPts val="1216"/>
              <a:buChar char="?"/>
              <a:defRPr sz="1600"/>
            </a:lvl9pPr>
          </a:lstStyle>
          <a:p>
            <a:endParaRPr dirty="0"/>
          </a:p>
        </p:txBody>
      </p:sp>
      <p:sp>
        <p:nvSpPr>
          <p:cNvPr id="129" name="Google Shape;129;p36"/>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SzPts val="1824"/>
              <a:buNone/>
              <a:defRPr sz="2400" b="1">
                <a:solidFill>
                  <a:schemeClr val="accent1"/>
                </a:solidFill>
              </a:defRPr>
            </a:lvl1pPr>
            <a:lvl2pPr marL="914400" lvl="1" indent="-228600" algn="l">
              <a:lnSpc>
                <a:spcPct val="100000"/>
              </a:lnSpc>
              <a:spcBef>
                <a:spcPts val="400"/>
              </a:spcBef>
              <a:spcAft>
                <a:spcPts val="0"/>
              </a:spcAft>
              <a:buSzPts val="1520"/>
              <a:buNone/>
              <a:defRPr sz="2000" b="1"/>
            </a:lvl2pPr>
            <a:lvl3pPr marL="1371600" lvl="2" indent="-228600" algn="l">
              <a:lnSpc>
                <a:spcPct val="100000"/>
              </a:lnSpc>
              <a:spcBef>
                <a:spcPts val="360"/>
              </a:spcBef>
              <a:spcAft>
                <a:spcPts val="0"/>
              </a:spcAft>
              <a:buSzPts val="1368"/>
              <a:buNone/>
              <a:defRPr sz="1800" b="1"/>
            </a:lvl3pPr>
            <a:lvl4pPr marL="1828800" lvl="3" indent="-228600" algn="l">
              <a:lnSpc>
                <a:spcPct val="100000"/>
              </a:lnSpc>
              <a:spcBef>
                <a:spcPts val="320"/>
              </a:spcBef>
              <a:spcAft>
                <a:spcPts val="0"/>
              </a:spcAft>
              <a:buSzPts val="1216"/>
              <a:buNone/>
              <a:defRPr sz="1600" b="1"/>
            </a:lvl4pPr>
            <a:lvl5pPr marL="2286000" lvl="4" indent="-228600" algn="l">
              <a:lnSpc>
                <a:spcPct val="100000"/>
              </a:lnSpc>
              <a:spcBef>
                <a:spcPts val="320"/>
              </a:spcBef>
              <a:spcAft>
                <a:spcPts val="0"/>
              </a:spcAft>
              <a:buSzPts val="1216"/>
              <a:buNone/>
              <a:defRPr sz="1600" b="1"/>
            </a:lvl5pPr>
            <a:lvl6pPr marL="2743200" lvl="5" indent="-228600" algn="l">
              <a:lnSpc>
                <a:spcPct val="100000"/>
              </a:lnSpc>
              <a:spcBef>
                <a:spcPts val="320"/>
              </a:spcBef>
              <a:spcAft>
                <a:spcPts val="0"/>
              </a:spcAft>
              <a:buSzPts val="1216"/>
              <a:buNone/>
              <a:defRPr sz="1600" b="1"/>
            </a:lvl6pPr>
            <a:lvl7pPr marL="3200400" lvl="6" indent="-228600" algn="l">
              <a:lnSpc>
                <a:spcPct val="100000"/>
              </a:lnSpc>
              <a:spcBef>
                <a:spcPts val="320"/>
              </a:spcBef>
              <a:spcAft>
                <a:spcPts val="0"/>
              </a:spcAft>
              <a:buSzPts val="1216"/>
              <a:buNone/>
              <a:defRPr sz="1600" b="1"/>
            </a:lvl7pPr>
            <a:lvl8pPr marL="3657600" lvl="7" indent="-228600" algn="l">
              <a:lnSpc>
                <a:spcPct val="100000"/>
              </a:lnSpc>
              <a:spcBef>
                <a:spcPts val="320"/>
              </a:spcBef>
              <a:spcAft>
                <a:spcPts val="0"/>
              </a:spcAft>
              <a:buSzPts val="1216"/>
              <a:buNone/>
              <a:defRPr sz="1600" b="1"/>
            </a:lvl8pPr>
            <a:lvl9pPr marL="4114800" lvl="8" indent="-228600" algn="l">
              <a:lnSpc>
                <a:spcPct val="100000"/>
              </a:lnSpc>
              <a:spcBef>
                <a:spcPts val="320"/>
              </a:spcBef>
              <a:spcAft>
                <a:spcPts val="0"/>
              </a:spcAft>
              <a:buSzPts val="1216"/>
              <a:buNone/>
              <a:defRPr sz="1600" b="1"/>
            </a:lvl9pPr>
          </a:lstStyle>
          <a:p>
            <a:endParaRPr/>
          </a:p>
        </p:txBody>
      </p:sp>
      <p:sp>
        <p:nvSpPr>
          <p:cNvPr id="130" name="Google Shape;130;p36"/>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lnSpc>
                <a:spcPct val="100000"/>
              </a:lnSpc>
              <a:spcBef>
                <a:spcPts val="480"/>
              </a:spcBef>
              <a:spcAft>
                <a:spcPts val="0"/>
              </a:spcAft>
              <a:buSzPts val="1824"/>
              <a:buFont typeface="Wingdings" panose="05000000000000000000" pitchFamily="2" charset="2"/>
              <a:buChar char="q"/>
              <a:defRPr sz="2400"/>
            </a:lvl1pPr>
            <a:lvl2pPr marL="914400" lvl="1" indent="-325119" algn="l">
              <a:lnSpc>
                <a:spcPct val="100000"/>
              </a:lnSpc>
              <a:spcBef>
                <a:spcPts val="400"/>
              </a:spcBef>
              <a:spcAft>
                <a:spcPts val="0"/>
              </a:spcAft>
              <a:buSzPts val="1520"/>
              <a:buChar char="?"/>
              <a:defRPr sz="2000"/>
            </a:lvl2pPr>
            <a:lvl3pPr marL="1371600" lvl="2" indent="-315467" algn="l">
              <a:lnSpc>
                <a:spcPct val="100000"/>
              </a:lnSpc>
              <a:spcBef>
                <a:spcPts val="360"/>
              </a:spcBef>
              <a:spcAft>
                <a:spcPts val="0"/>
              </a:spcAft>
              <a:buSzPts val="1368"/>
              <a:buChar char="?"/>
              <a:defRPr sz="1800"/>
            </a:lvl3pPr>
            <a:lvl4pPr marL="1828800" lvl="3" indent="-305816" algn="l">
              <a:lnSpc>
                <a:spcPct val="100000"/>
              </a:lnSpc>
              <a:spcBef>
                <a:spcPts val="320"/>
              </a:spcBef>
              <a:spcAft>
                <a:spcPts val="0"/>
              </a:spcAft>
              <a:buSzPts val="1216"/>
              <a:buChar char="?"/>
              <a:defRPr sz="1600"/>
            </a:lvl4pPr>
            <a:lvl5pPr marL="2286000" lvl="4" indent="-305816" algn="l">
              <a:lnSpc>
                <a:spcPct val="100000"/>
              </a:lnSpc>
              <a:spcBef>
                <a:spcPts val="320"/>
              </a:spcBef>
              <a:spcAft>
                <a:spcPts val="0"/>
              </a:spcAft>
              <a:buSzPts val="1216"/>
              <a:buChar char="?"/>
              <a:defRPr sz="1600"/>
            </a:lvl5pPr>
            <a:lvl6pPr marL="2743200" lvl="5" indent="-305816" algn="l">
              <a:lnSpc>
                <a:spcPct val="100000"/>
              </a:lnSpc>
              <a:spcBef>
                <a:spcPts val="320"/>
              </a:spcBef>
              <a:spcAft>
                <a:spcPts val="0"/>
              </a:spcAft>
              <a:buSzPts val="1216"/>
              <a:buChar char="?"/>
              <a:defRPr sz="1600"/>
            </a:lvl6pPr>
            <a:lvl7pPr marL="3200400" lvl="6" indent="-305816" algn="l">
              <a:lnSpc>
                <a:spcPct val="100000"/>
              </a:lnSpc>
              <a:spcBef>
                <a:spcPts val="320"/>
              </a:spcBef>
              <a:spcAft>
                <a:spcPts val="0"/>
              </a:spcAft>
              <a:buSzPts val="1216"/>
              <a:buChar char="?"/>
              <a:defRPr sz="1600"/>
            </a:lvl7pPr>
            <a:lvl8pPr marL="3657600" lvl="7" indent="-305815" algn="l">
              <a:lnSpc>
                <a:spcPct val="100000"/>
              </a:lnSpc>
              <a:spcBef>
                <a:spcPts val="320"/>
              </a:spcBef>
              <a:spcAft>
                <a:spcPts val="0"/>
              </a:spcAft>
              <a:buSzPts val="1216"/>
              <a:buChar char="?"/>
              <a:defRPr sz="1600"/>
            </a:lvl8pPr>
            <a:lvl9pPr marL="4114800" lvl="8" indent="-305815" algn="l">
              <a:lnSpc>
                <a:spcPct val="100000"/>
              </a:lnSpc>
              <a:spcBef>
                <a:spcPts val="320"/>
              </a:spcBef>
              <a:spcAft>
                <a:spcPts val="0"/>
              </a:spcAft>
              <a:buSzPts val="1216"/>
              <a:buChar char="?"/>
              <a:defRPr sz="1600"/>
            </a:lvl9pPr>
          </a:lstStyle>
          <a:p>
            <a:endParaRPr dirty="0"/>
          </a:p>
        </p:txBody>
      </p:sp>
      <p:sp>
        <p:nvSpPr>
          <p:cNvPr id="131" name="Google Shape;131;p3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3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3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39"/>
          <p:cNvGrpSpPr/>
          <p:nvPr/>
        </p:nvGrpSpPr>
        <p:grpSpPr>
          <a:xfrm>
            <a:off x="-644959" y="0"/>
            <a:ext cx="10458653" cy="7117071"/>
            <a:chOff x="-644959" y="0"/>
            <a:chExt cx="10458653" cy="7117071"/>
          </a:xfrm>
        </p:grpSpPr>
        <p:grpSp>
          <p:nvGrpSpPr>
            <p:cNvPr id="145" name="Google Shape;145;p39"/>
            <p:cNvGrpSpPr/>
            <p:nvPr/>
          </p:nvGrpSpPr>
          <p:grpSpPr>
            <a:xfrm>
              <a:off x="0" y="0"/>
              <a:ext cx="9144000" cy="6858000"/>
              <a:chOff x="0" y="0"/>
              <a:chExt cx="9144000" cy="6858000"/>
            </a:xfrm>
          </p:grpSpPr>
          <p:grpSp>
            <p:nvGrpSpPr>
              <p:cNvPr id="146" name="Google Shape;146;p39"/>
              <p:cNvGrpSpPr/>
              <p:nvPr/>
            </p:nvGrpSpPr>
            <p:grpSpPr>
              <a:xfrm>
                <a:off x="0" y="0"/>
                <a:ext cx="2514600" cy="6858000"/>
                <a:chOff x="0" y="0"/>
                <a:chExt cx="2514600" cy="6858000"/>
              </a:xfrm>
            </p:grpSpPr>
            <p:sp>
              <p:nvSpPr>
                <p:cNvPr id="147" name="Google Shape;147;p39"/>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39"/>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39"/>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39"/>
              <p:cNvGrpSpPr/>
              <p:nvPr/>
            </p:nvGrpSpPr>
            <p:grpSpPr>
              <a:xfrm>
                <a:off x="422910" y="0"/>
                <a:ext cx="2514600" cy="6858000"/>
                <a:chOff x="0" y="0"/>
                <a:chExt cx="2514600" cy="6858000"/>
              </a:xfrm>
            </p:grpSpPr>
            <p:sp>
              <p:nvSpPr>
                <p:cNvPr id="151" name="Google Shape;151;p39"/>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39"/>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39"/>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4" name="Google Shape;154;p39"/>
              <p:cNvGrpSpPr/>
              <p:nvPr/>
            </p:nvGrpSpPr>
            <p:grpSpPr>
              <a:xfrm rot="10800000">
                <a:off x="6629400" y="0"/>
                <a:ext cx="2514600" cy="6858000"/>
                <a:chOff x="0" y="0"/>
                <a:chExt cx="2514600" cy="6858000"/>
              </a:xfrm>
            </p:grpSpPr>
            <p:sp>
              <p:nvSpPr>
                <p:cNvPr id="155" name="Google Shape;155;p39"/>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39"/>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7" name="Google Shape;157;p39"/>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158" name="Google Shape;158;p39"/>
              <p:cNvSpPr/>
              <p:nvPr/>
            </p:nvSpPr>
            <p:spPr>
              <a:xfrm>
                <a:off x="3810000" y="0"/>
                <a:ext cx="28194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9" name="Google Shape;159;p39"/>
              <p:cNvSpPr/>
              <p:nvPr/>
            </p:nvSpPr>
            <p:spPr>
              <a:xfrm>
                <a:off x="289560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0" name="Google Shape;160;p39"/>
              <p:cNvSpPr/>
              <p:nvPr/>
            </p:nvSpPr>
            <p:spPr>
              <a:xfrm>
                <a:off x="31242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161" name="Google Shape;161;p39"/>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39"/>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3" name="Google Shape;163;p39"/>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4" name="Google Shape;164;p39"/>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39"/>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6" name="Google Shape;166;p39"/>
            <p:cNvSpPr/>
            <p:nvPr/>
          </p:nvSpPr>
          <p:spPr>
            <a:xfrm rot="1800000">
              <a:off x="2996165" y="2859252"/>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39"/>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39"/>
            <p:cNvSpPr/>
            <p:nvPr/>
          </p:nvSpPr>
          <p:spPr>
            <a:xfrm rot="1800000">
              <a:off x="3729591" y="1592427"/>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39"/>
            <p:cNvSpPr/>
            <p:nvPr/>
          </p:nvSpPr>
          <p:spPr>
            <a:xfrm rot="1800000">
              <a:off x="2977115" y="325603"/>
              <a:ext cx="1601400" cy="1388236"/>
            </a:xfrm>
            <a:prstGeom prst="hexagon">
              <a:avLst>
                <a:gd name="adj" fmla="val 28544"/>
                <a:gd name="vf" fmla="val 115470"/>
              </a:avLst>
            </a:prstGeom>
            <a:solidFill>
              <a:schemeClr val="lt1">
                <a:alpha val="3529"/>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39"/>
            <p:cNvSpPr/>
            <p:nvPr/>
          </p:nvSpPr>
          <p:spPr>
            <a:xfrm rot="1800000">
              <a:off x="4463014" y="5383378"/>
              <a:ext cx="1601400" cy="1388236"/>
            </a:xfrm>
            <a:prstGeom prst="hexagon">
              <a:avLst>
                <a:gd name="adj" fmla="val 28544"/>
                <a:gd name="vf" fmla="val 115470"/>
              </a:avLst>
            </a:prstGeom>
            <a:solidFill>
              <a:schemeClr val="lt1">
                <a:alpha val="549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39"/>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39"/>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39"/>
            <p:cNvSpPr/>
            <p:nvPr/>
          </p:nvSpPr>
          <p:spPr>
            <a:xfrm rot="1800000">
              <a:off x="52941" y="284972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39"/>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39"/>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39"/>
            <p:cNvSpPr/>
            <p:nvPr/>
          </p:nvSpPr>
          <p:spPr>
            <a:xfrm rot="1800000">
              <a:off x="1529316" y="2859252"/>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39"/>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39"/>
            <p:cNvSpPr/>
            <p:nvPr/>
          </p:nvSpPr>
          <p:spPr>
            <a:xfrm rot="1800000">
              <a:off x="6806166" y="4145128"/>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9" name="Google Shape;179;p39"/>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39"/>
            <p:cNvSpPr/>
            <p:nvPr/>
          </p:nvSpPr>
          <p:spPr>
            <a:xfrm rot="1800000">
              <a:off x="7549117" y="286877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39"/>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529"/>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2" name="Google Shape;182;p39"/>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183" name="Google Shape;183;p39"/>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39"/>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5" name="Google Shape;185;p3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39"/>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8" name="Google Shape;188;p39"/>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lnSpc>
                <a:spcPct val="100000"/>
              </a:lnSpc>
              <a:spcBef>
                <a:spcPts val="480"/>
              </a:spcBef>
              <a:spcAft>
                <a:spcPts val="0"/>
              </a:spcAft>
              <a:buSzPts val="1824"/>
              <a:buChar char="?"/>
              <a:defRPr sz="2400"/>
            </a:lvl1pPr>
            <a:lvl2pPr marL="914400" lvl="1" indent="-334772" algn="l">
              <a:lnSpc>
                <a:spcPct val="100000"/>
              </a:lnSpc>
              <a:spcBef>
                <a:spcPts val="440"/>
              </a:spcBef>
              <a:spcAft>
                <a:spcPts val="0"/>
              </a:spcAft>
              <a:buSzPts val="1672"/>
              <a:buChar char="?"/>
              <a:defRPr sz="2200"/>
            </a:lvl2pPr>
            <a:lvl3pPr marL="1371600" lvl="2" indent="-325119" algn="l">
              <a:lnSpc>
                <a:spcPct val="100000"/>
              </a:lnSpc>
              <a:spcBef>
                <a:spcPts val="400"/>
              </a:spcBef>
              <a:spcAft>
                <a:spcPts val="0"/>
              </a:spcAft>
              <a:buSzPts val="1520"/>
              <a:buChar char="?"/>
              <a:defRPr sz="2000"/>
            </a:lvl3pPr>
            <a:lvl4pPr marL="1828800" lvl="3" indent="-315467" algn="l">
              <a:lnSpc>
                <a:spcPct val="100000"/>
              </a:lnSpc>
              <a:spcBef>
                <a:spcPts val="360"/>
              </a:spcBef>
              <a:spcAft>
                <a:spcPts val="0"/>
              </a:spcAft>
              <a:buSzPts val="1368"/>
              <a:buChar char="?"/>
              <a:defRPr sz="1800"/>
            </a:lvl4pPr>
            <a:lvl5pPr marL="2286000" lvl="4" indent="-305816" algn="l">
              <a:lnSpc>
                <a:spcPct val="100000"/>
              </a:lnSpc>
              <a:spcBef>
                <a:spcPts val="320"/>
              </a:spcBef>
              <a:spcAft>
                <a:spcPts val="0"/>
              </a:spcAft>
              <a:buSzPts val="1216"/>
              <a:buChar char="?"/>
              <a:defRPr sz="1600"/>
            </a:lvl5pPr>
            <a:lvl6pPr marL="2743200" lvl="5" indent="-325120" algn="l">
              <a:lnSpc>
                <a:spcPct val="100000"/>
              </a:lnSpc>
              <a:spcBef>
                <a:spcPts val="400"/>
              </a:spcBef>
              <a:spcAft>
                <a:spcPts val="0"/>
              </a:spcAft>
              <a:buSzPts val="1520"/>
              <a:buChar char="?"/>
              <a:defRPr sz="2000"/>
            </a:lvl6pPr>
            <a:lvl7pPr marL="3200400" lvl="6" indent="-325120" algn="l">
              <a:lnSpc>
                <a:spcPct val="100000"/>
              </a:lnSpc>
              <a:spcBef>
                <a:spcPts val="400"/>
              </a:spcBef>
              <a:spcAft>
                <a:spcPts val="0"/>
              </a:spcAft>
              <a:buSzPts val="1520"/>
              <a:buChar char="?"/>
              <a:defRPr sz="2000"/>
            </a:lvl7pPr>
            <a:lvl8pPr marL="3657600" lvl="7" indent="-325120" algn="l">
              <a:lnSpc>
                <a:spcPct val="100000"/>
              </a:lnSpc>
              <a:spcBef>
                <a:spcPts val="400"/>
              </a:spcBef>
              <a:spcAft>
                <a:spcPts val="0"/>
              </a:spcAft>
              <a:buSzPts val="1520"/>
              <a:buChar char="?"/>
              <a:defRPr sz="2000"/>
            </a:lvl8pPr>
            <a:lvl9pPr marL="4114800" lvl="8" indent="-325120" algn="l">
              <a:lnSpc>
                <a:spcPct val="100000"/>
              </a:lnSpc>
              <a:spcBef>
                <a:spcPts val="400"/>
              </a:spcBef>
              <a:spcAft>
                <a:spcPts val="0"/>
              </a:spcAft>
              <a:buSzPts val="1520"/>
              <a:buChar char="?"/>
              <a:defRPr sz="2000"/>
            </a:lvl9pPr>
          </a:lstStyle>
          <a:p>
            <a:endParaRPr/>
          </a:p>
        </p:txBody>
      </p:sp>
      <p:sp>
        <p:nvSpPr>
          <p:cNvPr id="189" name="Google Shape;189;p39"/>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90" name="Google Shape;190;p39"/>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39"/>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800"/>
              <a:buFont typeface="Century Gothic"/>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39"/>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216"/>
              <a:buNone/>
              <a:defRPr sz="1600">
                <a:solidFill>
                  <a:srgbClr val="424242"/>
                </a:solidFill>
              </a:defRPr>
            </a:lvl1pPr>
            <a:lvl2pPr marL="914400" lvl="1" indent="-228600" algn="l">
              <a:lnSpc>
                <a:spcPct val="100000"/>
              </a:lnSpc>
              <a:spcBef>
                <a:spcPts val="240"/>
              </a:spcBef>
              <a:spcAft>
                <a:spcPts val="0"/>
              </a:spcAft>
              <a:buSzPts val="912"/>
              <a:buNone/>
              <a:defRPr sz="1200"/>
            </a:lvl2pPr>
            <a:lvl3pPr marL="1371600" lvl="2" indent="-228600" algn="l">
              <a:lnSpc>
                <a:spcPct val="100000"/>
              </a:lnSpc>
              <a:spcBef>
                <a:spcPts val="200"/>
              </a:spcBef>
              <a:spcAft>
                <a:spcPts val="0"/>
              </a:spcAft>
              <a:buSzPts val="760"/>
              <a:buNone/>
              <a:defRPr sz="1000"/>
            </a:lvl3pPr>
            <a:lvl4pPr marL="1828800" lvl="3" indent="-228600" algn="l">
              <a:lnSpc>
                <a:spcPct val="100000"/>
              </a:lnSpc>
              <a:spcBef>
                <a:spcPts val="180"/>
              </a:spcBef>
              <a:spcAft>
                <a:spcPts val="0"/>
              </a:spcAft>
              <a:buSzPts val="684"/>
              <a:buNone/>
              <a:defRPr sz="900"/>
            </a:lvl4pPr>
            <a:lvl5pPr marL="2286000" lvl="4" indent="-228600" algn="l">
              <a:lnSpc>
                <a:spcPct val="100000"/>
              </a:lnSpc>
              <a:spcBef>
                <a:spcPts val="180"/>
              </a:spcBef>
              <a:spcAft>
                <a:spcPts val="0"/>
              </a:spcAft>
              <a:buSzPts val="684"/>
              <a:buNone/>
              <a:defRPr sz="900"/>
            </a:lvl5pPr>
            <a:lvl6pPr marL="2743200" lvl="5" indent="-228600" algn="l">
              <a:lnSpc>
                <a:spcPct val="100000"/>
              </a:lnSpc>
              <a:spcBef>
                <a:spcPts val="180"/>
              </a:spcBef>
              <a:spcAft>
                <a:spcPts val="0"/>
              </a:spcAft>
              <a:buSzPts val="684"/>
              <a:buNone/>
              <a:defRPr sz="900"/>
            </a:lvl6pPr>
            <a:lvl7pPr marL="3200400" lvl="6" indent="-228600" algn="l">
              <a:lnSpc>
                <a:spcPct val="100000"/>
              </a:lnSpc>
              <a:spcBef>
                <a:spcPts val="180"/>
              </a:spcBef>
              <a:spcAft>
                <a:spcPts val="0"/>
              </a:spcAft>
              <a:buSzPts val="684"/>
              <a:buNone/>
              <a:defRPr sz="900"/>
            </a:lvl7pPr>
            <a:lvl8pPr marL="3657600" lvl="7" indent="-228600" algn="l">
              <a:lnSpc>
                <a:spcPct val="100000"/>
              </a:lnSpc>
              <a:spcBef>
                <a:spcPts val="180"/>
              </a:spcBef>
              <a:spcAft>
                <a:spcPts val="0"/>
              </a:spcAft>
              <a:buSzPts val="684"/>
              <a:buNone/>
              <a:defRPr sz="900"/>
            </a:lvl8pPr>
            <a:lvl9pPr marL="4114800" lvl="8" indent="-228600" algn="l">
              <a:lnSpc>
                <a:spcPct val="100000"/>
              </a:lnSpc>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40"/>
          <p:cNvGrpSpPr/>
          <p:nvPr/>
        </p:nvGrpSpPr>
        <p:grpSpPr>
          <a:xfrm>
            <a:off x="-644959" y="0"/>
            <a:ext cx="10458653" cy="7117071"/>
            <a:chOff x="-644959" y="0"/>
            <a:chExt cx="10458653" cy="7117071"/>
          </a:xfrm>
        </p:grpSpPr>
        <p:grpSp>
          <p:nvGrpSpPr>
            <p:cNvPr id="195" name="Google Shape;195;p40"/>
            <p:cNvGrpSpPr/>
            <p:nvPr/>
          </p:nvGrpSpPr>
          <p:grpSpPr>
            <a:xfrm>
              <a:off x="0" y="0"/>
              <a:ext cx="9144000" cy="6858000"/>
              <a:chOff x="0" y="0"/>
              <a:chExt cx="9144000" cy="6858000"/>
            </a:xfrm>
          </p:grpSpPr>
          <p:grpSp>
            <p:nvGrpSpPr>
              <p:cNvPr id="196" name="Google Shape;196;p40"/>
              <p:cNvGrpSpPr/>
              <p:nvPr/>
            </p:nvGrpSpPr>
            <p:grpSpPr>
              <a:xfrm>
                <a:off x="0" y="0"/>
                <a:ext cx="2514600" cy="6858000"/>
                <a:chOff x="0" y="0"/>
                <a:chExt cx="2514600" cy="6858000"/>
              </a:xfrm>
            </p:grpSpPr>
            <p:sp>
              <p:nvSpPr>
                <p:cNvPr id="197" name="Google Shape;197;p40"/>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40"/>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40"/>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40"/>
              <p:cNvGrpSpPr/>
              <p:nvPr/>
            </p:nvGrpSpPr>
            <p:grpSpPr>
              <a:xfrm>
                <a:off x="422910" y="0"/>
                <a:ext cx="2514600" cy="6858000"/>
                <a:chOff x="0" y="0"/>
                <a:chExt cx="2514600" cy="6858000"/>
              </a:xfrm>
            </p:grpSpPr>
            <p:sp>
              <p:nvSpPr>
                <p:cNvPr id="201" name="Google Shape;201;p40"/>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40"/>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40"/>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4" name="Google Shape;204;p40"/>
              <p:cNvGrpSpPr/>
              <p:nvPr/>
            </p:nvGrpSpPr>
            <p:grpSpPr>
              <a:xfrm rot="10800000">
                <a:off x="6629400" y="0"/>
                <a:ext cx="2514600" cy="6858000"/>
                <a:chOff x="0" y="0"/>
                <a:chExt cx="2514600" cy="6858000"/>
              </a:xfrm>
            </p:grpSpPr>
            <p:sp>
              <p:nvSpPr>
                <p:cNvPr id="205" name="Google Shape;205;p40"/>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40"/>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07" name="Google Shape;207;p40"/>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08" name="Google Shape;208;p40"/>
              <p:cNvSpPr/>
              <p:nvPr/>
            </p:nvSpPr>
            <p:spPr>
              <a:xfrm>
                <a:off x="3810000" y="0"/>
                <a:ext cx="28194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40"/>
              <p:cNvSpPr/>
              <p:nvPr/>
            </p:nvSpPr>
            <p:spPr>
              <a:xfrm>
                <a:off x="289560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0" name="Google Shape;210;p40"/>
              <p:cNvSpPr/>
              <p:nvPr/>
            </p:nvSpPr>
            <p:spPr>
              <a:xfrm>
                <a:off x="31242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11" name="Google Shape;211;p40"/>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40"/>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3" name="Google Shape;213;p40"/>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40"/>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40"/>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40"/>
            <p:cNvSpPr/>
            <p:nvPr/>
          </p:nvSpPr>
          <p:spPr>
            <a:xfrm rot="1800000">
              <a:off x="2996165" y="2859252"/>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40"/>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40"/>
            <p:cNvSpPr/>
            <p:nvPr/>
          </p:nvSpPr>
          <p:spPr>
            <a:xfrm rot="1800000">
              <a:off x="3729591" y="1592427"/>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40"/>
            <p:cNvSpPr/>
            <p:nvPr/>
          </p:nvSpPr>
          <p:spPr>
            <a:xfrm rot="1800000">
              <a:off x="2977115" y="325603"/>
              <a:ext cx="1601400" cy="1388236"/>
            </a:xfrm>
            <a:prstGeom prst="hexagon">
              <a:avLst>
                <a:gd name="adj" fmla="val 28544"/>
                <a:gd name="vf" fmla="val 115470"/>
              </a:avLst>
            </a:prstGeom>
            <a:solidFill>
              <a:schemeClr val="lt1">
                <a:alpha val="3529"/>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40"/>
            <p:cNvSpPr/>
            <p:nvPr/>
          </p:nvSpPr>
          <p:spPr>
            <a:xfrm rot="1800000">
              <a:off x="4463014" y="5383378"/>
              <a:ext cx="1601400" cy="1388236"/>
            </a:xfrm>
            <a:prstGeom prst="hexagon">
              <a:avLst>
                <a:gd name="adj" fmla="val 28544"/>
                <a:gd name="vf" fmla="val 115470"/>
              </a:avLst>
            </a:prstGeom>
            <a:solidFill>
              <a:schemeClr val="lt1">
                <a:alpha val="549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40"/>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40"/>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40"/>
            <p:cNvSpPr/>
            <p:nvPr/>
          </p:nvSpPr>
          <p:spPr>
            <a:xfrm rot="1800000">
              <a:off x="52941" y="284972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40"/>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40"/>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40"/>
            <p:cNvSpPr/>
            <p:nvPr/>
          </p:nvSpPr>
          <p:spPr>
            <a:xfrm rot="1800000">
              <a:off x="1529316" y="2859252"/>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40"/>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40"/>
            <p:cNvSpPr/>
            <p:nvPr/>
          </p:nvSpPr>
          <p:spPr>
            <a:xfrm rot="1800000">
              <a:off x="6806166" y="4145128"/>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9" name="Google Shape;229;p40"/>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40"/>
            <p:cNvSpPr/>
            <p:nvPr/>
          </p:nvSpPr>
          <p:spPr>
            <a:xfrm rot="1800000">
              <a:off x="7549117" y="286877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40"/>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529"/>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40"/>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40"/>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4" name="Google Shape;234;p40"/>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40"/>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6" name="Google Shape;236;p40"/>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7" name="Google Shape;237;p40"/>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800"/>
              <a:buFont typeface="Century Gothic"/>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40"/>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lnSpc>
                <a:spcPct val="100000"/>
              </a:lnSpc>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lnSpc>
                <a:spcPct val="100000"/>
              </a:lnSpc>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lnSpc>
                <a:spcPct val="100000"/>
              </a:lnSpc>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lnSpc>
                <a:spcPct val="100000"/>
              </a:lnSpc>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lnSpc>
                <a:spcPct val="100000"/>
              </a:lnSpc>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lnSpc>
                <a:spcPct val="100000"/>
              </a:lnSpc>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lnSpc>
                <a:spcPct val="100000"/>
              </a:lnSpc>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40"/>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216"/>
              <a:buNone/>
              <a:defRPr sz="1600">
                <a:solidFill>
                  <a:srgbClr val="424242"/>
                </a:solidFill>
              </a:defRPr>
            </a:lvl1pPr>
            <a:lvl2pPr marL="914400" lvl="1" indent="-228600" algn="l">
              <a:lnSpc>
                <a:spcPct val="100000"/>
              </a:lnSpc>
              <a:spcBef>
                <a:spcPts val="240"/>
              </a:spcBef>
              <a:spcAft>
                <a:spcPts val="0"/>
              </a:spcAft>
              <a:buSzPts val="912"/>
              <a:buNone/>
              <a:defRPr sz="1200"/>
            </a:lvl2pPr>
            <a:lvl3pPr marL="1371600" lvl="2" indent="-228600" algn="l">
              <a:lnSpc>
                <a:spcPct val="100000"/>
              </a:lnSpc>
              <a:spcBef>
                <a:spcPts val="200"/>
              </a:spcBef>
              <a:spcAft>
                <a:spcPts val="0"/>
              </a:spcAft>
              <a:buSzPts val="760"/>
              <a:buNone/>
              <a:defRPr sz="1000"/>
            </a:lvl3pPr>
            <a:lvl4pPr marL="1828800" lvl="3" indent="-228600" algn="l">
              <a:lnSpc>
                <a:spcPct val="100000"/>
              </a:lnSpc>
              <a:spcBef>
                <a:spcPts val="180"/>
              </a:spcBef>
              <a:spcAft>
                <a:spcPts val="0"/>
              </a:spcAft>
              <a:buSzPts val="684"/>
              <a:buNone/>
              <a:defRPr sz="900"/>
            </a:lvl4pPr>
            <a:lvl5pPr marL="2286000" lvl="4" indent="-228600" algn="l">
              <a:lnSpc>
                <a:spcPct val="100000"/>
              </a:lnSpc>
              <a:spcBef>
                <a:spcPts val="180"/>
              </a:spcBef>
              <a:spcAft>
                <a:spcPts val="0"/>
              </a:spcAft>
              <a:buSzPts val="684"/>
              <a:buNone/>
              <a:defRPr sz="900"/>
            </a:lvl5pPr>
            <a:lvl6pPr marL="2743200" lvl="5" indent="-228600" algn="l">
              <a:lnSpc>
                <a:spcPct val="100000"/>
              </a:lnSpc>
              <a:spcBef>
                <a:spcPts val="180"/>
              </a:spcBef>
              <a:spcAft>
                <a:spcPts val="0"/>
              </a:spcAft>
              <a:buSzPts val="684"/>
              <a:buNone/>
              <a:defRPr sz="900"/>
            </a:lvl6pPr>
            <a:lvl7pPr marL="3200400" lvl="6" indent="-228600" algn="l">
              <a:lnSpc>
                <a:spcPct val="100000"/>
              </a:lnSpc>
              <a:spcBef>
                <a:spcPts val="180"/>
              </a:spcBef>
              <a:spcAft>
                <a:spcPts val="0"/>
              </a:spcAft>
              <a:buSzPts val="684"/>
              <a:buNone/>
              <a:defRPr sz="900"/>
            </a:lvl7pPr>
            <a:lvl8pPr marL="3657600" lvl="7" indent="-228600" algn="l">
              <a:lnSpc>
                <a:spcPct val="100000"/>
              </a:lnSpc>
              <a:spcBef>
                <a:spcPts val="180"/>
              </a:spcBef>
              <a:spcAft>
                <a:spcPts val="0"/>
              </a:spcAft>
              <a:buSzPts val="684"/>
              <a:buNone/>
              <a:defRPr sz="900"/>
            </a:lvl8pPr>
            <a:lvl9pPr marL="4114800" lvl="8" indent="-228600" algn="l">
              <a:lnSpc>
                <a:spcPct val="100000"/>
              </a:lnSpc>
              <a:spcBef>
                <a:spcPts val="180"/>
              </a:spcBef>
              <a:spcAft>
                <a:spcPts val="0"/>
              </a:spcAft>
              <a:buSzPts val="684"/>
              <a:buNone/>
              <a:defRPr sz="900"/>
            </a:lvl9pPr>
          </a:lstStyle>
          <a:p>
            <a:endParaRPr/>
          </a:p>
        </p:txBody>
      </p:sp>
      <p:sp>
        <p:nvSpPr>
          <p:cNvPr id="240" name="Google Shape;240;p4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40"/>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2" name="Google Shape;242;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31"/>
          <p:cNvGrpSpPr/>
          <p:nvPr/>
        </p:nvGrpSpPr>
        <p:grpSpPr>
          <a:xfrm>
            <a:off x="-567355" y="0"/>
            <a:ext cx="10458653" cy="7117071"/>
            <a:chOff x="-644959" y="0"/>
            <a:chExt cx="10458653" cy="7117071"/>
          </a:xfrm>
        </p:grpSpPr>
        <p:grpSp>
          <p:nvGrpSpPr>
            <p:cNvPr id="11" name="Google Shape;11;p31"/>
            <p:cNvGrpSpPr/>
            <p:nvPr/>
          </p:nvGrpSpPr>
          <p:grpSpPr>
            <a:xfrm>
              <a:off x="0" y="0"/>
              <a:ext cx="9144000" cy="6858000"/>
              <a:chOff x="0" y="0"/>
              <a:chExt cx="9144000" cy="6858000"/>
            </a:xfrm>
          </p:grpSpPr>
          <p:grpSp>
            <p:nvGrpSpPr>
              <p:cNvPr id="12" name="Google Shape;12;p31"/>
              <p:cNvGrpSpPr/>
              <p:nvPr/>
            </p:nvGrpSpPr>
            <p:grpSpPr>
              <a:xfrm>
                <a:off x="0" y="0"/>
                <a:ext cx="2514600" cy="6858000"/>
                <a:chOff x="0" y="0"/>
                <a:chExt cx="2514600" cy="6858000"/>
              </a:xfrm>
            </p:grpSpPr>
            <p:sp>
              <p:nvSpPr>
                <p:cNvPr id="13" name="Google Shape;13;p31"/>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31"/>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31"/>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31"/>
              <p:cNvGrpSpPr/>
              <p:nvPr/>
            </p:nvGrpSpPr>
            <p:grpSpPr>
              <a:xfrm>
                <a:off x="422910" y="0"/>
                <a:ext cx="2514600" cy="6858000"/>
                <a:chOff x="0" y="0"/>
                <a:chExt cx="2514600" cy="6858000"/>
              </a:xfrm>
            </p:grpSpPr>
            <p:sp>
              <p:nvSpPr>
                <p:cNvPr id="17" name="Google Shape;17;p31"/>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31"/>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31"/>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31"/>
              <p:cNvGrpSpPr/>
              <p:nvPr/>
            </p:nvGrpSpPr>
            <p:grpSpPr>
              <a:xfrm rot="10800000">
                <a:off x="6629400" y="0"/>
                <a:ext cx="2514600" cy="6858000"/>
                <a:chOff x="0" y="0"/>
                <a:chExt cx="2514600" cy="6858000"/>
              </a:xfrm>
            </p:grpSpPr>
            <p:sp>
              <p:nvSpPr>
                <p:cNvPr id="21" name="Google Shape;21;p31"/>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31"/>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31"/>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31"/>
              <p:cNvSpPr/>
              <p:nvPr/>
            </p:nvSpPr>
            <p:spPr>
              <a:xfrm>
                <a:off x="3810000" y="0"/>
                <a:ext cx="28194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31"/>
              <p:cNvSpPr/>
              <p:nvPr/>
            </p:nvSpPr>
            <p:spPr>
              <a:xfrm>
                <a:off x="289560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31"/>
              <p:cNvSpPr/>
              <p:nvPr/>
            </p:nvSpPr>
            <p:spPr>
              <a:xfrm>
                <a:off x="31242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31"/>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31"/>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31"/>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31"/>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31"/>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31"/>
            <p:cNvSpPr/>
            <p:nvPr/>
          </p:nvSpPr>
          <p:spPr>
            <a:xfrm rot="1800000">
              <a:off x="2996165" y="2859252"/>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31"/>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31"/>
            <p:cNvSpPr/>
            <p:nvPr/>
          </p:nvSpPr>
          <p:spPr>
            <a:xfrm rot="1800000">
              <a:off x="3729591" y="1592427"/>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31"/>
            <p:cNvSpPr/>
            <p:nvPr/>
          </p:nvSpPr>
          <p:spPr>
            <a:xfrm rot="1800000">
              <a:off x="2977115" y="325603"/>
              <a:ext cx="1601400" cy="1388236"/>
            </a:xfrm>
            <a:prstGeom prst="hexagon">
              <a:avLst>
                <a:gd name="adj" fmla="val 28544"/>
                <a:gd name="vf" fmla="val 115470"/>
              </a:avLst>
            </a:prstGeom>
            <a:solidFill>
              <a:schemeClr val="lt1">
                <a:alpha val="3529"/>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31"/>
            <p:cNvSpPr/>
            <p:nvPr/>
          </p:nvSpPr>
          <p:spPr>
            <a:xfrm rot="1800000">
              <a:off x="4463014" y="5383378"/>
              <a:ext cx="1601400" cy="1388236"/>
            </a:xfrm>
            <a:prstGeom prst="hexagon">
              <a:avLst>
                <a:gd name="adj" fmla="val 28544"/>
                <a:gd name="vf" fmla="val 115470"/>
              </a:avLst>
            </a:prstGeom>
            <a:solidFill>
              <a:schemeClr val="lt1">
                <a:alpha val="549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31"/>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31"/>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31"/>
            <p:cNvSpPr/>
            <p:nvPr/>
          </p:nvSpPr>
          <p:spPr>
            <a:xfrm rot="1800000">
              <a:off x="52941" y="284972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31"/>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31"/>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31"/>
            <p:cNvSpPr/>
            <p:nvPr/>
          </p:nvSpPr>
          <p:spPr>
            <a:xfrm rot="1800000">
              <a:off x="1529316" y="2859252"/>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31"/>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31"/>
            <p:cNvSpPr/>
            <p:nvPr/>
          </p:nvSpPr>
          <p:spPr>
            <a:xfrm rot="1800000">
              <a:off x="6806166" y="4145128"/>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31"/>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31"/>
            <p:cNvSpPr/>
            <p:nvPr/>
          </p:nvSpPr>
          <p:spPr>
            <a:xfrm rot="1800000">
              <a:off x="7549117" y="286877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31"/>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529"/>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31"/>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31"/>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31"/>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31"/>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3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53" name="Google Shape;53;p31"/>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lnSpc>
                <a:spcPct val="100000"/>
              </a:lnSpc>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lnSpc>
                <a:spcPct val="100000"/>
              </a:lnSpc>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lnSpc>
                <a:spcPct val="100000"/>
              </a:lnSpc>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lnSpc>
                <a:spcPct val="100000"/>
              </a:lnSpc>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lnSpc>
                <a:spcPct val="100000"/>
              </a:lnSpc>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3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FEFEFE"/>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3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a:t>BLM267</a:t>
            </a:r>
            <a:endParaRPr/>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368"/>
              <a:buNone/>
            </a:pPr>
            <a:r>
              <a:rPr lang="en-US"/>
              <a:t>Chapter 14: Searching and Sorting</a:t>
            </a:r>
            <a:endParaRPr/>
          </a:p>
          <a:p>
            <a:pPr marL="0" lvl="0" indent="0" algn="l" rtl="0">
              <a:lnSpc>
                <a:spcPct val="100000"/>
              </a:lnSpc>
              <a:spcBef>
                <a:spcPts val="360"/>
              </a:spcBef>
              <a:spcAft>
                <a:spcPts val="0"/>
              </a:spcAft>
              <a:buSzPts val="1368"/>
              <a:buNone/>
            </a:pPr>
            <a:r>
              <a:rPr lang="en-US" b="1"/>
              <a:t>Data Structures Using C, Second Edition</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400"/>
              <a:buNone/>
            </a:pPr>
            <a:r>
              <a:rPr lang="en-US" sz="1026" b="1">
                <a:solidFill>
                  <a:schemeClr val="dk1"/>
                </a:solidFill>
              </a:rPr>
              <a:t>Data Structures Using C, Second Edition</a:t>
            </a:r>
            <a:endParaRPr sz="1026" b="1">
              <a:solidFill>
                <a:schemeClr val="dk1"/>
              </a:solidFill>
            </a:endParaRPr>
          </a:p>
          <a:p>
            <a:pPr marL="0" lvl="0" indent="0" algn="r" rtl="0">
              <a:lnSpc>
                <a:spcPct val="100000"/>
              </a:lnSpc>
              <a:spcBef>
                <a:spcPts val="0"/>
              </a:spcBef>
              <a:spcAft>
                <a:spcPts val="0"/>
              </a:spcAft>
              <a:buSzPts val="1400"/>
              <a:buNone/>
            </a:pPr>
            <a:r>
              <a:rPr lang="en-US" sz="1026">
                <a:solidFill>
                  <a:schemeClr val="dk1"/>
                </a:solidFill>
              </a:rPr>
              <a:t>Reema Thareja</a:t>
            </a:r>
            <a:endParaRPr sz="1026">
              <a:solidFill>
                <a:schemeClr val="dk1"/>
              </a:solidFill>
            </a:endParaRPr>
          </a:p>
          <a:p>
            <a:pPr marL="0" lvl="0" indent="0" algn="r" rtl="0">
              <a:lnSpc>
                <a:spcPct val="100000"/>
              </a:lnSpc>
              <a:spcBef>
                <a:spcPts val="0"/>
              </a:spcBef>
              <a:spcAft>
                <a:spcPts val="0"/>
              </a:spcAft>
              <a:buSzPts val="1400"/>
              <a:buNone/>
            </a:pPr>
            <a:endParaRPr sz="1026"/>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40" name="Google Shape;340;p10"/>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0" lvl="0" indent="-342900" algn="l" rtl="0">
              <a:lnSpc>
                <a:spcPct val="80000"/>
              </a:lnSpc>
              <a:spcBef>
                <a:spcPts val="0"/>
              </a:spcBef>
              <a:spcAft>
                <a:spcPts val="0"/>
              </a:spcAft>
              <a:buSzPts val="1550"/>
            </a:pPr>
            <a:r>
              <a:rPr lang="en-US" sz="2040" dirty="0"/>
              <a:t>In this algorithm, we see that BEG and END are the beginning and ending positions of the segment that we are looking to search for the element. </a:t>
            </a:r>
            <a:endParaRPr sz="204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MID is calculated as (BEG + END)/2. </a:t>
            </a:r>
            <a:endParaRPr sz="187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Initially, BEG = </a:t>
            </a:r>
            <a:r>
              <a:rPr lang="en-US" sz="1870" dirty="0" err="1"/>
              <a:t>lower_bound</a:t>
            </a:r>
            <a:r>
              <a:rPr lang="en-US" sz="1870" dirty="0"/>
              <a:t> and END = </a:t>
            </a:r>
            <a:r>
              <a:rPr lang="en-US" sz="1870" dirty="0" err="1"/>
              <a:t>upper_bound</a:t>
            </a:r>
            <a:r>
              <a:rPr lang="en-US" sz="1870" dirty="0"/>
              <a:t>. </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The algorithm will terminate when A[MID] = VAL. </a:t>
            </a:r>
            <a:endParaRPr sz="187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When the algorithm ends, we will set POS = MID. </a:t>
            </a:r>
            <a:endParaRPr sz="1870" dirty="0"/>
          </a:p>
          <a:p>
            <a:pPr marL="971550" lvl="2" indent="-285750" algn="l" rtl="0">
              <a:lnSpc>
                <a:spcPct val="80000"/>
              </a:lnSpc>
              <a:spcBef>
                <a:spcPts val="340"/>
              </a:spcBef>
              <a:spcAft>
                <a:spcPts val="0"/>
              </a:spcAft>
              <a:buSzPts val="1292"/>
              <a:buFont typeface="Wingdings" panose="05000000000000000000" pitchFamily="2" charset="2"/>
              <a:buChar char="q"/>
            </a:pPr>
            <a:r>
              <a:rPr lang="en-US" sz="1700" dirty="0"/>
              <a:t>POS is the position at which the value is present in the array. </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However, if VAL is not equal to A[MID], then the values of BEG, END, and MID will be changed depending on whether VAL is smaller or greater than A[MID]. (</a:t>
            </a:r>
            <a:endParaRPr dirty="0"/>
          </a:p>
          <a:p>
            <a:pPr marL="971550" lvl="2" indent="-285750" algn="l" rtl="0">
              <a:lnSpc>
                <a:spcPct val="80000"/>
              </a:lnSpc>
              <a:spcBef>
                <a:spcPts val="340"/>
              </a:spcBef>
              <a:spcAft>
                <a:spcPts val="0"/>
              </a:spcAft>
              <a:buSzPts val="1292"/>
              <a:buFont typeface="Wingdings" panose="05000000000000000000" pitchFamily="2" charset="2"/>
              <a:buChar char="q"/>
            </a:pPr>
            <a:r>
              <a:rPr lang="en-US" sz="1700" dirty="0"/>
              <a:t>a) If VAL &lt; A[MID], then VAL will be present in the left segment of the array. So, the value of END will be changed as END = MID – 1. </a:t>
            </a:r>
            <a:endParaRPr dirty="0"/>
          </a:p>
          <a:p>
            <a:pPr marL="971550" lvl="2" indent="-285750" algn="l" rtl="0">
              <a:lnSpc>
                <a:spcPct val="80000"/>
              </a:lnSpc>
              <a:spcBef>
                <a:spcPts val="340"/>
              </a:spcBef>
              <a:spcAft>
                <a:spcPts val="0"/>
              </a:spcAft>
              <a:buSzPts val="1292"/>
              <a:buFont typeface="Wingdings" panose="05000000000000000000" pitchFamily="2" charset="2"/>
              <a:buChar char="q"/>
            </a:pPr>
            <a:r>
              <a:rPr lang="en-US" sz="1700" dirty="0"/>
              <a:t>(b) If VAL &gt; A[MID], then VAL will be present in the right segment of the array. So, the value of BEG will be changed as BEG = MID + 1. </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Finally, if VAL is not present in the array, then eventually, END will be less than BEG. When this happens, the algorithm will terminate and the search will be unsuccessful.</a:t>
            </a:r>
            <a:endParaRPr sz="1870" b="1" dirty="0"/>
          </a:p>
        </p:txBody>
      </p:sp>
      <p:sp>
        <p:nvSpPr>
          <p:cNvPr id="341" name="Google Shape;341;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10</a:t>
            </a:fld>
            <a:endParaRPr/>
          </a:p>
        </p:txBody>
      </p:sp>
      <p:sp>
        <p:nvSpPr>
          <p:cNvPr id="342" name="Google Shape;342;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49" name="Google Shape;349;p11"/>
          <p:cNvSpPr txBox="1">
            <a:spLocks noGrp="1"/>
          </p:cNvSpPr>
          <p:nvPr>
            <p:ph type="body" idx="1"/>
          </p:nvPr>
        </p:nvSpPr>
        <p:spPr>
          <a:xfrm>
            <a:off x="685800" y="990600"/>
            <a:ext cx="7848600" cy="2895600"/>
          </a:xfrm>
          <a:prstGeom prst="rect">
            <a:avLst/>
          </a:prstGeom>
          <a:noFill/>
          <a:ln>
            <a:noFill/>
          </a:ln>
        </p:spPr>
        <p:txBody>
          <a:bodyPr spcFirstLastPara="1" wrap="square" lIns="91425" tIns="45700" rIns="91425" bIns="45700" anchor="t" anchorCtr="0">
            <a:normAutofit/>
          </a:bodyPr>
          <a:lstStyle/>
          <a:p>
            <a:pPr marL="354330" lvl="0" indent="-285750" algn="l" rtl="0">
              <a:lnSpc>
                <a:spcPct val="100000"/>
              </a:lnSpc>
              <a:spcBef>
                <a:spcPts val="0"/>
              </a:spcBef>
              <a:spcAft>
                <a:spcPts val="0"/>
              </a:spcAft>
              <a:buSzPts val="1216"/>
            </a:pPr>
            <a:r>
              <a:rPr lang="en-US" sz="1600" dirty="0"/>
              <a:t>Figure 14.2 shows the algorithm for binary search.</a:t>
            </a:r>
            <a:endParaRPr dirty="0"/>
          </a:p>
          <a:p>
            <a:pPr marL="354330" lvl="0" indent="-285750" algn="l" rtl="0">
              <a:lnSpc>
                <a:spcPct val="100000"/>
              </a:lnSpc>
              <a:spcBef>
                <a:spcPts val="320"/>
              </a:spcBef>
              <a:spcAft>
                <a:spcPts val="0"/>
              </a:spcAft>
              <a:buSzPts val="1216"/>
            </a:pPr>
            <a:r>
              <a:rPr lang="en-US" sz="1600" dirty="0"/>
              <a:t>In Step 1, we initialize the value of variables, BEG, END, and POS. </a:t>
            </a:r>
            <a:endParaRPr sz="1600" dirty="0"/>
          </a:p>
          <a:p>
            <a:pPr marL="354330" lvl="0" indent="-285750" algn="l" rtl="0">
              <a:lnSpc>
                <a:spcPct val="100000"/>
              </a:lnSpc>
              <a:spcBef>
                <a:spcPts val="320"/>
              </a:spcBef>
              <a:spcAft>
                <a:spcPts val="0"/>
              </a:spcAft>
              <a:buSzPts val="1216"/>
            </a:pPr>
            <a:r>
              <a:rPr lang="en-US" sz="1600" dirty="0"/>
              <a:t>In Step 2, a while loop is executed until BEG is less than or equal to END. </a:t>
            </a:r>
            <a:endParaRPr sz="1600" dirty="0"/>
          </a:p>
          <a:p>
            <a:pPr marL="354330" lvl="0" indent="-285750" algn="l" rtl="0">
              <a:lnSpc>
                <a:spcPct val="100000"/>
              </a:lnSpc>
              <a:spcBef>
                <a:spcPts val="320"/>
              </a:spcBef>
              <a:spcAft>
                <a:spcPts val="0"/>
              </a:spcAft>
              <a:buSzPts val="1216"/>
            </a:pPr>
            <a:r>
              <a:rPr lang="en-US" sz="1600" dirty="0"/>
              <a:t>In Step 3, the value of MID is calculated. </a:t>
            </a:r>
            <a:endParaRPr sz="1600" dirty="0"/>
          </a:p>
          <a:p>
            <a:pPr marL="354330" lvl="0" indent="-285750" algn="l" rtl="0">
              <a:lnSpc>
                <a:spcPct val="100000"/>
              </a:lnSpc>
              <a:spcBef>
                <a:spcPts val="320"/>
              </a:spcBef>
              <a:spcAft>
                <a:spcPts val="0"/>
              </a:spcAft>
              <a:buSzPts val="1216"/>
            </a:pPr>
            <a:r>
              <a:rPr lang="en-US" sz="1600" dirty="0"/>
              <a:t>In Step 4, we check if the array value at MID is equal to VAL (item to be searched in the array). </a:t>
            </a:r>
            <a:endParaRPr dirty="0"/>
          </a:p>
          <a:p>
            <a:pPr marL="651510" lvl="1" indent="-285750" algn="l" rtl="0">
              <a:lnSpc>
                <a:spcPct val="100000"/>
              </a:lnSpc>
              <a:spcBef>
                <a:spcPts val="280"/>
              </a:spcBef>
              <a:spcAft>
                <a:spcPts val="0"/>
              </a:spcAft>
              <a:buSzPts val="1064"/>
              <a:buFont typeface="Wingdings" panose="05000000000000000000" pitchFamily="2" charset="2"/>
              <a:buChar char="q"/>
            </a:pPr>
            <a:r>
              <a:rPr lang="en-US" sz="1400" dirty="0"/>
              <a:t>If a match is found, then the value of POS is printed and the algorithm exits. </a:t>
            </a:r>
            <a:endParaRPr dirty="0"/>
          </a:p>
          <a:p>
            <a:pPr marL="431546" lvl="0" indent="-285750" algn="l" rtl="0">
              <a:lnSpc>
                <a:spcPct val="100000"/>
              </a:lnSpc>
              <a:spcBef>
                <a:spcPts val="320"/>
              </a:spcBef>
              <a:spcAft>
                <a:spcPts val="0"/>
              </a:spcAft>
              <a:buSzPts val="1216"/>
            </a:pPr>
            <a:endParaRPr sz="1600" dirty="0"/>
          </a:p>
        </p:txBody>
      </p:sp>
      <p:sp>
        <p:nvSpPr>
          <p:cNvPr id="350" name="Google Shape;350;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11</a:t>
            </a:fld>
            <a:endParaRPr/>
          </a:p>
        </p:txBody>
      </p:sp>
      <p:sp>
        <p:nvSpPr>
          <p:cNvPr id="351" name="Google Shape;351;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352" name="Google Shape;352;p11"/>
          <p:cNvPicPr preferRelativeResize="0"/>
          <p:nvPr/>
        </p:nvPicPr>
        <p:blipFill rotWithShape="1">
          <a:blip r:embed="rId3">
            <a:alphaModFix/>
          </a:blip>
          <a:srcRect/>
          <a:stretch/>
        </p:blipFill>
        <p:spPr>
          <a:xfrm>
            <a:off x="4892615" y="2984739"/>
            <a:ext cx="3688080" cy="3200400"/>
          </a:xfrm>
          <a:prstGeom prst="rect">
            <a:avLst/>
          </a:prstGeom>
          <a:noFill/>
          <a:ln>
            <a:noFill/>
          </a:ln>
        </p:spPr>
      </p:pic>
      <p:sp>
        <p:nvSpPr>
          <p:cNvPr id="353" name="Google Shape;353;p11"/>
          <p:cNvSpPr txBox="1"/>
          <p:nvPr/>
        </p:nvSpPr>
        <p:spPr>
          <a:xfrm>
            <a:off x="685800" y="2976113"/>
            <a:ext cx="4206815" cy="3429000"/>
          </a:xfrm>
          <a:prstGeom prst="rect">
            <a:avLst/>
          </a:prstGeom>
          <a:noFill/>
          <a:ln>
            <a:noFill/>
          </a:ln>
        </p:spPr>
        <p:txBody>
          <a:bodyPr spcFirstLastPara="1" wrap="square" lIns="91425" tIns="45700" rIns="91425" bIns="45700" anchor="t" anchorCtr="0">
            <a:normAutofit/>
          </a:bodyPr>
          <a:lstStyle/>
          <a:p>
            <a:pPr marL="628650" marR="0" lvl="2" indent="-285750" algn="l" rtl="0">
              <a:lnSpc>
                <a:spcPct val="100000"/>
              </a:lnSpc>
              <a:spcBef>
                <a:spcPts val="0"/>
              </a:spcBef>
              <a:spcAft>
                <a:spcPts val="0"/>
              </a:spcAft>
              <a:buClr>
                <a:schemeClr val="accent1"/>
              </a:buClr>
              <a:buSzPts val="1064"/>
              <a:buFont typeface="Wingdings" panose="05000000000000000000" pitchFamily="2" charset="2"/>
              <a:buChar char="q"/>
            </a:pPr>
            <a:r>
              <a:rPr lang="en-US" sz="1400" b="0" i="0" u="none" strike="noStrike" cap="none" dirty="0">
                <a:solidFill>
                  <a:schemeClr val="dk2"/>
                </a:solidFill>
                <a:latin typeface="Century Gothic"/>
                <a:ea typeface="Century Gothic"/>
                <a:cs typeface="Century Gothic"/>
                <a:sym typeface="Century Gothic"/>
              </a:rPr>
              <a:t>However, if a match is not found, and if the value of A[MID] is greater than VAL, the value of END is modified, otherwise if A[MID] is greater than VAL, then the value of BEG is altered. </a:t>
            </a:r>
            <a:endParaRPr sz="1400" b="0" i="0" u="none" strike="noStrike" cap="none" dirty="0">
              <a:solidFill>
                <a:srgbClr val="000000"/>
              </a:solidFill>
              <a:latin typeface="Arial"/>
              <a:ea typeface="Arial"/>
              <a:cs typeface="Arial"/>
              <a:sym typeface="Arial"/>
            </a:endParaRPr>
          </a:p>
          <a:p>
            <a:pPr marL="354330" marR="0" lvl="0" indent="-285750" algn="l" rtl="0">
              <a:lnSpc>
                <a:spcPct val="100000"/>
              </a:lnSpc>
              <a:spcBef>
                <a:spcPts val="320"/>
              </a:spcBef>
              <a:spcAft>
                <a:spcPts val="0"/>
              </a:spcAft>
              <a:buClr>
                <a:schemeClr val="accent1"/>
              </a:buClr>
              <a:buSzPts val="1216"/>
              <a:buFont typeface="Wingdings" panose="05000000000000000000" pitchFamily="2" charset="2"/>
              <a:buChar char="q"/>
            </a:pPr>
            <a:r>
              <a:rPr lang="en-US" sz="1600" b="0" i="0" u="none" strike="noStrike" cap="none" dirty="0">
                <a:solidFill>
                  <a:schemeClr val="dk2"/>
                </a:solidFill>
                <a:latin typeface="Century Gothic"/>
                <a:ea typeface="Century Gothic"/>
                <a:cs typeface="Century Gothic"/>
                <a:sym typeface="Century Gothic"/>
              </a:rPr>
              <a:t>In Step 5, if the value of POS = –1, then VAL is not present in the array and an appropriate message is printed on the screen before the algorithm exits.</a:t>
            </a:r>
            <a:endParaRPr sz="1600" b="1" i="0" u="none" strike="noStrike" cap="none" dirty="0">
              <a:solidFill>
                <a:schemeClr val="dk2"/>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60" name="Google Shape;360;p12"/>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90000"/>
              </a:lnSpc>
              <a:spcBef>
                <a:spcPts val="0"/>
              </a:spcBef>
              <a:spcAft>
                <a:spcPts val="0"/>
              </a:spcAft>
              <a:buSzPts val="1824"/>
            </a:pPr>
            <a:r>
              <a:rPr lang="en-US" b="1" i="1" dirty="0"/>
              <a:t>Complexity of Binary Search Algorithm</a:t>
            </a:r>
            <a:endParaRPr dirty="0"/>
          </a:p>
          <a:p>
            <a:pPr marL="411481" lvl="0" indent="-342900" algn="l" rtl="0">
              <a:lnSpc>
                <a:spcPct val="90000"/>
              </a:lnSpc>
              <a:spcBef>
                <a:spcPts val="480"/>
              </a:spcBef>
              <a:spcAft>
                <a:spcPts val="0"/>
              </a:spcAft>
              <a:buSzPts val="1824"/>
            </a:pPr>
            <a:r>
              <a:rPr lang="en-US" dirty="0"/>
              <a:t>The complexity of the binary search algorithm can be expressed as f(n), where n is the number of elements in the array. </a:t>
            </a:r>
            <a:endParaRPr dirty="0"/>
          </a:p>
          <a:p>
            <a:pPr marL="411481" lvl="0" indent="-342900" algn="l" rtl="0">
              <a:lnSpc>
                <a:spcPct val="90000"/>
              </a:lnSpc>
              <a:spcBef>
                <a:spcPts val="480"/>
              </a:spcBef>
              <a:spcAft>
                <a:spcPts val="0"/>
              </a:spcAft>
              <a:buSzPts val="1824"/>
            </a:pPr>
            <a:r>
              <a:rPr lang="en-US" dirty="0"/>
              <a:t>The complexity of the algorithm is calculated depending on the number of comparisons that are made. </a:t>
            </a:r>
            <a:endParaRPr dirty="0"/>
          </a:p>
          <a:p>
            <a:pPr marL="411481" lvl="0" indent="-342900" algn="l" rtl="0">
              <a:lnSpc>
                <a:spcPct val="90000"/>
              </a:lnSpc>
              <a:spcBef>
                <a:spcPts val="480"/>
              </a:spcBef>
              <a:spcAft>
                <a:spcPts val="0"/>
              </a:spcAft>
              <a:buSzPts val="1824"/>
            </a:pPr>
            <a:r>
              <a:rPr lang="en-US" dirty="0"/>
              <a:t>In the binary search algorithm, we see that with each comparison, the size of the segment where search has to be made is reduced to half. </a:t>
            </a:r>
            <a:endParaRPr dirty="0"/>
          </a:p>
          <a:p>
            <a:pPr marL="411481" lvl="0" indent="-342900" algn="l" rtl="0">
              <a:lnSpc>
                <a:spcPct val="90000"/>
              </a:lnSpc>
              <a:spcBef>
                <a:spcPts val="480"/>
              </a:spcBef>
              <a:spcAft>
                <a:spcPts val="0"/>
              </a:spcAft>
              <a:buSzPts val="1824"/>
            </a:pPr>
            <a:r>
              <a:rPr lang="en-US" dirty="0"/>
              <a:t>Thus, we can say that, in order to locate a particular value in the array, the total number of comparisons that will be made is given as</a:t>
            </a:r>
            <a:endParaRPr dirty="0"/>
          </a:p>
          <a:p>
            <a:pPr marL="411480" lvl="0" indent="-342900" algn="l" rtl="0">
              <a:lnSpc>
                <a:spcPct val="90000"/>
              </a:lnSpc>
              <a:spcBef>
                <a:spcPts val="480"/>
              </a:spcBef>
              <a:spcAft>
                <a:spcPts val="0"/>
              </a:spcAft>
              <a:buSzPts val="1824"/>
            </a:pPr>
            <a:r>
              <a:rPr lang="en-US" dirty="0"/>
              <a:t>		2</a:t>
            </a:r>
            <a:r>
              <a:rPr lang="en-US" baseline="30000" dirty="0"/>
              <a:t>f(n)</a:t>
            </a:r>
            <a:r>
              <a:rPr lang="en-US" dirty="0"/>
              <a:t> &gt; n or f(n) = log</a:t>
            </a:r>
            <a:r>
              <a:rPr lang="en-US" baseline="-25000" dirty="0"/>
              <a:t>2</a:t>
            </a:r>
            <a:r>
              <a:rPr lang="en-US" dirty="0"/>
              <a:t>n</a:t>
            </a:r>
            <a:endParaRPr b="1" dirty="0"/>
          </a:p>
        </p:txBody>
      </p:sp>
      <p:sp>
        <p:nvSpPr>
          <p:cNvPr id="361" name="Google Shape;361;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12</a:t>
            </a:fld>
            <a:endParaRPr/>
          </a:p>
        </p:txBody>
      </p:sp>
      <p:sp>
        <p:nvSpPr>
          <p:cNvPr id="362" name="Google Shape;362;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69" name="Google Shape;369;p1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370" name="Google Shape;370;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13</a:t>
            </a:fld>
            <a:endParaRPr/>
          </a:p>
        </p:txBody>
      </p:sp>
      <p:sp>
        <p:nvSpPr>
          <p:cNvPr id="371" name="Google Shape;371;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372" name="Google Shape;372;p13"/>
          <p:cNvPicPr preferRelativeResize="0"/>
          <p:nvPr/>
        </p:nvPicPr>
        <p:blipFill rotWithShape="1">
          <a:blip r:embed="rId3">
            <a:alphaModFix/>
          </a:blip>
          <a:srcRect/>
          <a:stretch/>
        </p:blipFill>
        <p:spPr>
          <a:xfrm>
            <a:off x="1524000" y="1066800"/>
            <a:ext cx="6381031" cy="4909757"/>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79" name="Google Shape;379;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14</a:t>
            </a:fld>
            <a:endParaRPr/>
          </a:p>
        </p:txBody>
      </p:sp>
      <p:sp>
        <p:nvSpPr>
          <p:cNvPr id="380" name="Google Shape;380;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381" name="Google Shape;381;p14"/>
          <p:cNvPicPr preferRelativeResize="0">
            <a:picLocks noGrp="1"/>
          </p:cNvPicPr>
          <p:nvPr>
            <p:ph type="body" idx="1"/>
          </p:nvPr>
        </p:nvPicPr>
        <p:blipFill rotWithShape="1">
          <a:blip r:embed="rId3">
            <a:alphaModFix/>
          </a:blip>
          <a:srcRect/>
          <a:stretch/>
        </p:blipFill>
        <p:spPr>
          <a:xfrm>
            <a:off x="1524000" y="990600"/>
            <a:ext cx="6287302" cy="46482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388" name="Google Shape;388;p15"/>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0" lvl="0" indent="-342900" algn="l" rtl="0">
              <a:lnSpc>
                <a:spcPct val="80000"/>
              </a:lnSpc>
              <a:spcBef>
                <a:spcPts val="0"/>
              </a:spcBef>
              <a:spcAft>
                <a:spcPts val="0"/>
              </a:spcAft>
              <a:buSzPts val="1550"/>
            </a:pPr>
            <a:r>
              <a:rPr lang="en-US" sz="2040" dirty="0"/>
              <a:t>Interpolation search, also known as extrapolation search, is a searching technique that finds a specified value in a sorted array. </a:t>
            </a:r>
            <a:endParaRPr sz="2040" dirty="0"/>
          </a:p>
          <a:p>
            <a:pPr marL="411480" lvl="0" indent="-342900" algn="l" rtl="0">
              <a:lnSpc>
                <a:spcPct val="80000"/>
              </a:lnSpc>
              <a:spcBef>
                <a:spcPts val="408"/>
              </a:spcBef>
              <a:spcAft>
                <a:spcPts val="0"/>
              </a:spcAft>
              <a:buSzPts val="1550"/>
            </a:pPr>
            <a:r>
              <a:rPr lang="en-US" sz="2040" dirty="0"/>
              <a:t>The concept of interpolation search is similar to how we search for names in a telephone book or for keys by which a book’s entries are ordered. </a:t>
            </a:r>
            <a:endParaRPr sz="204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For example, when looking for a name “Bharat” in a telephone directory, we know that it will be near the extreme left, so applying a binary search technique by dividing the list in two halves each time is not a good idea. </a:t>
            </a:r>
            <a:endParaRPr sz="187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We must start scanning the extreme left in the first pass itself. </a:t>
            </a:r>
            <a:endParaRPr dirty="0"/>
          </a:p>
          <a:p>
            <a:pPr marL="411480" lvl="0" indent="-342900" algn="l" rtl="0">
              <a:lnSpc>
                <a:spcPct val="80000"/>
              </a:lnSpc>
              <a:spcBef>
                <a:spcPts val="408"/>
              </a:spcBef>
              <a:spcAft>
                <a:spcPts val="0"/>
              </a:spcAft>
              <a:buSzPts val="1550"/>
            </a:pPr>
            <a:r>
              <a:rPr lang="en-US" sz="2040" dirty="0"/>
              <a:t>In each step of interpolation search, the remaining search space for the value to be found is calculated. </a:t>
            </a:r>
            <a:endParaRPr sz="2040" dirty="0"/>
          </a:p>
          <a:p>
            <a:pPr marL="411480" lvl="0" indent="-342900" algn="l" rtl="0">
              <a:lnSpc>
                <a:spcPct val="80000"/>
              </a:lnSpc>
              <a:spcBef>
                <a:spcPts val="408"/>
              </a:spcBef>
              <a:spcAft>
                <a:spcPts val="0"/>
              </a:spcAft>
              <a:buSzPts val="1550"/>
            </a:pPr>
            <a:r>
              <a:rPr lang="en-US" sz="2040" dirty="0"/>
              <a:t>The calculation is done based on the values at the bounds of the search space and the value to be searched. </a:t>
            </a:r>
            <a:endParaRPr sz="2040" dirty="0"/>
          </a:p>
          <a:p>
            <a:pPr marL="411480" lvl="0" indent="-342900" algn="l" rtl="0">
              <a:lnSpc>
                <a:spcPct val="80000"/>
              </a:lnSpc>
              <a:spcBef>
                <a:spcPts val="408"/>
              </a:spcBef>
              <a:spcAft>
                <a:spcPts val="0"/>
              </a:spcAft>
              <a:buSzPts val="1550"/>
            </a:pPr>
            <a:r>
              <a:rPr lang="en-US" sz="2040" dirty="0"/>
              <a:t>The value found at this estimated position is then compared with the value being searched for. </a:t>
            </a:r>
            <a:endParaRPr sz="2040" dirty="0"/>
          </a:p>
          <a:p>
            <a:pPr marL="411480" lvl="0" indent="-342900" algn="l" rtl="0">
              <a:lnSpc>
                <a:spcPct val="80000"/>
              </a:lnSpc>
              <a:spcBef>
                <a:spcPts val="408"/>
              </a:spcBef>
              <a:spcAft>
                <a:spcPts val="0"/>
              </a:spcAft>
              <a:buSzPts val="1550"/>
            </a:pPr>
            <a:r>
              <a:rPr lang="en-US" sz="2040" dirty="0"/>
              <a:t>If the two values are equal, then the search is complete.</a:t>
            </a:r>
            <a:endParaRPr sz="2040" b="1" dirty="0"/>
          </a:p>
        </p:txBody>
      </p:sp>
      <p:sp>
        <p:nvSpPr>
          <p:cNvPr id="389" name="Google Shape;389;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15</a:t>
            </a:fld>
            <a:endParaRPr/>
          </a:p>
        </p:txBody>
      </p:sp>
      <p:sp>
        <p:nvSpPr>
          <p:cNvPr id="390" name="Google Shape;390;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397" name="Google Shape;397;p1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90000"/>
              </a:lnSpc>
              <a:spcBef>
                <a:spcPts val="0"/>
              </a:spcBef>
              <a:spcAft>
                <a:spcPts val="0"/>
              </a:spcAft>
              <a:buSzPts val="1824"/>
            </a:pPr>
            <a:r>
              <a:rPr lang="en-US" dirty="0"/>
              <a:t>However, in case the values are not equal then depending on the comparison, the remaining search space is reduced to the part before or after the estimated position. </a:t>
            </a:r>
            <a:endParaRPr dirty="0"/>
          </a:p>
          <a:p>
            <a:pPr marL="411481" lvl="0" indent="-342900" algn="l" rtl="0">
              <a:lnSpc>
                <a:spcPct val="90000"/>
              </a:lnSpc>
              <a:spcBef>
                <a:spcPts val="480"/>
              </a:spcBef>
              <a:spcAft>
                <a:spcPts val="0"/>
              </a:spcAft>
              <a:buSzPts val="1824"/>
            </a:pPr>
            <a:r>
              <a:rPr lang="en-US" dirty="0"/>
              <a:t>Thus, we see that interpolation search is similar to the binary search technique. </a:t>
            </a:r>
            <a:endParaRPr dirty="0"/>
          </a:p>
          <a:p>
            <a:pPr marL="708660" lvl="1" indent="-342900" algn="l" rtl="0">
              <a:lnSpc>
                <a:spcPct val="90000"/>
              </a:lnSpc>
              <a:spcBef>
                <a:spcPts val="440"/>
              </a:spcBef>
              <a:spcAft>
                <a:spcPts val="0"/>
              </a:spcAft>
              <a:buSzPts val="1672"/>
              <a:buFont typeface="Wingdings" panose="05000000000000000000" pitchFamily="2" charset="2"/>
              <a:buChar char="q"/>
            </a:pPr>
            <a:r>
              <a:rPr lang="en-US" dirty="0"/>
              <a:t>However, the important difference between the two techniques is that binary search always selects the middle value of the remaining search space. It discards half of the values based on the comparison between the value found at the estimated position and the value to be searched. </a:t>
            </a:r>
            <a:endParaRPr dirty="0"/>
          </a:p>
          <a:p>
            <a:pPr marL="708660" lvl="1" indent="-342900" algn="l" rtl="0">
              <a:lnSpc>
                <a:spcPct val="90000"/>
              </a:lnSpc>
              <a:spcBef>
                <a:spcPts val="440"/>
              </a:spcBef>
              <a:spcAft>
                <a:spcPts val="0"/>
              </a:spcAft>
              <a:buSzPts val="1672"/>
              <a:buFont typeface="Wingdings" panose="05000000000000000000" pitchFamily="2" charset="2"/>
              <a:buChar char="q"/>
            </a:pPr>
            <a:r>
              <a:rPr lang="en-US" dirty="0"/>
              <a:t>But in interpolation search, interpolation is used to find an item near the one being searched for. </a:t>
            </a:r>
            <a:endParaRPr dirty="0"/>
          </a:p>
        </p:txBody>
      </p:sp>
      <p:sp>
        <p:nvSpPr>
          <p:cNvPr id="398" name="Google Shape;398;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16</a:t>
            </a:fld>
            <a:endParaRPr/>
          </a:p>
        </p:txBody>
      </p:sp>
      <p:sp>
        <p:nvSpPr>
          <p:cNvPr id="399" name="Google Shape;399;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Google Shape;405;p17"/>
          <p:cNvPicPr preferRelativeResize="0"/>
          <p:nvPr/>
        </p:nvPicPr>
        <p:blipFill rotWithShape="1">
          <a:blip r:embed="rId3">
            <a:alphaModFix/>
          </a:blip>
          <a:srcRect/>
          <a:stretch/>
        </p:blipFill>
        <p:spPr>
          <a:xfrm>
            <a:off x="2133600" y="1828800"/>
            <a:ext cx="4714875" cy="4533900"/>
          </a:xfrm>
          <a:prstGeom prst="rect">
            <a:avLst/>
          </a:prstGeom>
          <a:noFill/>
          <a:ln>
            <a:noFill/>
          </a:ln>
        </p:spPr>
      </p:pic>
      <p:sp>
        <p:nvSpPr>
          <p:cNvPr id="406" name="Google Shape;406;p1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407" name="Google Shape;407;p17"/>
          <p:cNvSpPr txBox="1">
            <a:spLocks noGrp="1"/>
          </p:cNvSpPr>
          <p:nvPr>
            <p:ph type="body" idx="1"/>
          </p:nvPr>
        </p:nvSpPr>
        <p:spPr>
          <a:xfrm>
            <a:off x="685800" y="990600"/>
            <a:ext cx="7848600" cy="8382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dirty="0"/>
              <a:t>The algorithm for interpolation search is given in Fig. 14.3.</a:t>
            </a:r>
            <a:endParaRPr b="1" dirty="0"/>
          </a:p>
        </p:txBody>
      </p:sp>
      <p:sp>
        <p:nvSpPr>
          <p:cNvPr id="408" name="Google Shape;408;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17</a:t>
            </a:fld>
            <a:endParaRPr/>
          </a:p>
        </p:txBody>
      </p:sp>
      <p:sp>
        <p:nvSpPr>
          <p:cNvPr id="409" name="Google Shape;409;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416" name="Google Shape;416;p18"/>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dirty="0"/>
              <a:t>Figure 14.4 helps us to visualize how the search space is divided in case of binary search and interpolation search.</a:t>
            </a:r>
            <a:endParaRPr b="1" dirty="0"/>
          </a:p>
        </p:txBody>
      </p:sp>
      <p:sp>
        <p:nvSpPr>
          <p:cNvPr id="417" name="Google Shape;417;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18</a:t>
            </a:fld>
            <a:endParaRPr/>
          </a:p>
        </p:txBody>
      </p:sp>
      <p:sp>
        <p:nvSpPr>
          <p:cNvPr id="418" name="Google Shape;418;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2330388"/>
            <a:ext cx="614362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426" name="Google Shape;426;p19"/>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b="1" i="1" dirty="0"/>
              <a:t>Complexity of Interpolation Search Algorithm</a:t>
            </a:r>
            <a:endParaRPr dirty="0"/>
          </a:p>
          <a:p>
            <a:pPr marL="411481" lvl="0" indent="-342900" algn="l" rtl="0">
              <a:lnSpc>
                <a:spcPct val="100000"/>
              </a:lnSpc>
              <a:spcBef>
                <a:spcPts val="480"/>
              </a:spcBef>
              <a:spcAft>
                <a:spcPts val="0"/>
              </a:spcAft>
              <a:buSzPts val="1824"/>
            </a:pPr>
            <a:r>
              <a:rPr lang="en-US" dirty="0"/>
              <a:t>When n elements of a list to be sorted are uniformly distributed (average case), interpolation search makes about log(log n) comparisons. </a:t>
            </a:r>
            <a:endParaRPr dirty="0"/>
          </a:p>
          <a:p>
            <a:pPr marL="411481" lvl="0" indent="-342900" algn="l" rtl="0">
              <a:lnSpc>
                <a:spcPct val="100000"/>
              </a:lnSpc>
              <a:spcBef>
                <a:spcPts val="480"/>
              </a:spcBef>
              <a:spcAft>
                <a:spcPts val="0"/>
              </a:spcAft>
              <a:buSzPts val="1824"/>
            </a:pPr>
            <a:r>
              <a:rPr lang="en-US" dirty="0"/>
              <a:t>However, in the worst case, that is when the elements increase exponentially, the algorithm can make up to O(n) comparisons.</a:t>
            </a:r>
            <a:endParaRPr b="1" dirty="0"/>
          </a:p>
        </p:txBody>
      </p:sp>
      <p:sp>
        <p:nvSpPr>
          <p:cNvPr id="427" name="Google Shape;427;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19</a:t>
            </a:fld>
            <a:endParaRPr/>
          </a:p>
        </p:txBody>
      </p:sp>
      <p:sp>
        <p:nvSpPr>
          <p:cNvPr id="428" name="Google Shape;428;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990600"/>
            <a:ext cx="7186108" cy="5105399"/>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dirty="0" smtClean="0"/>
              <a:t>Searching</a:t>
            </a:r>
            <a:endParaRPr dirty="0"/>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a:t>
            </a:fld>
            <a:endParaRPr/>
          </a:p>
        </p:txBody>
      </p:sp>
      <p:sp>
        <p:nvSpPr>
          <p:cNvPr id="269" name="Google Shape;269;p2"/>
          <p:cNvSpPr txBox="1">
            <a:spLocks noGrp="1"/>
          </p:cNvSpPr>
          <p:nvPr>
            <p:ph type="ftr" idx="11"/>
          </p:nvPr>
        </p:nvSpPr>
        <p:spPr>
          <a:xfrm>
            <a:off x="4641448" y="5715000"/>
            <a:ext cx="3502152" cy="50228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a:p>
            <a:pPr marL="0" lvl="0" indent="0" algn="r" rtl="0">
              <a:lnSpc>
                <a:spcPct val="100000"/>
              </a:lnSpc>
              <a:spcBef>
                <a:spcPts val="0"/>
              </a:spcBef>
              <a:spcAft>
                <a:spcPts val="0"/>
              </a:spcAft>
              <a:buSzPts val="1400"/>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435" name="Google Shape;435;p20"/>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436" name="Google Shape;436;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20</a:t>
            </a:fld>
            <a:endParaRPr/>
          </a:p>
        </p:txBody>
      </p:sp>
      <p:sp>
        <p:nvSpPr>
          <p:cNvPr id="437" name="Google Shape;437;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438" name="Google Shape;438;p20"/>
          <p:cNvPicPr preferRelativeResize="0"/>
          <p:nvPr/>
        </p:nvPicPr>
        <p:blipFill rotWithShape="1">
          <a:blip r:embed="rId3">
            <a:alphaModFix/>
          </a:blip>
          <a:srcRect/>
          <a:stretch/>
        </p:blipFill>
        <p:spPr>
          <a:xfrm>
            <a:off x="893014" y="990600"/>
            <a:ext cx="7372350" cy="182880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445" name="Google Shape;445;p21"/>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446" name="Google Shape;446;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21</a:t>
            </a:fld>
            <a:endParaRPr/>
          </a:p>
        </p:txBody>
      </p:sp>
      <p:sp>
        <p:nvSpPr>
          <p:cNvPr id="447" name="Google Shape;447;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448" name="Google Shape;448;p21"/>
          <p:cNvPicPr preferRelativeResize="0"/>
          <p:nvPr/>
        </p:nvPicPr>
        <p:blipFill rotWithShape="1">
          <a:blip r:embed="rId3">
            <a:alphaModFix/>
          </a:blip>
          <a:srcRect/>
          <a:stretch/>
        </p:blipFill>
        <p:spPr>
          <a:xfrm>
            <a:off x="1600200" y="990600"/>
            <a:ext cx="5486400" cy="5255394"/>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455" name="Google Shape;455;p22"/>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7831" lvl="0" indent="-342900" algn="l" rtl="0">
              <a:lnSpc>
                <a:spcPct val="70000"/>
              </a:lnSpc>
              <a:spcBef>
                <a:spcPts val="0"/>
              </a:spcBef>
              <a:spcAft>
                <a:spcPts val="0"/>
              </a:spcAft>
              <a:buSzPts val="1587"/>
            </a:pPr>
            <a:r>
              <a:rPr lang="en-US" sz="2120" dirty="0"/>
              <a:t>When we have an already sorted list, then the other efficient algorithm to search for a value is jump search or block search. </a:t>
            </a:r>
            <a:endParaRPr sz="2120" dirty="0"/>
          </a:p>
          <a:p>
            <a:pPr marL="417831" lvl="0" indent="-342900" algn="l" rtl="0">
              <a:lnSpc>
                <a:spcPct val="70000"/>
              </a:lnSpc>
              <a:spcBef>
                <a:spcPts val="444"/>
              </a:spcBef>
              <a:spcAft>
                <a:spcPts val="0"/>
              </a:spcAft>
              <a:buSzPts val="1587"/>
            </a:pPr>
            <a:r>
              <a:rPr lang="en-US" sz="2120" dirty="0"/>
              <a:t>In jump search, it is not necessary to scan all the elements in the list to find the desired value. </a:t>
            </a:r>
            <a:endParaRPr sz="2120" dirty="0"/>
          </a:p>
          <a:p>
            <a:pPr marL="417831" lvl="0" indent="-342900" algn="l" rtl="0">
              <a:lnSpc>
                <a:spcPct val="70000"/>
              </a:lnSpc>
              <a:spcBef>
                <a:spcPts val="444"/>
              </a:spcBef>
              <a:spcAft>
                <a:spcPts val="0"/>
              </a:spcAft>
              <a:buSzPts val="1587"/>
            </a:pPr>
            <a:r>
              <a:rPr lang="en-US" sz="2120" dirty="0"/>
              <a:t>We just check an element and if it is less than the desired value, then some of the elements following it are skipped by jumping ahead. </a:t>
            </a:r>
            <a:endParaRPr sz="2120" dirty="0"/>
          </a:p>
          <a:p>
            <a:pPr marL="417831" lvl="0" indent="-342900" algn="l" rtl="0">
              <a:lnSpc>
                <a:spcPct val="70000"/>
              </a:lnSpc>
              <a:spcBef>
                <a:spcPts val="444"/>
              </a:spcBef>
              <a:spcAft>
                <a:spcPts val="0"/>
              </a:spcAft>
              <a:buSzPts val="1587"/>
            </a:pPr>
            <a:r>
              <a:rPr lang="en-US" sz="2120" dirty="0"/>
              <a:t>After moving a little forward again, the element is checked. </a:t>
            </a:r>
            <a:endParaRPr sz="2120" dirty="0"/>
          </a:p>
          <a:p>
            <a:pPr marL="715010" lvl="1" indent="-342900" algn="l" rtl="0">
              <a:lnSpc>
                <a:spcPct val="70000"/>
              </a:lnSpc>
              <a:spcBef>
                <a:spcPts val="407"/>
              </a:spcBef>
              <a:spcAft>
                <a:spcPts val="0"/>
              </a:spcAft>
              <a:buSzPts val="1447"/>
              <a:buFont typeface="Wingdings" panose="05000000000000000000" pitchFamily="2" charset="2"/>
              <a:buChar char="q"/>
            </a:pPr>
            <a:r>
              <a:rPr lang="en-US" sz="1935" dirty="0"/>
              <a:t>If the checked element is greater than the desired value, then we have a boundary and we are sure that the desired value lies between the previously checked element and the currently checked element. </a:t>
            </a:r>
            <a:endParaRPr sz="1935" dirty="0"/>
          </a:p>
          <a:p>
            <a:pPr marL="715010" lvl="1" indent="-342900" algn="l" rtl="0">
              <a:lnSpc>
                <a:spcPct val="70000"/>
              </a:lnSpc>
              <a:spcBef>
                <a:spcPts val="407"/>
              </a:spcBef>
              <a:spcAft>
                <a:spcPts val="0"/>
              </a:spcAft>
              <a:buSzPts val="1447"/>
              <a:buFont typeface="Wingdings" panose="05000000000000000000" pitchFamily="2" charset="2"/>
              <a:buChar char="q"/>
            </a:pPr>
            <a:r>
              <a:rPr lang="en-US" sz="1935" dirty="0"/>
              <a:t>However, if the checked element is less than the value being searched for, then we again make a small jump and repeat the process.</a:t>
            </a:r>
            <a:endParaRPr sz="1935" dirty="0"/>
          </a:p>
          <a:p>
            <a:pPr marL="672656" lvl="1" indent="-342900" algn="l" rtl="0">
              <a:lnSpc>
                <a:spcPct val="90000"/>
              </a:lnSpc>
              <a:spcBef>
                <a:spcPts val="0"/>
              </a:spcBef>
              <a:spcAft>
                <a:spcPts val="0"/>
              </a:spcAft>
              <a:buSzPts val="1935"/>
              <a:buFont typeface="Wingdings" panose="05000000000000000000" pitchFamily="2" charset="2"/>
              <a:buChar char="q"/>
            </a:pPr>
            <a:r>
              <a:rPr lang="en-US" sz="1935" dirty="0"/>
              <a:t>Once the boundary of the value is determined, a linear search is done to find the value and its position in the array.</a:t>
            </a:r>
            <a:endParaRPr sz="1935" dirty="0"/>
          </a:p>
        </p:txBody>
      </p:sp>
      <p:sp>
        <p:nvSpPr>
          <p:cNvPr id="456" name="Google Shape;456;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22</a:t>
            </a:fld>
            <a:endParaRPr/>
          </a:p>
        </p:txBody>
      </p:sp>
      <p:sp>
        <p:nvSpPr>
          <p:cNvPr id="457" name="Google Shape;457;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464" name="Google Shape;464;p2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0" lvl="0" indent="-342900" algn="l" rtl="0">
              <a:lnSpc>
                <a:spcPct val="100000"/>
              </a:lnSpc>
              <a:spcBef>
                <a:spcPts val="400"/>
              </a:spcBef>
              <a:spcAft>
                <a:spcPts val="0"/>
              </a:spcAft>
              <a:buSzPts val="1520"/>
            </a:pPr>
            <a:r>
              <a:rPr lang="en-US" sz="2000" dirty="0"/>
              <a:t>For example, consider an array </a:t>
            </a:r>
            <a:endParaRPr sz="2000" dirty="0"/>
          </a:p>
          <a:p>
            <a:pPr marL="411480" lvl="0" indent="-342900" algn="l" rtl="0">
              <a:lnSpc>
                <a:spcPct val="100000"/>
              </a:lnSpc>
              <a:spcBef>
                <a:spcPts val="400"/>
              </a:spcBef>
              <a:spcAft>
                <a:spcPts val="0"/>
              </a:spcAft>
              <a:buSzPts val="1520"/>
            </a:pPr>
            <a:r>
              <a:rPr lang="en-US" sz="2000" dirty="0"/>
              <a:t>	a[] = {1,2,3,4,5,6,7,8,9}. </a:t>
            </a:r>
            <a:endParaRPr sz="2000" dirty="0"/>
          </a:p>
          <a:p>
            <a:pPr marL="708660" lvl="1" indent="-342900" algn="l" rtl="0">
              <a:lnSpc>
                <a:spcPct val="100000"/>
              </a:lnSpc>
              <a:spcBef>
                <a:spcPts val="400"/>
              </a:spcBef>
              <a:spcAft>
                <a:spcPts val="0"/>
              </a:spcAft>
              <a:buSzPts val="1520"/>
              <a:buFont typeface="Wingdings" panose="05000000000000000000" pitchFamily="2" charset="2"/>
              <a:buChar char="q"/>
            </a:pPr>
            <a:r>
              <a:rPr lang="en-US" sz="2000" dirty="0"/>
              <a:t>The length of the array is 9. </a:t>
            </a:r>
            <a:endParaRPr sz="2000" dirty="0"/>
          </a:p>
          <a:p>
            <a:pPr marL="708660" lvl="1" indent="-342900" algn="l" rtl="0">
              <a:lnSpc>
                <a:spcPct val="100000"/>
              </a:lnSpc>
              <a:spcBef>
                <a:spcPts val="400"/>
              </a:spcBef>
              <a:spcAft>
                <a:spcPts val="0"/>
              </a:spcAft>
              <a:buSzPts val="1520"/>
              <a:buFont typeface="Wingdings" panose="05000000000000000000" pitchFamily="2" charset="2"/>
              <a:buChar char="q"/>
            </a:pPr>
            <a:r>
              <a:rPr lang="en-US" sz="2000" dirty="0"/>
              <a:t>If we have to find value 8 then following steps are performed using the jump search technique.</a:t>
            </a:r>
            <a:endParaRPr sz="2000" b="1" dirty="0"/>
          </a:p>
        </p:txBody>
      </p:sp>
      <p:sp>
        <p:nvSpPr>
          <p:cNvPr id="465" name="Google Shape;465;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23</a:t>
            </a:fld>
            <a:endParaRPr/>
          </a:p>
        </p:txBody>
      </p:sp>
      <p:sp>
        <p:nvSpPr>
          <p:cNvPr id="466" name="Google Shape;466;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467" name="Google Shape;467;p23"/>
          <p:cNvPicPr preferRelativeResize="0"/>
          <p:nvPr/>
        </p:nvPicPr>
        <p:blipFill rotWithShape="1">
          <a:blip r:embed="rId3">
            <a:alphaModFix/>
          </a:blip>
          <a:srcRect/>
          <a:stretch/>
        </p:blipFill>
        <p:spPr>
          <a:xfrm>
            <a:off x="1219200" y="3267796"/>
            <a:ext cx="6705601" cy="2599604"/>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474" name="Google Shape;474;p24"/>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dirty="0"/>
              <a:t>The algorithm for jump search is given in Fig. 14.5.</a:t>
            </a:r>
            <a:endParaRPr b="1" dirty="0"/>
          </a:p>
        </p:txBody>
      </p:sp>
      <p:sp>
        <p:nvSpPr>
          <p:cNvPr id="475" name="Google Shape;475;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24</a:t>
            </a:fld>
            <a:endParaRPr/>
          </a:p>
        </p:txBody>
      </p:sp>
      <p:sp>
        <p:nvSpPr>
          <p:cNvPr id="476" name="Google Shape;476;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477" name="Google Shape;477;p24"/>
          <p:cNvPicPr preferRelativeResize="0"/>
          <p:nvPr/>
        </p:nvPicPr>
        <p:blipFill rotWithShape="1">
          <a:blip r:embed="rId3">
            <a:alphaModFix/>
          </a:blip>
          <a:srcRect/>
          <a:stretch/>
        </p:blipFill>
        <p:spPr>
          <a:xfrm>
            <a:off x="1038050" y="1524000"/>
            <a:ext cx="7024749" cy="4396985"/>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2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484" name="Google Shape;484;p25"/>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0" lvl="0" indent="-342900" algn="l" rtl="0">
              <a:lnSpc>
                <a:spcPct val="80000"/>
              </a:lnSpc>
              <a:spcBef>
                <a:spcPts val="0"/>
              </a:spcBef>
              <a:spcAft>
                <a:spcPts val="0"/>
              </a:spcAft>
              <a:buSzPts val="1550"/>
            </a:pPr>
            <a:r>
              <a:rPr lang="en-US" sz="2040" b="1" i="1" dirty="0"/>
              <a:t>Advantage of Jump Search over Linear Search</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Suppose we have a sorted list of 1000 elements where the elements have values 0, 1, 2, 3, 4, …, 999, then sequential search will find the value 674 in exactly 674 iterations. </a:t>
            </a:r>
            <a:endParaRPr sz="187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But with jump search, the same value can be found in 44 iterations. Hence, jump search performs far better than a linear search on a sorted list of elements.</a:t>
            </a:r>
            <a:endParaRPr dirty="0"/>
          </a:p>
          <a:p>
            <a:pPr marL="411480" lvl="0" indent="-342900" algn="l" rtl="0">
              <a:lnSpc>
                <a:spcPct val="80000"/>
              </a:lnSpc>
              <a:spcBef>
                <a:spcPts val="408"/>
              </a:spcBef>
              <a:spcAft>
                <a:spcPts val="0"/>
              </a:spcAft>
              <a:buSzPts val="1550"/>
            </a:pPr>
            <a:r>
              <a:rPr lang="en-US" sz="2040" b="1" i="1" dirty="0"/>
              <a:t>Advantage of Jump Search over Binary Search</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No doubt, binary search is very easy to implement and has a complexity of O(log n), but in case of a list having very large number of elements, jumping to the middle of the list to make comparisons is not a good idea because if the value being searched is at the beginning of the list then one (or even more) large step(s) in the backward direction would have to be taken. </a:t>
            </a:r>
            <a:endParaRPr sz="187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In such cases, jump search performs better as we have to move little backward that too only once. Hence, when jumping back is slower than jumping forward, the jump search algorithm always performs better.</a:t>
            </a:r>
            <a:endParaRPr sz="1870" b="1" dirty="0"/>
          </a:p>
        </p:txBody>
      </p:sp>
      <p:sp>
        <p:nvSpPr>
          <p:cNvPr id="485" name="Google Shape;485;p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25</a:t>
            </a:fld>
            <a:endParaRPr/>
          </a:p>
        </p:txBody>
      </p:sp>
      <p:sp>
        <p:nvSpPr>
          <p:cNvPr id="486" name="Google Shape;486;p2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2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493" name="Google Shape;493;p26"/>
          <p:cNvSpPr txBox="1">
            <a:spLocks noGrp="1"/>
          </p:cNvSpPr>
          <p:nvPr>
            <p:ph type="body" idx="1"/>
          </p:nvPr>
        </p:nvSpPr>
        <p:spPr>
          <a:xfrm>
            <a:off x="685800" y="990600"/>
            <a:ext cx="7848600" cy="4267200"/>
          </a:xfrm>
          <a:prstGeom prst="rect">
            <a:avLst/>
          </a:prstGeom>
          <a:noFill/>
          <a:ln>
            <a:noFill/>
          </a:ln>
        </p:spPr>
        <p:txBody>
          <a:bodyPr spcFirstLastPara="1" wrap="square" lIns="91425" tIns="45700" rIns="91425" bIns="45700" anchor="t" anchorCtr="0">
            <a:normAutofit/>
          </a:bodyPr>
          <a:lstStyle/>
          <a:p>
            <a:pPr marL="411481" lvl="0" indent="-342900" algn="l" rtl="0">
              <a:lnSpc>
                <a:spcPct val="80000"/>
              </a:lnSpc>
              <a:spcBef>
                <a:spcPts val="0"/>
              </a:spcBef>
              <a:spcAft>
                <a:spcPts val="0"/>
              </a:spcAft>
              <a:buSzPts val="1687"/>
            </a:pPr>
            <a:r>
              <a:rPr lang="en-US" sz="2220" b="1" i="1" dirty="0"/>
              <a:t>How to Choose the Step Length?</a:t>
            </a:r>
            <a:endParaRPr dirty="0"/>
          </a:p>
          <a:p>
            <a:pPr marL="708660" lvl="1" indent="-342900" algn="l" rtl="0">
              <a:lnSpc>
                <a:spcPct val="80000"/>
              </a:lnSpc>
              <a:spcBef>
                <a:spcPts val="407"/>
              </a:spcBef>
              <a:spcAft>
                <a:spcPts val="0"/>
              </a:spcAft>
              <a:buSzPts val="1547"/>
              <a:buFont typeface="Wingdings" panose="05000000000000000000" pitchFamily="2" charset="2"/>
              <a:buChar char="q"/>
            </a:pPr>
            <a:r>
              <a:rPr lang="en-US" sz="2035" dirty="0"/>
              <a:t>For the jump search algorithm to work efficiently, we must define a fixed size for the step. </a:t>
            </a:r>
            <a:endParaRPr sz="2035" dirty="0"/>
          </a:p>
          <a:p>
            <a:pPr marL="1028700" lvl="2" indent="-342900" algn="l" rtl="0">
              <a:lnSpc>
                <a:spcPct val="80000"/>
              </a:lnSpc>
              <a:spcBef>
                <a:spcPts val="370"/>
              </a:spcBef>
              <a:spcAft>
                <a:spcPts val="0"/>
              </a:spcAft>
              <a:buSzPts val="1406"/>
              <a:buFont typeface="Wingdings" panose="05000000000000000000" pitchFamily="2" charset="2"/>
              <a:buChar char="q"/>
            </a:pPr>
            <a:r>
              <a:rPr lang="en-US" sz="1850" dirty="0"/>
              <a:t>If the step size is 1, then algorithm is same as linear search. </a:t>
            </a:r>
            <a:endParaRPr sz="1850" dirty="0"/>
          </a:p>
          <a:p>
            <a:pPr marL="1028700" lvl="2" indent="-342900" algn="l" rtl="0">
              <a:lnSpc>
                <a:spcPct val="80000"/>
              </a:lnSpc>
              <a:spcBef>
                <a:spcPts val="370"/>
              </a:spcBef>
              <a:spcAft>
                <a:spcPts val="0"/>
              </a:spcAft>
              <a:buSzPts val="1406"/>
              <a:buFont typeface="Wingdings" panose="05000000000000000000" pitchFamily="2" charset="2"/>
              <a:buChar char="q"/>
            </a:pPr>
            <a:r>
              <a:rPr lang="en-US" sz="1850" dirty="0"/>
              <a:t>Now, in order to find an appropriate step size, we must first try to figure out the relation between the size of the list (n) and the size of the step (k). Usually, k is calculated as √n.</a:t>
            </a:r>
            <a:endParaRPr dirty="0"/>
          </a:p>
          <a:p>
            <a:pPr marL="411481" lvl="0" indent="-342900" algn="l" rtl="0">
              <a:lnSpc>
                <a:spcPct val="80000"/>
              </a:lnSpc>
              <a:spcBef>
                <a:spcPts val="444"/>
              </a:spcBef>
              <a:spcAft>
                <a:spcPts val="0"/>
              </a:spcAft>
              <a:buSzPts val="1687"/>
            </a:pPr>
            <a:r>
              <a:rPr lang="en-US" sz="2220" b="1" i="1" dirty="0"/>
              <a:t>Further Optimization of Jump Search</a:t>
            </a:r>
            <a:endParaRPr dirty="0"/>
          </a:p>
          <a:p>
            <a:pPr marL="708660" lvl="1" indent="-342900" algn="l" rtl="0">
              <a:lnSpc>
                <a:spcPct val="80000"/>
              </a:lnSpc>
              <a:spcBef>
                <a:spcPts val="407"/>
              </a:spcBef>
              <a:spcAft>
                <a:spcPts val="0"/>
              </a:spcAft>
              <a:buSzPts val="1547"/>
              <a:buFont typeface="Wingdings" panose="05000000000000000000" pitchFamily="2" charset="2"/>
              <a:buChar char="q"/>
            </a:pPr>
            <a:r>
              <a:rPr lang="en-US" sz="2035" dirty="0"/>
              <a:t>Till now, we were dealing with lists having small number of elements. But in real-world applications, lists can be very large. In such large lists searching the value from the beginning of the list may not be a good idea. </a:t>
            </a:r>
            <a:endParaRPr sz="2035" dirty="0"/>
          </a:p>
          <a:p>
            <a:pPr marL="708660" lvl="1" indent="-342900" algn="l" rtl="0">
              <a:lnSpc>
                <a:spcPct val="80000"/>
              </a:lnSpc>
              <a:spcBef>
                <a:spcPts val="407"/>
              </a:spcBef>
              <a:spcAft>
                <a:spcPts val="0"/>
              </a:spcAft>
              <a:buSzPts val="1547"/>
              <a:buFont typeface="Wingdings" panose="05000000000000000000" pitchFamily="2" charset="2"/>
              <a:buChar char="q"/>
            </a:pPr>
            <a:r>
              <a:rPr lang="en-US" sz="2035" dirty="0"/>
              <a:t>A better option is to start the search from the k–</a:t>
            </a:r>
            <a:r>
              <a:rPr lang="en-US" sz="2035" dirty="0" err="1"/>
              <a:t>th</a:t>
            </a:r>
            <a:r>
              <a:rPr lang="en-US" sz="2035" dirty="0"/>
              <a:t> element as shown in the figure below.</a:t>
            </a:r>
            <a:endParaRPr sz="2035" b="1" dirty="0"/>
          </a:p>
        </p:txBody>
      </p:sp>
      <p:sp>
        <p:nvSpPr>
          <p:cNvPr id="494" name="Google Shape;494;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26</a:t>
            </a:fld>
            <a:endParaRPr/>
          </a:p>
        </p:txBody>
      </p:sp>
      <p:sp>
        <p:nvSpPr>
          <p:cNvPr id="495" name="Google Shape;495;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496" name="Google Shape;496;p26"/>
          <p:cNvPicPr preferRelativeResize="0"/>
          <p:nvPr/>
        </p:nvPicPr>
        <p:blipFill rotWithShape="1">
          <a:blip r:embed="rId3">
            <a:alphaModFix/>
          </a:blip>
          <a:srcRect/>
          <a:stretch/>
        </p:blipFill>
        <p:spPr>
          <a:xfrm>
            <a:off x="1143000" y="5105400"/>
            <a:ext cx="7372350" cy="1019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503" name="Google Shape;503;p27"/>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90000"/>
              </a:lnSpc>
              <a:spcBef>
                <a:spcPts val="0"/>
              </a:spcBef>
              <a:spcAft>
                <a:spcPts val="0"/>
              </a:spcAft>
              <a:buSzPts val="1687"/>
            </a:pPr>
            <a:r>
              <a:rPr lang="en-US" sz="2220" dirty="0"/>
              <a:t>We can also improve the performance of jump search algorithm by repeatedly applying jump search. </a:t>
            </a:r>
            <a:endParaRPr sz="2220" dirty="0"/>
          </a:p>
          <a:p>
            <a:pPr marL="411481" lvl="0" indent="-342900" algn="l" rtl="0">
              <a:lnSpc>
                <a:spcPct val="90000"/>
              </a:lnSpc>
              <a:spcBef>
                <a:spcPts val="444"/>
              </a:spcBef>
              <a:spcAft>
                <a:spcPts val="0"/>
              </a:spcAft>
              <a:buSzPts val="1687"/>
            </a:pPr>
            <a:r>
              <a:rPr lang="en-US" sz="2220" dirty="0"/>
              <a:t>For example, if the size of the list is 1000000 (n). </a:t>
            </a:r>
            <a:endParaRPr sz="2220"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The jump interval would then be </a:t>
            </a:r>
            <a:endParaRPr sz="2035"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	√n =√1000000 =1000. </a:t>
            </a:r>
            <a:endParaRPr sz="2035"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Now, even the identified interval has 1000 elements and is again a large list. So, jump search can be applied again with a new step size of </a:t>
            </a:r>
            <a:endParaRPr sz="2035"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	√1000 ≈ 31. </a:t>
            </a:r>
            <a:endParaRPr sz="2035"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Thus, every time we have a desired interval with a large number of values, the jump search algorithm can be applied again but with a smaller step. </a:t>
            </a:r>
            <a:endParaRPr sz="2035"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However, in this case, the complexity of the algorithm will no longer be O(√n) but will approach a logarithmic value.</a:t>
            </a:r>
            <a:endParaRPr sz="2035" b="1" dirty="0"/>
          </a:p>
        </p:txBody>
      </p:sp>
      <p:sp>
        <p:nvSpPr>
          <p:cNvPr id="504" name="Google Shape;504;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27</a:t>
            </a:fld>
            <a:endParaRPr/>
          </a:p>
        </p:txBody>
      </p:sp>
      <p:sp>
        <p:nvSpPr>
          <p:cNvPr id="505" name="Google Shape;505;p2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512" name="Google Shape;512;p28"/>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b="1" i="1" dirty="0"/>
              <a:t>Complexity of Jump Search Algorithm</a:t>
            </a:r>
            <a:endParaRPr dirty="0"/>
          </a:p>
          <a:p>
            <a:pPr marL="411481" lvl="0" indent="-342900" algn="l" rtl="0">
              <a:lnSpc>
                <a:spcPct val="100000"/>
              </a:lnSpc>
              <a:spcBef>
                <a:spcPts val="480"/>
              </a:spcBef>
              <a:spcAft>
                <a:spcPts val="0"/>
              </a:spcAft>
              <a:buSzPts val="1824"/>
            </a:pPr>
            <a:r>
              <a:rPr lang="en-US" dirty="0"/>
              <a:t>Jump search works by jumping through the array with a step size (optimally chosen to be √n) to find the interval of the value. </a:t>
            </a:r>
            <a:endParaRPr dirty="0"/>
          </a:p>
          <a:p>
            <a:pPr marL="411481" lvl="0" indent="-342900" algn="l" rtl="0">
              <a:lnSpc>
                <a:spcPct val="100000"/>
              </a:lnSpc>
              <a:spcBef>
                <a:spcPts val="480"/>
              </a:spcBef>
              <a:spcAft>
                <a:spcPts val="0"/>
              </a:spcAft>
              <a:buSzPts val="1824"/>
            </a:pPr>
            <a:r>
              <a:rPr lang="en-US" dirty="0"/>
              <a:t>Once this interval is identified, the value is searched using the linear search technique.</a:t>
            </a:r>
            <a:endParaRPr dirty="0"/>
          </a:p>
          <a:p>
            <a:pPr marL="411481" lvl="0" indent="-342900" algn="l" rtl="0">
              <a:lnSpc>
                <a:spcPct val="100000"/>
              </a:lnSpc>
              <a:spcBef>
                <a:spcPts val="480"/>
              </a:spcBef>
              <a:spcAft>
                <a:spcPts val="0"/>
              </a:spcAft>
              <a:buSzPts val="1824"/>
            </a:pPr>
            <a:r>
              <a:rPr lang="en-US" dirty="0"/>
              <a:t>Therefore, the complexity of the jump search algorithm can be given as </a:t>
            </a:r>
            <a:r>
              <a:rPr lang="en-US" b="1" dirty="0"/>
              <a:t>O</a:t>
            </a:r>
            <a:r>
              <a:rPr lang="en-US" dirty="0"/>
              <a:t>(√n).</a:t>
            </a:r>
            <a:endParaRPr b="1" dirty="0"/>
          </a:p>
        </p:txBody>
      </p:sp>
      <p:sp>
        <p:nvSpPr>
          <p:cNvPr id="513" name="Google Shape;513;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28</a:t>
            </a:fld>
            <a:endParaRPr/>
          </a:p>
        </p:txBody>
      </p:sp>
      <p:sp>
        <p:nvSpPr>
          <p:cNvPr id="514" name="Google Shape;514;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442856" y="3810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400"/>
              <a:buFont typeface="Century Gothic"/>
              <a:buNone/>
            </a:pPr>
            <a:r>
              <a:rPr lang="en-US" sz="2400"/>
              <a:t>INTRODUCTION TO SEARCHING</a:t>
            </a:r>
            <a:endParaRPr sz="2400"/>
          </a:p>
        </p:txBody>
      </p:sp>
      <p:sp>
        <p:nvSpPr>
          <p:cNvPr id="276" name="Google Shape;276;p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687"/>
              <a:buFont typeface="Wingdings" panose="05000000000000000000" pitchFamily="2" charset="2"/>
              <a:buChar char="q"/>
            </a:pPr>
            <a:r>
              <a:rPr lang="en-US" sz="2220" dirty="0"/>
              <a:t>Searching means to find whether a particular value is present in an array or not. </a:t>
            </a:r>
            <a:endParaRPr sz="2220" dirty="0"/>
          </a:p>
          <a:p>
            <a:pPr marL="411481" lvl="0" indent="-342900" algn="l" rtl="0">
              <a:lnSpc>
                <a:spcPct val="100000"/>
              </a:lnSpc>
              <a:spcBef>
                <a:spcPts val="444"/>
              </a:spcBef>
              <a:spcAft>
                <a:spcPts val="0"/>
              </a:spcAft>
              <a:buSzPts val="1687"/>
              <a:buFont typeface="Wingdings" panose="05000000000000000000" pitchFamily="2" charset="2"/>
              <a:buChar char="q"/>
            </a:pPr>
            <a:r>
              <a:rPr lang="en-US" sz="2220" dirty="0"/>
              <a:t>If the value is present in the array, then searching is said to be successful and the searching process gives the location of that value in the array. </a:t>
            </a:r>
            <a:endParaRPr sz="2220" dirty="0"/>
          </a:p>
          <a:p>
            <a:pPr marL="411481" lvl="0" indent="-342900" algn="l" rtl="0">
              <a:lnSpc>
                <a:spcPct val="100000"/>
              </a:lnSpc>
              <a:spcBef>
                <a:spcPts val="444"/>
              </a:spcBef>
              <a:spcAft>
                <a:spcPts val="0"/>
              </a:spcAft>
              <a:buSzPts val="1687"/>
              <a:buFont typeface="Wingdings" panose="05000000000000000000" pitchFamily="2" charset="2"/>
              <a:buChar char="q"/>
            </a:pPr>
            <a:r>
              <a:rPr lang="en-US" sz="2220" dirty="0"/>
              <a:t>However, if the value is not present in the array, the searching process displays an appropriate message and in this case searching is said to be unsuccessful.</a:t>
            </a:r>
            <a:endParaRPr dirty="0"/>
          </a:p>
          <a:p>
            <a:pPr marL="411481" lvl="0" indent="-342900" algn="l" rtl="0">
              <a:lnSpc>
                <a:spcPct val="100000"/>
              </a:lnSpc>
              <a:spcBef>
                <a:spcPts val="444"/>
              </a:spcBef>
              <a:spcAft>
                <a:spcPts val="0"/>
              </a:spcAft>
              <a:buSzPts val="1687"/>
              <a:buFont typeface="Wingdings" panose="05000000000000000000" pitchFamily="2" charset="2"/>
              <a:buChar char="q"/>
            </a:pPr>
            <a:r>
              <a:rPr lang="en-US" sz="2220" dirty="0"/>
              <a:t> There are two popular methods for searching the array elements: </a:t>
            </a:r>
            <a:r>
              <a:rPr lang="en-US" sz="2220" i="1" dirty="0"/>
              <a:t>linear search </a:t>
            </a:r>
            <a:r>
              <a:rPr lang="en-US" sz="2220" dirty="0"/>
              <a:t>and </a:t>
            </a:r>
            <a:r>
              <a:rPr lang="en-US" sz="2220" i="1" dirty="0"/>
              <a:t>binary search</a:t>
            </a:r>
            <a:r>
              <a:rPr lang="en-US" sz="2220" dirty="0"/>
              <a:t>. </a:t>
            </a:r>
            <a:endParaRPr dirty="0"/>
          </a:p>
          <a:p>
            <a:pPr marL="411481" lvl="0" indent="-342900" algn="l" rtl="0">
              <a:lnSpc>
                <a:spcPct val="100000"/>
              </a:lnSpc>
              <a:spcBef>
                <a:spcPts val="444"/>
              </a:spcBef>
              <a:spcAft>
                <a:spcPts val="0"/>
              </a:spcAft>
              <a:buSzPts val="1687"/>
              <a:buFont typeface="Wingdings" panose="05000000000000000000" pitchFamily="2" charset="2"/>
              <a:buChar char="q"/>
            </a:pPr>
            <a:r>
              <a:rPr lang="en-US" sz="2220" dirty="0"/>
              <a:t>The algorithm that should be used depends entirely on how the values are organized in the array. </a:t>
            </a:r>
            <a:endParaRPr dirty="0"/>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Linear Search</a:t>
            </a:r>
            <a:endParaRPr sz="3600"/>
          </a:p>
        </p:txBody>
      </p:sp>
      <p:sp>
        <p:nvSpPr>
          <p:cNvPr id="285" name="Google Shape;285;p4"/>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90000"/>
              </a:lnSpc>
              <a:spcBef>
                <a:spcPts val="0"/>
              </a:spcBef>
              <a:spcAft>
                <a:spcPts val="0"/>
              </a:spcAft>
              <a:buSzPts val="1687"/>
              <a:buFont typeface="Wingdings" panose="05000000000000000000" pitchFamily="2" charset="2"/>
              <a:buChar char="q"/>
            </a:pPr>
            <a:r>
              <a:rPr lang="en-US" sz="2220" dirty="0"/>
              <a:t>Linear search, also called as </a:t>
            </a:r>
            <a:r>
              <a:rPr lang="en-US" sz="2220" i="1" dirty="0"/>
              <a:t>sequential search</a:t>
            </a:r>
            <a:r>
              <a:rPr lang="en-US" sz="2220" dirty="0"/>
              <a:t>, is a very simple method used for searching an array for a particular value. </a:t>
            </a:r>
            <a:endParaRPr sz="2220" dirty="0"/>
          </a:p>
          <a:p>
            <a:pPr marL="411481" lvl="0" indent="-342900" algn="l" rtl="0">
              <a:lnSpc>
                <a:spcPct val="90000"/>
              </a:lnSpc>
              <a:spcBef>
                <a:spcPts val="444"/>
              </a:spcBef>
              <a:spcAft>
                <a:spcPts val="0"/>
              </a:spcAft>
              <a:buSzPts val="1687"/>
              <a:buFont typeface="Wingdings" panose="05000000000000000000" pitchFamily="2" charset="2"/>
              <a:buChar char="q"/>
            </a:pPr>
            <a:r>
              <a:rPr lang="en-US" sz="2220" dirty="0"/>
              <a:t>It works by comparing the value to be searched with every element of the array one by one in a sequence until a match is found. </a:t>
            </a:r>
            <a:endParaRPr sz="2220" dirty="0"/>
          </a:p>
          <a:p>
            <a:pPr marL="411481" lvl="0" indent="-342900" algn="l" rtl="0">
              <a:lnSpc>
                <a:spcPct val="90000"/>
              </a:lnSpc>
              <a:spcBef>
                <a:spcPts val="444"/>
              </a:spcBef>
              <a:spcAft>
                <a:spcPts val="0"/>
              </a:spcAft>
              <a:buSzPts val="1687"/>
              <a:buFont typeface="Wingdings" panose="05000000000000000000" pitchFamily="2" charset="2"/>
              <a:buChar char="q"/>
            </a:pPr>
            <a:r>
              <a:rPr lang="en-US" sz="2220" dirty="0"/>
              <a:t>Linear search is mostly used to search an unordered list of elements (array in which data elements are not sorted). </a:t>
            </a:r>
            <a:endParaRPr sz="2220" dirty="0"/>
          </a:p>
          <a:p>
            <a:pPr marL="411481" lvl="0" indent="-342900" algn="l" rtl="0">
              <a:lnSpc>
                <a:spcPct val="90000"/>
              </a:lnSpc>
              <a:spcBef>
                <a:spcPts val="444"/>
              </a:spcBef>
              <a:spcAft>
                <a:spcPts val="0"/>
              </a:spcAft>
              <a:buSzPts val="1687"/>
              <a:buFont typeface="Wingdings" panose="05000000000000000000" pitchFamily="2" charset="2"/>
              <a:buChar char="q"/>
            </a:pPr>
            <a:r>
              <a:rPr lang="en-US" sz="2220" dirty="0"/>
              <a:t>For example, if an array A[] is declared and initialized as, </a:t>
            </a:r>
            <a:r>
              <a:rPr lang="en-US" sz="2220" dirty="0" err="1"/>
              <a:t>int</a:t>
            </a:r>
            <a:r>
              <a:rPr lang="en-US" sz="2220" dirty="0"/>
              <a:t> A[] = {10, 8, 2, 7, 3, 4, 9, 1, 6, 5}; and the value to be searched is </a:t>
            </a:r>
            <a:r>
              <a:rPr lang="en-US" sz="1665" dirty="0"/>
              <a:t>VAL = 7</a:t>
            </a:r>
            <a:r>
              <a:rPr lang="en-US" sz="2220" dirty="0"/>
              <a:t>, then searching means to find whether the value ‘7’ is present in the array or not. </a:t>
            </a:r>
            <a:endParaRPr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If yes, then it returns the position of its occurrence. Here, </a:t>
            </a:r>
            <a:r>
              <a:rPr lang="en-US" sz="1480" dirty="0"/>
              <a:t>POS = 3 </a:t>
            </a:r>
            <a:r>
              <a:rPr lang="en-US" sz="2035" dirty="0"/>
              <a:t>(index starting from 0).</a:t>
            </a:r>
            <a:endParaRPr dirty="0"/>
          </a:p>
          <a:p>
            <a:pPr marL="518618" lvl="0" indent="-342900" algn="l" rtl="0">
              <a:lnSpc>
                <a:spcPct val="90000"/>
              </a:lnSpc>
              <a:spcBef>
                <a:spcPts val="444"/>
              </a:spcBef>
              <a:spcAft>
                <a:spcPts val="0"/>
              </a:spcAft>
              <a:buSzPts val="1687"/>
              <a:buFont typeface="Wingdings" panose="05000000000000000000" pitchFamily="2" charset="2"/>
              <a:buChar char="q"/>
            </a:pPr>
            <a:endParaRPr sz="2220" b="1" dirty="0"/>
          </a:p>
        </p:txBody>
      </p:sp>
      <p:sp>
        <p:nvSpPr>
          <p:cNvPr id="286" name="Google Shape;286;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a:t>
            </a:fld>
            <a:endParaRPr/>
          </a:p>
        </p:txBody>
      </p:sp>
      <p:sp>
        <p:nvSpPr>
          <p:cNvPr id="287" name="Google Shape;287;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Linear Search</a:t>
            </a:r>
            <a:endParaRPr sz="3600"/>
          </a:p>
        </p:txBody>
      </p:sp>
      <p:sp>
        <p:nvSpPr>
          <p:cNvPr id="294" name="Google Shape;294;p5"/>
          <p:cNvSpPr txBox="1">
            <a:spLocks noGrp="1"/>
          </p:cNvSpPr>
          <p:nvPr>
            <p:ph type="body" idx="1"/>
          </p:nvPr>
        </p:nvSpPr>
        <p:spPr>
          <a:xfrm>
            <a:off x="685800" y="990600"/>
            <a:ext cx="47244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80000"/>
              </a:lnSpc>
              <a:spcBef>
                <a:spcPts val="0"/>
              </a:spcBef>
              <a:spcAft>
                <a:spcPts val="0"/>
              </a:spcAft>
              <a:buSzPts val="1414"/>
              <a:buFont typeface="Wingdings" panose="05000000000000000000" pitchFamily="2" charset="2"/>
              <a:buChar char="q"/>
            </a:pPr>
            <a:r>
              <a:rPr lang="en-US" sz="1860" dirty="0"/>
              <a:t>Figure 14.1 shows the algorithm for linear search.</a:t>
            </a:r>
            <a:endParaRPr dirty="0"/>
          </a:p>
          <a:p>
            <a:pPr marL="411481" lvl="0" indent="-342900" algn="l" rtl="0">
              <a:lnSpc>
                <a:spcPct val="80000"/>
              </a:lnSpc>
              <a:spcBef>
                <a:spcPts val="372"/>
              </a:spcBef>
              <a:spcAft>
                <a:spcPts val="0"/>
              </a:spcAft>
              <a:buSzPts val="1414"/>
              <a:buFont typeface="Wingdings" panose="05000000000000000000" pitchFamily="2" charset="2"/>
              <a:buChar char="q"/>
            </a:pPr>
            <a:r>
              <a:rPr lang="en-US" sz="1860" dirty="0"/>
              <a:t>In Steps 1 and 2 of the algorithm, we initialize the value of POS and I. </a:t>
            </a:r>
            <a:endParaRPr sz="1860" dirty="0"/>
          </a:p>
          <a:p>
            <a:pPr marL="411481" lvl="0" indent="-342900" algn="l" rtl="0">
              <a:lnSpc>
                <a:spcPct val="80000"/>
              </a:lnSpc>
              <a:spcBef>
                <a:spcPts val="372"/>
              </a:spcBef>
              <a:spcAft>
                <a:spcPts val="0"/>
              </a:spcAft>
              <a:buSzPts val="1414"/>
              <a:buFont typeface="Wingdings" panose="05000000000000000000" pitchFamily="2" charset="2"/>
              <a:buChar char="q"/>
            </a:pPr>
            <a:r>
              <a:rPr lang="en-US" sz="1860" dirty="0"/>
              <a:t>In Step 3, a while loop is executed that would be executed till I is less than N (total number of elements in the array). </a:t>
            </a:r>
            <a:endParaRPr sz="1860" dirty="0"/>
          </a:p>
          <a:p>
            <a:pPr marL="411481" lvl="0" indent="-342900" algn="l" rtl="0">
              <a:lnSpc>
                <a:spcPct val="80000"/>
              </a:lnSpc>
              <a:spcBef>
                <a:spcPts val="372"/>
              </a:spcBef>
              <a:spcAft>
                <a:spcPts val="0"/>
              </a:spcAft>
              <a:buSzPts val="1414"/>
              <a:buFont typeface="Wingdings" panose="05000000000000000000" pitchFamily="2" charset="2"/>
              <a:buChar char="q"/>
            </a:pPr>
            <a:r>
              <a:rPr lang="en-US" sz="1860" dirty="0"/>
              <a:t>In Step 4, a check is made to see if a match is found between the current array element and VAL. </a:t>
            </a:r>
            <a:endParaRPr sz="1860" dirty="0"/>
          </a:p>
          <a:p>
            <a:pPr marL="651510" lvl="1" indent="-285750" algn="l" rtl="0">
              <a:lnSpc>
                <a:spcPct val="80000"/>
              </a:lnSpc>
              <a:spcBef>
                <a:spcPts val="341"/>
              </a:spcBef>
              <a:spcAft>
                <a:spcPts val="0"/>
              </a:spcAft>
              <a:buSzPts val="1295"/>
              <a:buFont typeface="Wingdings" panose="05000000000000000000" pitchFamily="2" charset="2"/>
              <a:buChar char="q"/>
            </a:pPr>
            <a:r>
              <a:rPr lang="en-US" sz="1704" dirty="0"/>
              <a:t>If a match is found, then the position of the array element is printed, else the value of I is incremented to match the next element with VAL. </a:t>
            </a:r>
            <a:endParaRPr sz="1704" dirty="0"/>
          </a:p>
          <a:p>
            <a:pPr marL="651510" lvl="1" indent="-285750" algn="l" rtl="0">
              <a:lnSpc>
                <a:spcPct val="80000"/>
              </a:lnSpc>
              <a:spcBef>
                <a:spcPts val="341"/>
              </a:spcBef>
              <a:spcAft>
                <a:spcPts val="0"/>
              </a:spcAft>
              <a:buSzPts val="1295"/>
              <a:buFont typeface="Wingdings" panose="05000000000000000000" pitchFamily="2" charset="2"/>
              <a:buChar char="q"/>
            </a:pPr>
            <a:r>
              <a:rPr lang="en-US" sz="1704" dirty="0"/>
              <a:t>However, if all the array elements have been compared with VAL and no match is found, then it means that VAL is not present in the array.</a:t>
            </a:r>
            <a:endParaRPr sz="1704" b="1" dirty="0"/>
          </a:p>
        </p:txBody>
      </p:sp>
      <p:sp>
        <p:nvSpPr>
          <p:cNvPr id="295" name="Google Shape;295;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a:t>
            </a:fld>
            <a:endParaRPr/>
          </a:p>
        </p:txBody>
      </p:sp>
      <p:sp>
        <p:nvSpPr>
          <p:cNvPr id="296" name="Google Shape;296;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297" name="Google Shape;297;p5"/>
          <p:cNvPicPr preferRelativeResize="0"/>
          <p:nvPr/>
        </p:nvPicPr>
        <p:blipFill rotWithShape="1">
          <a:blip r:embed="rId3">
            <a:alphaModFix/>
          </a:blip>
          <a:srcRect/>
          <a:stretch/>
        </p:blipFill>
        <p:spPr>
          <a:xfrm>
            <a:off x="5334000" y="1295400"/>
            <a:ext cx="3276600" cy="34290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Linear Search</a:t>
            </a:r>
            <a:endParaRPr sz="3600"/>
          </a:p>
        </p:txBody>
      </p:sp>
      <p:sp>
        <p:nvSpPr>
          <p:cNvPr id="304" name="Google Shape;304;p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b="1" i="1" dirty="0"/>
              <a:t>Complexity of Linear Search Algorithm</a:t>
            </a:r>
            <a:endParaRPr dirty="0"/>
          </a:p>
          <a:p>
            <a:pPr marL="411481" lvl="0" indent="-342900" algn="l" rtl="0">
              <a:lnSpc>
                <a:spcPct val="100000"/>
              </a:lnSpc>
              <a:spcBef>
                <a:spcPts val="480"/>
              </a:spcBef>
              <a:spcAft>
                <a:spcPts val="0"/>
              </a:spcAft>
              <a:buSzPts val="1824"/>
            </a:pPr>
            <a:r>
              <a:rPr lang="en-US" dirty="0"/>
              <a:t>Linear search executes in O(n) time where n is the number of elements in the array. </a:t>
            </a:r>
            <a:endParaRPr dirty="0"/>
          </a:p>
          <a:p>
            <a:pPr marL="708660" lvl="1" indent="-342900" algn="l" rtl="0">
              <a:lnSpc>
                <a:spcPct val="100000"/>
              </a:lnSpc>
              <a:spcBef>
                <a:spcPts val="440"/>
              </a:spcBef>
              <a:spcAft>
                <a:spcPts val="0"/>
              </a:spcAft>
              <a:buSzPts val="1672"/>
              <a:buFont typeface="Wingdings" panose="05000000000000000000" pitchFamily="2" charset="2"/>
              <a:buChar char="q"/>
            </a:pPr>
            <a:r>
              <a:rPr lang="en-US" dirty="0"/>
              <a:t>Obviously, the best case of linear search is when VAL is equal to the first element of the array. </a:t>
            </a:r>
            <a:endParaRPr dirty="0"/>
          </a:p>
          <a:p>
            <a:pPr marL="1028700" lvl="2" indent="-342900" algn="l" rtl="0">
              <a:lnSpc>
                <a:spcPct val="100000"/>
              </a:lnSpc>
              <a:spcBef>
                <a:spcPts val="400"/>
              </a:spcBef>
              <a:spcAft>
                <a:spcPts val="0"/>
              </a:spcAft>
              <a:buSzPts val="1520"/>
              <a:buFont typeface="Wingdings" panose="05000000000000000000" pitchFamily="2" charset="2"/>
              <a:buChar char="q"/>
            </a:pPr>
            <a:r>
              <a:rPr lang="en-US" dirty="0"/>
              <a:t>In this case, only one comparison will be made. </a:t>
            </a:r>
            <a:endParaRPr dirty="0"/>
          </a:p>
          <a:p>
            <a:pPr marL="708660" lvl="1" indent="-342900" algn="l" rtl="0">
              <a:lnSpc>
                <a:spcPct val="100000"/>
              </a:lnSpc>
              <a:spcBef>
                <a:spcPts val="440"/>
              </a:spcBef>
              <a:spcAft>
                <a:spcPts val="0"/>
              </a:spcAft>
              <a:buSzPts val="1672"/>
              <a:buFont typeface="Wingdings" panose="05000000000000000000" pitchFamily="2" charset="2"/>
              <a:buChar char="q"/>
            </a:pPr>
            <a:r>
              <a:rPr lang="en-US" dirty="0"/>
              <a:t>Likewise, the worst case will happen when either VAL is not present in the array or it is equal to the last element of the array. </a:t>
            </a:r>
            <a:endParaRPr dirty="0"/>
          </a:p>
          <a:p>
            <a:pPr marL="1028700" lvl="2" indent="-342900" algn="l" rtl="0">
              <a:lnSpc>
                <a:spcPct val="100000"/>
              </a:lnSpc>
              <a:spcBef>
                <a:spcPts val="400"/>
              </a:spcBef>
              <a:spcAft>
                <a:spcPts val="0"/>
              </a:spcAft>
              <a:buSzPts val="1520"/>
              <a:buFont typeface="Wingdings" panose="05000000000000000000" pitchFamily="2" charset="2"/>
              <a:buChar char="q"/>
            </a:pPr>
            <a:r>
              <a:rPr lang="en-US" dirty="0"/>
              <a:t>In both the cases, n comparisons will have to be made. </a:t>
            </a:r>
            <a:endParaRPr b="1" dirty="0"/>
          </a:p>
        </p:txBody>
      </p:sp>
      <p:sp>
        <p:nvSpPr>
          <p:cNvPr id="305" name="Google Shape;305;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a:t>
            </a:fld>
            <a:endParaRPr/>
          </a:p>
        </p:txBody>
      </p:sp>
      <p:sp>
        <p:nvSpPr>
          <p:cNvPr id="306" name="Google Shape;306;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Linear Search</a:t>
            </a:r>
            <a:endParaRPr sz="3600"/>
          </a:p>
        </p:txBody>
      </p:sp>
      <p:sp>
        <p:nvSpPr>
          <p:cNvPr id="313" name="Google Shape;313;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a:t>
            </a:fld>
            <a:endParaRPr/>
          </a:p>
        </p:txBody>
      </p:sp>
      <p:sp>
        <p:nvSpPr>
          <p:cNvPr id="314" name="Google Shape;314;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315" name="Google Shape;315;p7"/>
          <p:cNvPicPr preferRelativeResize="0"/>
          <p:nvPr/>
        </p:nvPicPr>
        <p:blipFill rotWithShape="1">
          <a:blip r:embed="rId3">
            <a:alphaModFix/>
          </a:blip>
          <a:srcRect/>
          <a:stretch/>
        </p:blipFill>
        <p:spPr>
          <a:xfrm>
            <a:off x="1141413" y="1008823"/>
            <a:ext cx="6402387" cy="521259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22" name="Google Shape;322;p8"/>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dirty="0"/>
              <a:t>Binary search is a searching algorithm that works efficiently with a sorted list. </a:t>
            </a:r>
            <a:endParaRPr dirty="0"/>
          </a:p>
          <a:p>
            <a:pPr marL="708660" lvl="1" indent="-342900" algn="l" rtl="0">
              <a:lnSpc>
                <a:spcPct val="100000"/>
              </a:lnSpc>
              <a:spcBef>
                <a:spcPts val="440"/>
              </a:spcBef>
              <a:spcAft>
                <a:spcPts val="0"/>
              </a:spcAft>
              <a:buSzPts val="1672"/>
              <a:buFont typeface="Wingdings" panose="05000000000000000000" pitchFamily="2" charset="2"/>
              <a:buChar char="q"/>
            </a:pPr>
            <a:r>
              <a:rPr lang="en-US" dirty="0"/>
              <a:t>How do we find words in a dictionary? We first open the dictionary somewhere in the middle. Then, we compare the first word on that page with the desired word whose meaning we are looking for. If the desired word comes before the word on the page, we look in the first half of the dictionary, else we look in the second half. Again, we open a page in the first half of the dictionary and compare the first word on that page with the desired word and repeat the same procedure until we finally get the word. </a:t>
            </a:r>
            <a:endParaRPr b="1" dirty="0"/>
          </a:p>
        </p:txBody>
      </p:sp>
      <p:sp>
        <p:nvSpPr>
          <p:cNvPr id="323" name="Google Shape;323;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8</a:t>
            </a:fld>
            <a:endParaRPr/>
          </a:p>
        </p:txBody>
      </p:sp>
      <p:sp>
        <p:nvSpPr>
          <p:cNvPr id="324" name="Google Shape;324;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31" name="Google Shape;331;p9"/>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0" lvl="0" indent="-342900" algn="l" rtl="0">
              <a:lnSpc>
                <a:spcPct val="80000"/>
              </a:lnSpc>
              <a:spcBef>
                <a:spcPts val="0"/>
              </a:spcBef>
              <a:spcAft>
                <a:spcPts val="0"/>
              </a:spcAft>
              <a:buSzPts val="1550"/>
            </a:pPr>
            <a:r>
              <a:rPr lang="en-US" sz="2040" dirty="0"/>
              <a:t>Now, let us consider how this mechanism is applied to search for a value in a sorted array.</a:t>
            </a:r>
            <a:endParaRPr dirty="0"/>
          </a:p>
          <a:p>
            <a:pPr marL="411480" lvl="0" indent="-342900" algn="l" rtl="0">
              <a:lnSpc>
                <a:spcPct val="80000"/>
              </a:lnSpc>
              <a:spcBef>
                <a:spcPts val="408"/>
              </a:spcBef>
              <a:spcAft>
                <a:spcPts val="0"/>
              </a:spcAft>
              <a:buSzPts val="1550"/>
            </a:pPr>
            <a:r>
              <a:rPr lang="en-US" sz="2040" dirty="0"/>
              <a:t>Consider an array A[] that is declared and initialized as</a:t>
            </a:r>
            <a:endParaRPr dirty="0"/>
          </a:p>
          <a:p>
            <a:pPr marL="411480" lvl="0" indent="-342900" algn="l" rtl="0">
              <a:lnSpc>
                <a:spcPct val="80000"/>
              </a:lnSpc>
              <a:spcBef>
                <a:spcPts val="408"/>
              </a:spcBef>
              <a:spcAft>
                <a:spcPts val="0"/>
              </a:spcAft>
              <a:buSzPts val="1550"/>
            </a:pPr>
            <a:r>
              <a:rPr lang="en-US" sz="2040" dirty="0"/>
              <a:t>	</a:t>
            </a:r>
            <a:r>
              <a:rPr lang="en-US" sz="2040" dirty="0" err="1"/>
              <a:t>int</a:t>
            </a:r>
            <a:r>
              <a:rPr lang="en-US" sz="2040" dirty="0"/>
              <a:t> A[] = {0, 1, 2, 3, 4, 5, 6, 7, 8, 9, 10};</a:t>
            </a:r>
            <a:endParaRPr dirty="0"/>
          </a:p>
          <a:p>
            <a:pPr marL="411480" lvl="0" indent="-342900" algn="l" rtl="0">
              <a:lnSpc>
                <a:spcPct val="80000"/>
              </a:lnSpc>
              <a:spcBef>
                <a:spcPts val="408"/>
              </a:spcBef>
              <a:spcAft>
                <a:spcPts val="0"/>
              </a:spcAft>
              <a:buSzPts val="1550"/>
            </a:pPr>
            <a:r>
              <a:rPr lang="en-US" sz="2040" dirty="0"/>
              <a:t>    and the value to be searched is VAL = 9. </a:t>
            </a:r>
            <a:endParaRPr sz="2040" dirty="0"/>
          </a:p>
          <a:p>
            <a:pPr marL="411480" lvl="0" indent="-342900" algn="l" rtl="0">
              <a:lnSpc>
                <a:spcPct val="80000"/>
              </a:lnSpc>
              <a:spcBef>
                <a:spcPts val="408"/>
              </a:spcBef>
              <a:spcAft>
                <a:spcPts val="0"/>
              </a:spcAft>
              <a:buSzPts val="1550"/>
            </a:pPr>
            <a:r>
              <a:rPr lang="en-US" sz="2040" dirty="0"/>
              <a:t>The algorithm will proceed in the following manner.</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BEG = 0, END = 10, MID = (0 + 10)/2 = 5</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Now, VAL = 9 and A[MID] = A[5] = 5</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A[5] is less than VAL, therefore, we now search for the value in the second half of the array. </a:t>
            </a:r>
            <a:endParaRPr sz="187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So, we change the values of BEG and MID.</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Now, BEG = MID + 1 = 6, END = 10, MID = (6 + 10)/2 =16/2 = 8</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VAL = 9 and A[MID] = A[8] = 8</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A[8] is less than VAL, therefore, we now search for the value in the second half of the segment.</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So, again we change the values of BEG and MID.</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Now, BEG = MID + 1 = 9, END = 10, MID = (9 + 10)/2 = 9</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Now, VAL = 9 and A[MID] = 9.</a:t>
            </a:r>
            <a:endParaRPr sz="1870" b="1" dirty="0"/>
          </a:p>
        </p:txBody>
      </p:sp>
      <p:sp>
        <p:nvSpPr>
          <p:cNvPr id="332" name="Google Shape;332;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9</a:t>
            </a:fld>
            <a:endParaRPr/>
          </a:p>
        </p:txBody>
      </p:sp>
      <p:sp>
        <p:nvSpPr>
          <p:cNvPr id="333" name="Google Shape;333;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2597</Words>
  <Application>Microsoft Office PowerPoint</Application>
  <PresentationFormat>Ekran Gösterisi (4:3)</PresentationFormat>
  <Paragraphs>257</Paragraphs>
  <Slides>28</Slides>
  <Notes>28</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28</vt:i4>
      </vt:variant>
    </vt:vector>
  </HeadingPairs>
  <TitlesOfParts>
    <vt:vector size="34" baseType="lpstr">
      <vt:lpstr>Arial</vt:lpstr>
      <vt:lpstr>Calibri</vt:lpstr>
      <vt:lpstr>Noto Sans Symbols</vt:lpstr>
      <vt:lpstr>Century Gothic</vt:lpstr>
      <vt:lpstr>Wingdings</vt:lpstr>
      <vt:lpstr>Austin</vt:lpstr>
      <vt:lpstr>BLM267</vt:lpstr>
      <vt:lpstr>PowerPoint Sunusu</vt:lpstr>
      <vt:lpstr>INTRODUCTION TO SEARCHING</vt:lpstr>
      <vt:lpstr>Linear Search</vt:lpstr>
      <vt:lpstr>Linear Search</vt:lpstr>
      <vt:lpstr>Linear Search</vt:lpstr>
      <vt:lpstr>Linear Search</vt:lpstr>
      <vt:lpstr>Binary Search</vt:lpstr>
      <vt:lpstr>Binary Search</vt:lpstr>
      <vt:lpstr>Binary Search</vt:lpstr>
      <vt:lpstr>Binary Search</vt:lpstr>
      <vt:lpstr>Binary Search</vt:lpstr>
      <vt:lpstr>Binary Search</vt:lpstr>
      <vt:lpstr>Binary Search</vt:lpstr>
      <vt:lpstr>Interpolation Search</vt:lpstr>
      <vt:lpstr>Interpolation Search</vt:lpstr>
      <vt:lpstr>Interpolation Search</vt:lpstr>
      <vt:lpstr>Interpolation Search</vt:lpstr>
      <vt:lpstr>Interpolation Search</vt:lpstr>
      <vt:lpstr>Interpolation Search</vt:lpstr>
      <vt:lpstr>Interpolation Search</vt:lpstr>
      <vt:lpstr>Jump Search</vt:lpstr>
      <vt:lpstr>Jump Search</vt:lpstr>
      <vt:lpstr>Jump Search</vt:lpstr>
      <vt:lpstr>Jump Search</vt:lpstr>
      <vt:lpstr>Jump Search</vt:lpstr>
      <vt:lpstr>Jump Search</vt:lpstr>
      <vt:lpstr>Jump Search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Admin</cp:lastModifiedBy>
  <cp:revision>19</cp:revision>
  <dcterms:created xsi:type="dcterms:W3CDTF">2006-08-16T00:00:00Z</dcterms:created>
  <dcterms:modified xsi:type="dcterms:W3CDTF">2021-12-23T20:08:08Z</dcterms:modified>
</cp:coreProperties>
</file>