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4"/>
  </p:notesMasterIdLst>
  <p:sldIdLst>
    <p:sldId id="256" r:id="rId2"/>
    <p:sldId id="257" r:id="rId3"/>
    <p:sldId id="321" r:id="rId4"/>
    <p:sldId id="322" r:id="rId5"/>
    <p:sldId id="323" r:id="rId6"/>
    <p:sldId id="324" r:id="rId7"/>
    <p:sldId id="325" r:id="rId8"/>
    <p:sldId id="326" r:id="rId9"/>
    <p:sldId id="327" r:id="rId10"/>
    <p:sldId id="328" r:id="rId11"/>
    <p:sldId id="329" r:id="rId12"/>
    <p:sldId id="330" r:id="rId13"/>
    <p:sldId id="331" r:id="rId14"/>
    <p:sldId id="333" r:id="rId15"/>
    <p:sldId id="334" r:id="rId16"/>
    <p:sldId id="335" r:id="rId17"/>
    <p:sldId id="336" r:id="rId18"/>
    <p:sldId id="337" r:id="rId19"/>
    <p:sldId id="338" r:id="rId20"/>
    <p:sldId id="339" r:id="rId21"/>
    <p:sldId id="340" r:id="rId22"/>
    <p:sldId id="341" r:id="rId23"/>
    <p:sldId id="348" r:id="rId24"/>
    <p:sldId id="351" r:id="rId25"/>
    <p:sldId id="352" r:id="rId26"/>
    <p:sldId id="353" r:id="rId27"/>
    <p:sldId id="355" r:id="rId28"/>
    <p:sldId id="356" r:id="rId29"/>
    <p:sldId id="357" r:id="rId30"/>
    <p:sldId id="358" r:id="rId31"/>
    <p:sldId id="367" r:id="rId32"/>
    <p:sldId id="365" r:id="rId33"/>
    <p:sldId id="368" r:id="rId34"/>
    <p:sldId id="383" r:id="rId35"/>
    <p:sldId id="384" r:id="rId36"/>
    <p:sldId id="385" r:id="rId37"/>
    <p:sldId id="386" r:id="rId38"/>
    <p:sldId id="387" r:id="rId39"/>
    <p:sldId id="388" r:id="rId40"/>
    <p:sldId id="389" r:id="rId41"/>
    <p:sldId id="390" r:id="rId42"/>
    <p:sldId id="391" r:id="rId43"/>
  </p:sldIdLst>
  <p:sldSz cx="9144000" cy="6858000" type="screen4x3"/>
  <p:notesSz cx="6858000" cy="9144000"/>
  <p:embeddedFontLst>
    <p:embeddedFont>
      <p:font typeface="Century Gothic" pitchFamily="34" charset="0"/>
      <p:regular r:id="rId45"/>
      <p:bold r:id="rId46"/>
      <p:italic r:id="rId47"/>
      <p:boldItalic r:id="rId48"/>
    </p:embeddedFont>
    <p:embeddedFont>
      <p:font typeface="Calibri" pitchFamily="34"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24" roundtripDataSignature="AMtx7mjoM3UGjpr9Qg6SUqHvhHda6Eywd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0" d="100"/>
          <a:sy n="60" d="100"/>
        </p:scale>
        <p:origin x="-1572" y="-18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font" Target="fonts/font6.fntdata"/><Relationship Id="rId12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124"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12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 Id="rId12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12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7.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8323108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p:cNvGrpSpPr/>
        <p:nvPr/>
      </p:nvGrpSpPr>
      <p:grpSpPr>
        <a:xfrm>
          <a:off x="0" y="0"/>
          <a:ext cx="0" cy="0"/>
          <a:chOff x="0" y="0"/>
          <a:chExt cx="0" cy="0"/>
        </a:xfrm>
      </p:grpSpPr>
      <p:sp>
        <p:nvSpPr>
          <p:cNvPr id="955" name="Google Shape;955;p8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6" name="Google Shape;956;p8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57" name="Google Shape;957;p8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p9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6" name="Google Shape;966;p9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67" name="Google Shape;967;p9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4"/>
        <p:cNvGrpSpPr/>
        <p:nvPr/>
      </p:nvGrpSpPr>
      <p:grpSpPr>
        <a:xfrm>
          <a:off x="0" y="0"/>
          <a:ext cx="0" cy="0"/>
          <a:chOff x="0" y="0"/>
          <a:chExt cx="0" cy="0"/>
        </a:xfrm>
      </p:grpSpPr>
      <p:sp>
        <p:nvSpPr>
          <p:cNvPr id="975" name="Google Shape;975;p9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6" name="Google Shape;976;p9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77" name="Google Shape;977;p9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Google Shape;984;p9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5" name="Google Shape;985;p9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86" name="Google Shape;986;p9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p9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5" name="Google Shape;1005;p9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06" name="Google Shape;1006;p9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2"/>
        <p:cNvGrpSpPr/>
        <p:nvPr/>
      </p:nvGrpSpPr>
      <p:grpSpPr>
        <a:xfrm>
          <a:off x="0" y="0"/>
          <a:ext cx="0" cy="0"/>
          <a:chOff x="0" y="0"/>
          <a:chExt cx="0" cy="0"/>
        </a:xfrm>
      </p:grpSpPr>
      <p:sp>
        <p:nvSpPr>
          <p:cNvPr id="1013" name="Google Shape;1013;p9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4" name="Google Shape;1014;p9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15" name="Google Shape;1015;p9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2"/>
        <p:cNvGrpSpPr/>
        <p:nvPr/>
      </p:nvGrpSpPr>
      <p:grpSpPr>
        <a:xfrm>
          <a:off x="0" y="0"/>
          <a:ext cx="0" cy="0"/>
          <a:chOff x="0" y="0"/>
          <a:chExt cx="0" cy="0"/>
        </a:xfrm>
      </p:grpSpPr>
      <p:sp>
        <p:nvSpPr>
          <p:cNvPr id="1023" name="Google Shape;1023;p9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4" name="Google Shape;1024;p9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25" name="Google Shape;1025;p9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2"/>
        <p:cNvGrpSpPr/>
        <p:nvPr/>
      </p:nvGrpSpPr>
      <p:grpSpPr>
        <a:xfrm>
          <a:off x="0" y="0"/>
          <a:ext cx="0" cy="0"/>
          <a:chOff x="0" y="0"/>
          <a:chExt cx="0" cy="0"/>
        </a:xfrm>
      </p:grpSpPr>
      <p:sp>
        <p:nvSpPr>
          <p:cNvPr id="1033" name="Google Shape;1033;p9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4" name="Google Shape;1034;p9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35" name="Google Shape;1035;p9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2"/>
        <p:cNvGrpSpPr/>
        <p:nvPr/>
      </p:nvGrpSpPr>
      <p:grpSpPr>
        <a:xfrm>
          <a:off x="0" y="0"/>
          <a:ext cx="0" cy="0"/>
          <a:chOff x="0" y="0"/>
          <a:chExt cx="0" cy="0"/>
        </a:xfrm>
      </p:grpSpPr>
      <p:sp>
        <p:nvSpPr>
          <p:cNvPr id="1043" name="Google Shape;1043;p9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4" name="Google Shape;1044;p9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45" name="Google Shape;1045;p9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2"/>
        <p:cNvGrpSpPr/>
        <p:nvPr/>
      </p:nvGrpSpPr>
      <p:grpSpPr>
        <a:xfrm>
          <a:off x="0" y="0"/>
          <a:ext cx="0" cy="0"/>
          <a:chOff x="0" y="0"/>
          <a:chExt cx="0" cy="0"/>
        </a:xfrm>
      </p:grpSpPr>
      <p:sp>
        <p:nvSpPr>
          <p:cNvPr id="1053" name="Google Shape;1053;p9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54" name="Google Shape;1054;p9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55" name="Google Shape;1055;p9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2"/>
        <p:cNvGrpSpPr/>
        <p:nvPr/>
      </p:nvGrpSpPr>
      <p:grpSpPr>
        <a:xfrm>
          <a:off x="0" y="0"/>
          <a:ext cx="0" cy="0"/>
          <a:chOff x="0" y="0"/>
          <a:chExt cx="0" cy="0"/>
        </a:xfrm>
      </p:grpSpPr>
      <p:sp>
        <p:nvSpPr>
          <p:cNvPr id="1063" name="Google Shape;1063;p1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4" name="Google Shape;1064;p10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65" name="Google Shape;1065;p10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2"/>
        <p:cNvGrpSpPr/>
        <p:nvPr/>
      </p:nvGrpSpPr>
      <p:grpSpPr>
        <a:xfrm>
          <a:off x="0" y="0"/>
          <a:ext cx="0" cy="0"/>
          <a:chOff x="0" y="0"/>
          <a:chExt cx="0" cy="0"/>
        </a:xfrm>
      </p:grpSpPr>
      <p:sp>
        <p:nvSpPr>
          <p:cNvPr id="1073" name="Google Shape;1073;p10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4" name="Google Shape;1074;p10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75" name="Google Shape;1075;p10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2"/>
        <p:cNvGrpSpPr/>
        <p:nvPr/>
      </p:nvGrpSpPr>
      <p:grpSpPr>
        <a:xfrm>
          <a:off x="0" y="0"/>
          <a:ext cx="0" cy="0"/>
          <a:chOff x="0" y="0"/>
          <a:chExt cx="0" cy="0"/>
        </a:xfrm>
      </p:grpSpPr>
      <p:sp>
        <p:nvSpPr>
          <p:cNvPr id="1083" name="Google Shape;1083;p10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4" name="Google Shape;1084;p10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85" name="Google Shape;1085;p10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6"/>
        <p:cNvGrpSpPr/>
        <p:nvPr/>
      </p:nvGrpSpPr>
      <p:grpSpPr>
        <a:xfrm>
          <a:off x="0" y="0"/>
          <a:ext cx="0" cy="0"/>
          <a:chOff x="0" y="0"/>
          <a:chExt cx="0" cy="0"/>
        </a:xfrm>
      </p:grpSpPr>
      <p:sp>
        <p:nvSpPr>
          <p:cNvPr id="1147" name="Google Shape;1147;p10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8" name="Google Shape;1148;p10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49" name="Google Shape;1149;p10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5"/>
        <p:cNvGrpSpPr/>
        <p:nvPr/>
      </p:nvGrpSpPr>
      <p:grpSpPr>
        <a:xfrm>
          <a:off x="0" y="0"/>
          <a:ext cx="0" cy="0"/>
          <a:chOff x="0" y="0"/>
          <a:chExt cx="0" cy="0"/>
        </a:xfrm>
      </p:grpSpPr>
      <p:sp>
        <p:nvSpPr>
          <p:cNvPr id="1176" name="Google Shape;1176;p1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7" name="Google Shape;1177;p1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78" name="Google Shape;1178;p1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p1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6" name="Google Shape;1186;p1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87" name="Google Shape;1187;p1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4"/>
        <p:cNvGrpSpPr/>
        <p:nvPr/>
      </p:nvGrpSpPr>
      <p:grpSpPr>
        <a:xfrm>
          <a:off x="0" y="0"/>
          <a:ext cx="0" cy="0"/>
          <a:chOff x="0" y="0"/>
          <a:chExt cx="0" cy="0"/>
        </a:xfrm>
      </p:grpSpPr>
      <p:sp>
        <p:nvSpPr>
          <p:cNvPr id="1195" name="Google Shape;1195;p1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6" name="Google Shape;1196;p1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97" name="Google Shape;1197;p1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3"/>
        <p:cNvGrpSpPr/>
        <p:nvPr/>
      </p:nvGrpSpPr>
      <p:grpSpPr>
        <a:xfrm>
          <a:off x="0" y="0"/>
          <a:ext cx="0" cy="0"/>
          <a:chOff x="0" y="0"/>
          <a:chExt cx="0" cy="0"/>
        </a:xfrm>
      </p:grpSpPr>
      <p:sp>
        <p:nvSpPr>
          <p:cNvPr id="1214" name="Google Shape;1214;p1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5" name="Google Shape;1215;p1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216" name="Google Shape;1216;p1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3"/>
        <p:cNvGrpSpPr/>
        <p:nvPr/>
      </p:nvGrpSpPr>
      <p:grpSpPr>
        <a:xfrm>
          <a:off x="0" y="0"/>
          <a:ext cx="0" cy="0"/>
          <a:chOff x="0" y="0"/>
          <a:chExt cx="0" cy="0"/>
        </a:xfrm>
      </p:grpSpPr>
      <p:sp>
        <p:nvSpPr>
          <p:cNvPr id="1224" name="Google Shape;1224;p1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5" name="Google Shape;1225;p1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226" name="Google Shape;1226;p1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3"/>
        <p:cNvGrpSpPr/>
        <p:nvPr/>
      </p:nvGrpSpPr>
      <p:grpSpPr>
        <a:xfrm>
          <a:off x="0" y="0"/>
          <a:ext cx="0" cy="0"/>
          <a:chOff x="0" y="0"/>
          <a:chExt cx="0" cy="0"/>
        </a:xfrm>
      </p:grpSpPr>
      <p:sp>
        <p:nvSpPr>
          <p:cNvPr id="1234" name="Google Shape;1234;p1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5" name="Google Shape;1235;p1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236" name="Google Shape;1236;p1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Google Shape;885;p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6" name="Google Shape;886;p8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87" name="Google Shape;887;p8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3"/>
        <p:cNvGrpSpPr/>
        <p:nvPr/>
      </p:nvGrpSpPr>
      <p:grpSpPr>
        <a:xfrm>
          <a:off x="0" y="0"/>
          <a:ext cx="0" cy="0"/>
          <a:chOff x="0" y="0"/>
          <a:chExt cx="0" cy="0"/>
        </a:xfrm>
      </p:grpSpPr>
      <p:sp>
        <p:nvSpPr>
          <p:cNvPr id="1244" name="Google Shape;1244;p1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45" name="Google Shape;1245;p1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246" name="Google Shape;1246;p1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8"/>
        <p:cNvGrpSpPr/>
        <p:nvPr/>
      </p:nvGrpSpPr>
      <p:grpSpPr>
        <a:xfrm>
          <a:off x="0" y="0"/>
          <a:ext cx="0" cy="0"/>
          <a:chOff x="0" y="0"/>
          <a:chExt cx="0" cy="0"/>
        </a:xfrm>
      </p:grpSpPr>
      <p:sp>
        <p:nvSpPr>
          <p:cNvPr id="1329" name="Google Shape;1329;p1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0" name="Google Shape;1330;p1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331" name="Google Shape;1331;p12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0"/>
        <p:cNvGrpSpPr/>
        <p:nvPr/>
      </p:nvGrpSpPr>
      <p:grpSpPr>
        <a:xfrm>
          <a:off x="0" y="0"/>
          <a:ext cx="0" cy="0"/>
          <a:chOff x="0" y="0"/>
          <a:chExt cx="0" cy="0"/>
        </a:xfrm>
      </p:grpSpPr>
      <p:sp>
        <p:nvSpPr>
          <p:cNvPr id="1311" name="Google Shape;1311;p1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12" name="Google Shape;1312;p1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313" name="Google Shape;1313;p12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7"/>
        <p:cNvGrpSpPr/>
        <p:nvPr/>
      </p:nvGrpSpPr>
      <p:grpSpPr>
        <a:xfrm>
          <a:off x="0" y="0"/>
          <a:ext cx="0" cy="0"/>
          <a:chOff x="0" y="0"/>
          <a:chExt cx="0" cy="0"/>
        </a:xfrm>
      </p:grpSpPr>
      <p:sp>
        <p:nvSpPr>
          <p:cNvPr id="1338" name="Google Shape;1338;p1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9" name="Google Shape;1339;p1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340" name="Google Shape;1340;p12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2"/>
        <p:cNvGrpSpPr/>
        <p:nvPr/>
      </p:nvGrpSpPr>
      <p:grpSpPr>
        <a:xfrm>
          <a:off x="0" y="0"/>
          <a:ext cx="0" cy="0"/>
          <a:chOff x="0" y="0"/>
          <a:chExt cx="0" cy="0"/>
        </a:xfrm>
      </p:grpSpPr>
      <p:sp>
        <p:nvSpPr>
          <p:cNvPr id="1093" name="Google Shape;1093;p10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4" name="Google Shape;1094;p10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95" name="Google Shape;1095;p10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1"/>
        <p:cNvGrpSpPr/>
        <p:nvPr/>
      </p:nvGrpSpPr>
      <p:grpSpPr>
        <a:xfrm>
          <a:off x="0" y="0"/>
          <a:ext cx="0" cy="0"/>
          <a:chOff x="0" y="0"/>
          <a:chExt cx="0" cy="0"/>
        </a:xfrm>
      </p:grpSpPr>
      <p:sp>
        <p:nvSpPr>
          <p:cNvPr id="1102" name="Google Shape;1102;p1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3" name="Google Shape;1103;p10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04" name="Google Shape;1104;p10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35</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0"/>
        <p:cNvGrpSpPr/>
        <p:nvPr/>
      </p:nvGrpSpPr>
      <p:grpSpPr>
        <a:xfrm>
          <a:off x="0" y="0"/>
          <a:ext cx="0" cy="0"/>
          <a:chOff x="0" y="0"/>
          <a:chExt cx="0" cy="0"/>
        </a:xfrm>
      </p:grpSpPr>
      <p:sp>
        <p:nvSpPr>
          <p:cNvPr id="1111" name="Google Shape;1111;p10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12" name="Google Shape;1112;p10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13" name="Google Shape;1113;p10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36</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9"/>
        <p:cNvGrpSpPr/>
        <p:nvPr/>
      </p:nvGrpSpPr>
      <p:grpSpPr>
        <a:xfrm>
          <a:off x="0" y="0"/>
          <a:ext cx="0" cy="0"/>
          <a:chOff x="0" y="0"/>
          <a:chExt cx="0" cy="0"/>
        </a:xfrm>
      </p:grpSpPr>
      <p:sp>
        <p:nvSpPr>
          <p:cNvPr id="1120" name="Google Shape;1120;p10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1" name="Google Shape;1121;p10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22" name="Google Shape;1122;p10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37</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8"/>
        <p:cNvGrpSpPr/>
        <p:nvPr/>
      </p:nvGrpSpPr>
      <p:grpSpPr>
        <a:xfrm>
          <a:off x="0" y="0"/>
          <a:ext cx="0" cy="0"/>
          <a:chOff x="0" y="0"/>
          <a:chExt cx="0" cy="0"/>
        </a:xfrm>
      </p:grpSpPr>
      <p:sp>
        <p:nvSpPr>
          <p:cNvPr id="1129" name="Google Shape;1129;p10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0" name="Google Shape;1130;p10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31" name="Google Shape;1131;p10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38</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7"/>
        <p:cNvGrpSpPr/>
        <p:nvPr/>
      </p:nvGrpSpPr>
      <p:grpSpPr>
        <a:xfrm>
          <a:off x="0" y="0"/>
          <a:ext cx="0" cy="0"/>
          <a:chOff x="0" y="0"/>
          <a:chExt cx="0" cy="0"/>
        </a:xfrm>
      </p:grpSpPr>
      <p:sp>
        <p:nvSpPr>
          <p:cNvPr id="1138" name="Google Shape;1138;p10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9" name="Google Shape;1139;p10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40" name="Google Shape;1140;p10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39</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p8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6" name="Google Shape;896;p8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97" name="Google Shape;897;p8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3"/>
        <p:cNvGrpSpPr/>
        <p:nvPr/>
      </p:nvGrpSpPr>
      <p:grpSpPr>
        <a:xfrm>
          <a:off x="0" y="0"/>
          <a:ext cx="0" cy="0"/>
          <a:chOff x="0" y="0"/>
          <a:chExt cx="0" cy="0"/>
        </a:xfrm>
      </p:grpSpPr>
      <p:sp>
        <p:nvSpPr>
          <p:cNvPr id="1254" name="Google Shape;1254;p1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5" name="Google Shape;1255;p1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256" name="Google Shape;1256;p1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40</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3"/>
        <p:cNvGrpSpPr/>
        <p:nvPr/>
      </p:nvGrpSpPr>
      <p:grpSpPr>
        <a:xfrm>
          <a:off x="0" y="0"/>
          <a:ext cx="0" cy="0"/>
          <a:chOff x="0" y="0"/>
          <a:chExt cx="0" cy="0"/>
        </a:xfrm>
      </p:grpSpPr>
      <p:sp>
        <p:nvSpPr>
          <p:cNvPr id="1264" name="Google Shape;1264;p1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5" name="Google Shape;1265;p1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266" name="Google Shape;1266;p12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41</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2"/>
        <p:cNvGrpSpPr/>
        <p:nvPr/>
      </p:nvGrpSpPr>
      <p:grpSpPr>
        <a:xfrm>
          <a:off x="0" y="0"/>
          <a:ext cx="0" cy="0"/>
          <a:chOff x="0" y="0"/>
          <a:chExt cx="0" cy="0"/>
        </a:xfrm>
      </p:grpSpPr>
      <p:sp>
        <p:nvSpPr>
          <p:cNvPr id="1273" name="Google Shape;1273;p1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4" name="Google Shape;1274;p1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275" name="Google Shape;1275;p12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42</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Google Shape;906;p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7" name="Google Shape;907;p8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08" name="Google Shape;908;p8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4"/>
        <p:cNvGrpSpPr/>
        <p:nvPr/>
      </p:nvGrpSpPr>
      <p:grpSpPr>
        <a:xfrm>
          <a:off x="0" y="0"/>
          <a:ext cx="0" cy="0"/>
          <a:chOff x="0" y="0"/>
          <a:chExt cx="0" cy="0"/>
        </a:xfrm>
      </p:grpSpPr>
      <p:sp>
        <p:nvSpPr>
          <p:cNvPr id="915" name="Google Shape;915;p8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16" name="Google Shape;916;p8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17" name="Google Shape;917;p8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4"/>
        <p:cNvGrpSpPr/>
        <p:nvPr/>
      </p:nvGrpSpPr>
      <p:grpSpPr>
        <a:xfrm>
          <a:off x="0" y="0"/>
          <a:ext cx="0" cy="0"/>
          <a:chOff x="0" y="0"/>
          <a:chExt cx="0" cy="0"/>
        </a:xfrm>
      </p:grpSpPr>
      <p:sp>
        <p:nvSpPr>
          <p:cNvPr id="925" name="Google Shape;925;p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6" name="Google Shape;926;p8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27" name="Google Shape;927;p8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4"/>
        <p:cNvGrpSpPr/>
        <p:nvPr/>
      </p:nvGrpSpPr>
      <p:grpSpPr>
        <a:xfrm>
          <a:off x="0" y="0"/>
          <a:ext cx="0" cy="0"/>
          <a:chOff x="0" y="0"/>
          <a:chExt cx="0" cy="0"/>
        </a:xfrm>
      </p:grpSpPr>
      <p:sp>
        <p:nvSpPr>
          <p:cNvPr id="935" name="Google Shape;935;p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6" name="Google Shape;936;p8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37" name="Google Shape;937;p8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4"/>
        <p:cNvGrpSpPr/>
        <p:nvPr/>
      </p:nvGrpSpPr>
      <p:grpSpPr>
        <a:xfrm>
          <a:off x="0" y="0"/>
          <a:ext cx="0" cy="0"/>
          <a:chOff x="0" y="0"/>
          <a:chExt cx="0" cy="0"/>
        </a:xfrm>
      </p:grpSpPr>
      <p:sp>
        <p:nvSpPr>
          <p:cNvPr id="945" name="Google Shape;945;p8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6" name="Google Shape;946;p8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47" name="Google Shape;947;p8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57"/>
        <p:cNvGrpSpPr/>
        <p:nvPr/>
      </p:nvGrpSpPr>
      <p:grpSpPr>
        <a:xfrm>
          <a:off x="0" y="0"/>
          <a:ext cx="0" cy="0"/>
          <a:chOff x="0" y="0"/>
          <a:chExt cx="0" cy="0"/>
        </a:xfrm>
      </p:grpSpPr>
      <p:grpSp>
        <p:nvGrpSpPr>
          <p:cNvPr id="58" name="Google Shape;58;p132"/>
          <p:cNvGrpSpPr/>
          <p:nvPr/>
        </p:nvGrpSpPr>
        <p:grpSpPr>
          <a:xfrm>
            <a:off x="-644959" y="0"/>
            <a:ext cx="10458653" cy="7117071"/>
            <a:chOff x="-644959" y="0"/>
            <a:chExt cx="10458653" cy="7117071"/>
          </a:xfrm>
        </p:grpSpPr>
        <p:grpSp>
          <p:nvGrpSpPr>
            <p:cNvPr id="59" name="Google Shape;59;p132"/>
            <p:cNvGrpSpPr/>
            <p:nvPr/>
          </p:nvGrpSpPr>
          <p:grpSpPr>
            <a:xfrm>
              <a:off x="0" y="0"/>
              <a:ext cx="9144000" cy="6858000"/>
              <a:chOff x="0" y="0"/>
              <a:chExt cx="9144000" cy="6858000"/>
            </a:xfrm>
          </p:grpSpPr>
          <p:grpSp>
            <p:nvGrpSpPr>
              <p:cNvPr id="60" name="Google Shape;60;p132"/>
              <p:cNvGrpSpPr/>
              <p:nvPr/>
            </p:nvGrpSpPr>
            <p:grpSpPr>
              <a:xfrm>
                <a:off x="0" y="0"/>
                <a:ext cx="2514600" cy="6858000"/>
                <a:chOff x="0" y="0"/>
                <a:chExt cx="2514600" cy="6858000"/>
              </a:xfrm>
            </p:grpSpPr>
            <p:sp>
              <p:nvSpPr>
                <p:cNvPr id="61" name="Google Shape;61;p132"/>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2" name="Google Shape;62;p132"/>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3" name="Google Shape;63;p132"/>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64" name="Google Shape;64;p132"/>
              <p:cNvGrpSpPr/>
              <p:nvPr/>
            </p:nvGrpSpPr>
            <p:grpSpPr>
              <a:xfrm>
                <a:off x="422910" y="0"/>
                <a:ext cx="2514600" cy="6858000"/>
                <a:chOff x="0" y="0"/>
                <a:chExt cx="2514600" cy="6858000"/>
              </a:xfrm>
            </p:grpSpPr>
            <p:sp>
              <p:nvSpPr>
                <p:cNvPr id="65" name="Google Shape;65;p132"/>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6" name="Google Shape;66;p132"/>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7" name="Google Shape;67;p132"/>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68" name="Google Shape;68;p132"/>
              <p:cNvGrpSpPr/>
              <p:nvPr/>
            </p:nvGrpSpPr>
            <p:grpSpPr>
              <a:xfrm rot="10800000">
                <a:off x="6629400" y="0"/>
                <a:ext cx="2514600" cy="6858000"/>
                <a:chOff x="0" y="0"/>
                <a:chExt cx="2514600" cy="6858000"/>
              </a:xfrm>
            </p:grpSpPr>
            <p:sp>
              <p:nvSpPr>
                <p:cNvPr id="69" name="Google Shape;69;p132"/>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0" name="Google Shape;70;p132"/>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1" name="Google Shape;71;p132"/>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72" name="Google Shape;72;p132"/>
              <p:cNvSpPr/>
              <p:nvPr/>
            </p:nvSpPr>
            <p:spPr>
              <a:xfrm>
                <a:off x="3810000" y="0"/>
                <a:ext cx="28194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3" name="Google Shape;73;p132"/>
              <p:cNvSpPr/>
              <p:nvPr/>
            </p:nvSpPr>
            <p:spPr>
              <a:xfrm>
                <a:off x="289560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4" name="Google Shape;74;p132"/>
              <p:cNvSpPr/>
              <p:nvPr/>
            </p:nvSpPr>
            <p:spPr>
              <a:xfrm>
                <a:off x="31242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75" name="Google Shape;75;p132"/>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6" name="Google Shape;76;p132"/>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7" name="Google Shape;77;p132"/>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8" name="Google Shape;78;p132"/>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9" name="Google Shape;79;p132"/>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80" name="Google Shape;80;p132"/>
            <p:cNvSpPr/>
            <p:nvPr/>
          </p:nvSpPr>
          <p:spPr>
            <a:xfrm rot="1800000">
              <a:off x="2996165" y="2859252"/>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1" name="Google Shape;81;p132"/>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2" name="Google Shape;82;p132"/>
            <p:cNvSpPr/>
            <p:nvPr/>
          </p:nvSpPr>
          <p:spPr>
            <a:xfrm rot="1800000">
              <a:off x="3729591" y="1592427"/>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3" name="Google Shape;83;p132"/>
            <p:cNvSpPr/>
            <p:nvPr/>
          </p:nvSpPr>
          <p:spPr>
            <a:xfrm rot="1800000">
              <a:off x="2977115" y="325603"/>
              <a:ext cx="1601400" cy="1388236"/>
            </a:xfrm>
            <a:prstGeom prst="hexagon">
              <a:avLst>
                <a:gd name="adj" fmla="val 28544"/>
                <a:gd name="vf" fmla="val 115470"/>
              </a:avLst>
            </a:prstGeom>
            <a:solidFill>
              <a:schemeClr val="lt1">
                <a:alpha val="3921"/>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4" name="Google Shape;84;p132"/>
            <p:cNvSpPr/>
            <p:nvPr/>
          </p:nvSpPr>
          <p:spPr>
            <a:xfrm rot="1800000">
              <a:off x="4463014" y="5383378"/>
              <a:ext cx="1601400" cy="1388236"/>
            </a:xfrm>
            <a:prstGeom prst="hexagon">
              <a:avLst>
                <a:gd name="adj" fmla="val 28544"/>
                <a:gd name="vf" fmla="val 115470"/>
              </a:avLst>
            </a:prstGeom>
            <a:solidFill>
              <a:schemeClr val="lt1">
                <a:alpha val="5882"/>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5" name="Google Shape;85;p132"/>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6" name="Google Shape;86;p132"/>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7" name="Google Shape;87;p132"/>
            <p:cNvSpPr/>
            <p:nvPr/>
          </p:nvSpPr>
          <p:spPr>
            <a:xfrm rot="1800000">
              <a:off x="52941" y="284972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8" name="Google Shape;88;p132"/>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9" name="Google Shape;89;p132"/>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0" name="Google Shape;90;p132"/>
            <p:cNvSpPr/>
            <p:nvPr/>
          </p:nvSpPr>
          <p:spPr>
            <a:xfrm rot="1800000">
              <a:off x="1529316" y="2859252"/>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1" name="Google Shape;91;p132"/>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2" name="Google Shape;92;p132"/>
            <p:cNvSpPr/>
            <p:nvPr/>
          </p:nvSpPr>
          <p:spPr>
            <a:xfrm rot="1800000">
              <a:off x="6806166" y="4145128"/>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3" name="Google Shape;93;p132"/>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4" name="Google Shape;94;p132"/>
            <p:cNvSpPr/>
            <p:nvPr/>
          </p:nvSpPr>
          <p:spPr>
            <a:xfrm rot="1800000">
              <a:off x="7549117" y="286877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5" name="Google Shape;95;p132"/>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6" name="Google Shape;96;p132"/>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97" name="Google Shape;97;p132"/>
          <p:cNvSpPr/>
          <p:nvPr/>
        </p:nvSpPr>
        <p:spPr>
          <a:xfrm>
            <a:off x="4561242" y="-21511"/>
            <a:ext cx="3679116" cy="6271840"/>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8" name="Google Shape;98;p132"/>
          <p:cNvSpPr/>
          <p:nvPr/>
        </p:nvSpPr>
        <p:spPr>
          <a:xfrm>
            <a:off x="4649096" y="-21511"/>
            <a:ext cx="3505200" cy="231288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9" name="Google Shape;99;p132"/>
          <p:cNvSpPr txBox="1">
            <a:spLocks noGrp="1"/>
          </p:cNvSpPr>
          <p:nvPr>
            <p:ph type="ctrTitle"/>
          </p:nvPr>
        </p:nvSpPr>
        <p:spPr>
          <a:xfrm>
            <a:off x="4733365" y="2708476"/>
            <a:ext cx="3313355" cy="17021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32"/>
          <p:cNvSpPr txBox="1">
            <a:spLocks noGrp="1"/>
          </p:cNvSpPr>
          <p:nvPr>
            <p:ph type="subTitle" idx="1"/>
          </p:nvPr>
        </p:nvSpPr>
        <p:spPr>
          <a:xfrm>
            <a:off x="4733365" y="4421080"/>
            <a:ext cx="3309803" cy="1260629"/>
          </a:xfrm>
          <a:prstGeom prst="rect">
            <a:avLst/>
          </a:prstGeom>
          <a:noFill/>
          <a:ln>
            <a:noFill/>
          </a:ln>
        </p:spPr>
        <p:txBody>
          <a:bodyPr spcFirstLastPara="1" wrap="square" lIns="91425" tIns="45700" rIns="91425" bIns="45700" anchor="t" anchorCtr="0">
            <a:normAutofit/>
          </a:bodyPr>
          <a:lstStyle>
            <a:lvl1pPr lvl="0" algn="l">
              <a:spcBef>
                <a:spcPts val="360"/>
              </a:spcBef>
              <a:spcAft>
                <a:spcPts val="0"/>
              </a:spcAft>
              <a:buSzPts val="1368"/>
              <a:buNone/>
              <a:defRPr sz="1800">
                <a:solidFill>
                  <a:srgbClr val="424242"/>
                </a:solidFill>
              </a:defRPr>
            </a:lvl1pPr>
            <a:lvl2pPr lvl="1" algn="ctr">
              <a:spcBef>
                <a:spcPts val="440"/>
              </a:spcBef>
              <a:spcAft>
                <a:spcPts val="0"/>
              </a:spcAft>
              <a:buSzPts val="1672"/>
              <a:buNone/>
              <a:defRPr>
                <a:solidFill>
                  <a:srgbClr val="888888"/>
                </a:solidFill>
              </a:defRPr>
            </a:lvl2pPr>
            <a:lvl3pPr lvl="2" algn="ctr">
              <a:spcBef>
                <a:spcPts val="400"/>
              </a:spcBef>
              <a:spcAft>
                <a:spcPts val="0"/>
              </a:spcAft>
              <a:buSzPts val="1520"/>
              <a:buNone/>
              <a:defRPr>
                <a:solidFill>
                  <a:srgbClr val="888888"/>
                </a:solidFill>
              </a:defRPr>
            </a:lvl3pPr>
            <a:lvl4pPr lvl="3" algn="ctr">
              <a:spcBef>
                <a:spcPts val="360"/>
              </a:spcBef>
              <a:spcAft>
                <a:spcPts val="0"/>
              </a:spcAft>
              <a:buSzPts val="1368"/>
              <a:buNone/>
              <a:defRPr>
                <a:solidFill>
                  <a:srgbClr val="888888"/>
                </a:solidFill>
              </a:defRPr>
            </a:lvl4pPr>
            <a:lvl5pPr lvl="4" algn="ctr">
              <a:spcBef>
                <a:spcPts val="320"/>
              </a:spcBef>
              <a:spcAft>
                <a:spcPts val="0"/>
              </a:spcAft>
              <a:buSzPts val="1216"/>
              <a:buNone/>
              <a:defRPr>
                <a:solidFill>
                  <a:srgbClr val="888888"/>
                </a:solidFill>
              </a:defRPr>
            </a:lvl5pPr>
            <a:lvl6pPr lvl="5" algn="ctr">
              <a:spcBef>
                <a:spcPts val="280"/>
              </a:spcBef>
              <a:spcAft>
                <a:spcPts val="0"/>
              </a:spcAft>
              <a:buSzPts val="1064"/>
              <a:buNone/>
              <a:defRPr>
                <a:solidFill>
                  <a:srgbClr val="888888"/>
                </a:solidFill>
              </a:defRPr>
            </a:lvl6pPr>
            <a:lvl7pPr lvl="6" algn="ctr">
              <a:spcBef>
                <a:spcPts val="280"/>
              </a:spcBef>
              <a:spcAft>
                <a:spcPts val="0"/>
              </a:spcAft>
              <a:buSzPts val="1064"/>
              <a:buNone/>
              <a:defRPr>
                <a:solidFill>
                  <a:srgbClr val="888888"/>
                </a:solidFill>
              </a:defRPr>
            </a:lvl7pPr>
            <a:lvl8pPr lvl="7" algn="ctr">
              <a:spcBef>
                <a:spcPts val="280"/>
              </a:spcBef>
              <a:spcAft>
                <a:spcPts val="0"/>
              </a:spcAft>
              <a:buSzPts val="1064"/>
              <a:buNone/>
              <a:defRPr>
                <a:solidFill>
                  <a:srgbClr val="888888"/>
                </a:solidFill>
              </a:defRPr>
            </a:lvl8pPr>
            <a:lvl9pPr lvl="8" algn="ctr">
              <a:spcBef>
                <a:spcPts val="280"/>
              </a:spcBef>
              <a:spcAft>
                <a:spcPts val="0"/>
              </a:spcAft>
              <a:buSzPts val="1064"/>
              <a:buNone/>
              <a:defRPr>
                <a:solidFill>
                  <a:srgbClr val="888888"/>
                </a:solidFill>
              </a:defRPr>
            </a:lvl9pPr>
          </a:lstStyle>
          <a:p>
            <a:endParaRPr/>
          </a:p>
        </p:txBody>
      </p:sp>
      <p:sp>
        <p:nvSpPr>
          <p:cNvPr id="101" name="Google Shape;101;p132"/>
          <p:cNvSpPr txBox="1">
            <a:spLocks noGrp="1"/>
          </p:cNvSpPr>
          <p:nvPr>
            <p:ph type="dt" idx="10"/>
          </p:nvPr>
        </p:nvSpPr>
        <p:spPr>
          <a:xfrm>
            <a:off x="4738744" y="1516828"/>
            <a:ext cx="2133600" cy="75098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32"/>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03" name="Google Shape;103;p132"/>
          <p:cNvSpPr txBox="1">
            <a:spLocks noGrp="1"/>
          </p:cNvSpPr>
          <p:nvPr>
            <p:ph type="ftr" idx="11"/>
          </p:nvPr>
        </p:nvSpPr>
        <p:spPr>
          <a:xfrm>
            <a:off x="5303520" y="5719966"/>
            <a:ext cx="2831592" cy="365125"/>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SzPts val="1400"/>
              <a:buNone/>
              <a:defRPr>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32"/>
          <p:cNvSpPr txBox="1">
            <a:spLocks noGrp="1"/>
          </p:cNvSpPr>
          <p:nvPr>
            <p:ph type="sldNum" idx="12"/>
          </p:nvPr>
        </p:nvSpPr>
        <p:spPr>
          <a:xfrm>
            <a:off x="4649096" y="5719966"/>
            <a:ext cx="64366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sz="1200" b="0" i="0" u="none" strike="noStrike" cap="none">
                <a:solidFill>
                  <a:schemeClr val="accent1"/>
                </a:solidFill>
                <a:latin typeface="Century Gothic"/>
                <a:ea typeface="Century Gothic"/>
                <a:cs typeface="Century Gothic"/>
                <a:sym typeface="Century Gothic"/>
              </a:defRPr>
            </a:lvl1pPr>
            <a:lvl2pPr marL="0" lvl="1" indent="0" algn="l">
              <a:spcBef>
                <a:spcPts val="0"/>
              </a:spcBef>
              <a:buNone/>
              <a:defRPr sz="1200" b="0" i="0" u="none" strike="noStrike" cap="none">
                <a:solidFill>
                  <a:schemeClr val="accent1"/>
                </a:solidFill>
                <a:latin typeface="Century Gothic"/>
                <a:ea typeface="Century Gothic"/>
                <a:cs typeface="Century Gothic"/>
                <a:sym typeface="Century Gothic"/>
              </a:defRPr>
            </a:lvl2pPr>
            <a:lvl3pPr marL="0" lvl="2" indent="0" algn="l">
              <a:spcBef>
                <a:spcPts val="0"/>
              </a:spcBef>
              <a:buNone/>
              <a:defRPr sz="1200" b="0" i="0" u="none" strike="noStrike" cap="none">
                <a:solidFill>
                  <a:schemeClr val="accent1"/>
                </a:solidFill>
                <a:latin typeface="Century Gothic"/>
                <a:ea typeface="Century Gothic"/>
                <a:cs typeface="Century Gothic"/>
                <a:sym typeface="Century Gothic"/>
              </a:defRPr>
            </a:lvl3pPr>
            <a:lvl4pPr marL="0" lvl="3" indent="0" algn="l">
              <a:spcBef>
                <a:spcPts val="0"/>
              </a:spcBef>
              <a:buNone/>
              <a:defRPr sz="1200" b="0" i="0" u="none" strike="noStrike" cap="none">
                <a:solidFill>
                  <a:schemeClr val="accent1"/>
                </a:solidFill>
                <a:latin typeface="Century Gothic"/>
                <a:ea typeface="Century Gothic"/>
                <a:cs typeface="Century Gothic"/>
                <a:sym typeface="Century Gothic"/>
              </a:defRPr>
            </a:lvl4pPr>
            <a:lvl5pPr marL="0" lvl="4" indent="0" algn="l">
              <a:spcBef>
                <a:spcPts val="0"/>
              </a:spcBef>
              <a:buNone/>
              <a:defRPr sz="1200" b="0" i="0" u="none" strike="noStrike" cap="none">
                <a:solidFill>
                  <a:schemeClr val="accent1"/>
                </a:solidFill>
                <a:latin typeface="Century Gothic"/>
                <a:ea typeface="Century Gothic"/>
                <a:cs typeface="Century Gothic"/>
                <a:sym typeface="Century Gothic"/>
              </a:defRPr>
            </a:lvl5pPr>
            <a:lvl6pPr marL="0" lvl="5" indent="0" algn="l">
              <a:spcBef>
                <a:spcPts val="0"/>
              </a:spcBef>
              <a:buNone/>
              <a:defRPr sz="1200" b="0" i="0" u="none" strike="noStrike" cap="none">
                <a:solidFill>
                  <a:schemeClr val="accent1"/>
                </a:solidFill>
                <a:latin typeface="Century Gothic"/>
                <a:ea typeface="Century Gothic"/>
                <a:cs typeface="Century Gothic"/>
                <a:sym typeface="Century Gothic"/>
              </a:defRPr>
            </a:lvl6pPr>
            <a:lvl7pPr marL="0" lvl="6" indent="0" algn="l">
              <a:spcBef>
                <a:spcPts val="0"/>
              </a:spcBef>
              <a:buNone/>
              <a:defRPr sz="1200" b="0" i="0" u="none" strike="noStrike" cap="none">
                <a:solidFill>
                  <a:schemeClr val="accent1"/>
                </a:solidFill>
                <a:latin typeface="Century Gothic"/>
                <a:ea typeface="Century Gothic"/>
                <a:cs typeface="Century Gothic"/>
                <a:sym typeface="Century Gothic"/>
              </a:defRPr>
            </a:lvl7pPr>
            <a:lvl8pPr marL="0" lvl="7" indent="0" algn="l">
              <a:spcBef>
                <a:spcPts val="0"/>
              </a:spcBef>
              <a:buNone/>
              <a:defRPr sz="1200" b="0" i="0" u="none" strike="noStrike" cap="none">
                <a:solidFill>
                  <a:schemeClr val="accent1"/>
                </a:solidFill>
                <a:latin typeface="Century Gothic"/>
                <a:ea typeface="Century Gothic"/>
                <a:cs typeface="Century Gothic"/>
                <a:sym typeface="Century Gothic"/>
              </a:defRPr>
            </a:lvl8pPr>
            <a:lvl9pPr marL="0" lvl="8" indent="0" algn="l">
              <a:spcBef>
                <a:spcPts val="0"/>
              </a:spcBef>
              <a:buNone/>
              <a:defRPr sz="1200" b="0" i="0" u="none" strike="noStrike" cap="none">
                <a:solidFill>
                  <a:schemeClr val="accent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
        <p:nvSpPr>
          <p:cNvPr id="105" name="Google Shape;105;p132"/>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43"/>
        <p:cNvGrpSpPr/>
        <p:nvPr/>
      </p:nvGrpSpPr>
      <p:grpSpPr>
        <a:xfrm>
          <a:off x="0" y="0"/>
          <a:ext cx="0" cy="0"/>
          <a:chOff x="0" y="0"/>
          <a:chExt cx="0" cy="0"/>
        </a:xfrm>
      </p:grpSpPr>
      <p:sp>
        <p:nvSpPr>
          <p:cNvPr id="244" name="Google Shape;244;p141"/>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141"/>
          <p:cNvSpPr txBox="1">
            <a:spLocks noGrp="1"/>
          </p:cNvSpPr>
          <p:nvPr>
            <p:ph type="body" idx="1"/>
          </p:nvPr>
        </p:nvSpPr>
        <p:spPr>
          <a:xfrm rot="5400000">
            <a:off x="2677662" y="689482"/>
            <a:ext cx="3508977" cy="6777317"/>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
        <p:nvSpPr>
          <p:cNvPr id="246" name="Google Shape;246;p141"/>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7" name="Google Shape;247;p141"/>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14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49"/>
        <p:cNvGrpSpPr/>
        <p:nvPr/>
      </p:nvGrpSpPr>
      <p:grpSpPr>
        <a:xfrm>
          <a:off x="0" y="0"/>
          <a:ext cx="0" cy="0"/>
          <a:chOff x="0" y="0"/>
          <a:chExt cx="0" cy="0"/>
        </a:xfrm>
      </p:grpSpPr>
      <p:sp>
        <p:nvSpPr>
          <p:cNvPr id="250" name="Google Shape;250;p142"/>
          <p:cNvSpPr txBox="1">
            <a:spLocks noGrp="1"/>
          </p:cNvSpPr>
          <p:nvPr>
            <p:ph type="title"/>
          </p:nvPr>
        </p:nvSpPr>
        <p:spPr>
          <a:xfrm rot="5400000">
            <a:off x="4981455" y="2678093"/>
            <a:ext cx="4780344" cy="148445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142"/>
          <p:cNvSpPr txBox="1">
            <a:spLocks noGrp="1"/>
          </p:cNvSpPr>
          <p:nvPr>
            <p:ph type="body" idx="1"/>
          </p:nvPr>
        </p:nvSpPr>
        <p:spPr>
          <a:xfrm rot="5400000">
            <a:off x="1374976" y="708467"/>
            <a:ext cx="4780344" cy="5423704"/>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
        <p:nvSpPr>
          <p:cNvPr id="252" name="Google Shape;252;p142"/>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3" name="Google Shape;253;p142"/>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14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6"/>
        <p:cNvGrpSpPr/>
        <p:nvPr/>
      </p:nvGrpSpPr>
      <p:grpSpPr>
        <a:xfrm>
          <a:off x="0" y="0"/>
          <a:ext cx="0" cy="0"/>
          <a:chOff x="0" y="0"/>
          <a:chExt cx="0" cy="0"/>
        </a:xfrm>
      </p:grpSpPr>
      <p:sp>
        <p:nvSpPr>
          <p:cNvPr id="107" name="Google Shape;107;p133"/>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133"/>
          <p:cNvSpPr txBox="1">
            <a:spLocks noGrp="1"/>
          </p:cNvSpPr>
          <p:nvPr>
            <p:ph type="body" idx="1"/>
          </p:nvPr>
        </p:nvSpPr>
        <p:spPr>
          <a:xfrm>
            <a:off x="1043492" y="2323652"/>
            <a:ext cx="6777317" cy="3508977"/>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
        <p:nvSpPr>
          <p:cNvPr id="109" name="Google Shape;109;p133"/>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133"/>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3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2"/>
        <p:cNvGrpSpPr/>
        <p:nvPr/>
      </p:nvGrpSpPr>
      <p:grpSpPr>
        <a:xfrm>
          <a:off x="0" y="0"/>
          <a:ext cx="0" cy="0"/>
          <a:chOff x="0" y="0"/>
          <a:chExt cx="0" cy="0"/>
        </a:xfrm>
      </p:grpSpPr>
      <p:sp>
        <p:nvSpPr>
          <p:cNvPr id="113" name="Google Shape;113;p134"/>
          <p:cNvSpPr txBox="1">
            <a:spLocks noGrp="1"/>
          </p:cNvSpPr>
          <p:nvPr>
            <p:ph type="title"/>
          </p:nvPr>
        </p:nvSpPr>
        <p:spPr>
          <a:xfrm>
            <a:off x="1258645" y="2900829"/>
            <a:ext cx="6637468" cy="136207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134"/>
          <p:cNvSpPr txBox="1">
            <a:spLocks noGrp="1"/>
          </p:cNvSpPr>
          <p:nvPr>
            <p:ph type="body" idx="1"/>
          </p:nvPr>
        </p:nvSpPr>
        <p:spPr>
          <a:xfrm>
            <a:off x="1258645" y="4267200"/>
            <a:ext cx="6637467" cy="1520413"/>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520"/>
              <a:buNone/>
              <a:defRPr sz="2000">
                <a:solidFill>
                  <a:srgbClr val="888888"/>
                </a:solidFill>
              </a:defRPr>
            </a:lvl1pPr>
            <a:lvl2pPr marL="914400" lvl="1" indent="-228600" algn="l">
              <a:spcBef>
                <a:spcPts val="360"/>
              </a:spcBef>
              <a:spcAft>
                <a:spcPts val="0"/>
              </a:spcAft>
              <a:buSzPts val="1368"/>
              <a:buNone/>
              <a:defRPr sz="1800">
                <a:solidFill>
                  <a:srgbClr val="888888"/>
                </a:solidFill>
              </a:defRPr>
            </a:lvl2pPr>
            <a:lvl3pPr marL="1371600" lvl="2" indent="-228600" algn="l">
              <a:spcBef>
                <a:spcPts val="320"/>
              </a:spcBef>
              <a:spcAft>
                <a:spcPts val="0"/>
              </a:spcAft>
              <a:buSzPts val="1216"/>
              <a:buNone/>
              <a:defRPr sz="1600">
                <a:solidFill>
                  <a:srgbClr val="888888"/>
                </a:solidFill>
              </a:defRPr>
            </a:lvl3pPr>
            <a:lvl4pPr marL="1828800" lvl="3" indent="-228600" algn="l">
              <a:spcBef>
                <a:spcPts val="280"/>
              </a:spcBef>
              <a:spcAft>
                <a:spcPts val="0"/>
              </a:spcAft>
              <a:buSzPts val="1064"/>
              <a:buNone/>
              <a:defRPr sz="1400">
                <a:solidFill>
                  <a:srgbClr val="888888"/>
                </a:solidFill>
              </a:defRPr>
            </a:lvl4pPr>
            <a:lvl5pPr marL="2286000" lvl="4" indent="-228600" algn="l">
              <a:spcBef>
                <a:spcPts val="280"/>
              </a:spcBef>
              <a:spcAft>
                <a:spcPts val="0"/>
              </a:spcAft>
              <a:buSzPts val="1064"/>
              <a:buNone/>
              <a:defRPr sz="1400">
                <a:solidFill>
                  <a:srgbClr val="888888"/>
                </a:solidFill>
              </a:defRPr>
            </a:lvl5pPr>
            <a:lvl6pPr marL="2743200" lvl="5" indent="-228600" algn="l">
              <a:spcBef>
                <a:spcPts val="280"/>
              </a:spcBef>
              <a:spcAft>
                <a:spcPts val="0"/>
              </a:spcAft>
              <a:buSzPts val="1064"/>
              <a:buNone/>
              <a:defRPr sz="1400">
                <a:solidFill>
                  <a:srgbClr val="888888"/>
                </a:solidFill>
              </a:defRPr>
            </a:lvl6pPr>
            <a:lvl7pPr marL="3200400" lvl="6" indent="-228600" algn="l">
              <a:spcBef>
                <a:spcPts val="280"/>
              </a:spcBef>
              <a:spcAft>
                <a:spcPts val="0"/>
              </a:spcAft>
              <a:buSzPts val="1064"/>
              <a:buNone/>
              <a:defRPr sz="1400">
                <a:solidFill>
                  <a:srgbClr val="888888"/>
                </a:solidFill>
              </a:defRPr>
            </a:lvl7pPr>
            <a:lvl8pPr marL="3657600" lvl="7" indent="-228600" algn="l">
              <a:spcBef>
                <a:spcPts val="280"/>
              </a:spcBef>
              <a:spcAft>
                <a:spcPts val="0"/>
              </a:spcAft>
              <a:buSzPts val="1064"/>
              <a:buNone/>
              <a:defRPr sz="1400">
                <a:solidFill>
                  <a:srgbClr val="888888"/>
                </a:solidFill>
              </a:defRPr>
            </a:lvl8pPr>
            <a:lvl9pPr marL="4114800" lvl="8" indent="-228600" algn="l">
              <a:spcBef>
                <a:spcPts val="280"/>
              </a:spcBef>
              <a:spcAft>
                <a:spcPts val="0"/>
              </a:spcAft>
              <a:buSzPts val="1064"/>
              <a:buNone/>
              <a:defRPr sz="1400">
                <a:solidFill>
                  <a:srgbClr val="888888"/>
                </a:solidFill>
              </a:defRPr>
            </a:lvl9pPr>
          </a:lstStyle>
          <a:p>
            <a:endParaRPr/>
          </a:p>
        </p:txBody>
      </p:sp>
      <p:sp>
        <p:nvSpPr>
          <p:cNvPr id="115" name="Google Shape;115;p134"/>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34"/>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3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8"/>
        <p:cNvGrpSpPr/>
        <p:nvPr/>
      </p:nvGrpSpPr>
      <p:grpSpPr>
        <a:xfrm>
          <a:off x="0" y="0"/>
          <a:ext cx="0" cy="0"/>
          <a:chOff x="0" y="0"/>
          <a:chExt cx="0" cy="0"/>
        </a:xfrm>
      </p:grpSpPr>
      <p:sp>
        <p:nvSpPr>
          <p:cNvPr id="119" name="Google Shape;119;p135"/>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135"/>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135"/>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13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123" name="Google Shape;123;p135"/>
          <p:cNvSpPr txBox="1">
            <a:spLocks noGrp="1"/>
          </p:cNvSpPr>
          <p:nvPr>
            <p:ph type="body" idx="1"/>
          </p:nvPr>
        </p:nvSpPr>
        <p:spPr>
          <a:xfrm>
            <a:off x="1042416" y="2313432"/>
            <a:ext cx="3419856" cy="3493008"/>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
        <p:nvSpPr>
          <p:cNvPr id="124" name="Google Shape;124;p135"/>
          <p:cNvSpPr txBox="1">
            <a:spLocks noGrp="1"/>
          </p:cNvSpPr>
          <p:nvPr>
            <p:ph type="body" idx="2"/>
          </p:nvPr>
        </p:nvSpPr>
        <p:spPr>
          <a:xfrm>
            <a:off x="4645152" y="2313431"/>
            <a:ext cx="3419856" cy="3493008"/>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5"/>
        <p:cNvGrpSpPr/>
        <p:nvPr/>
      </p:nvGrpSpPr>
      <p:grpSpPr>
        <a:xfrm>
          <a:off x="0" y="0"/>
          <a:ext cx="0" cy="0"/>
          <a:chOff x="0" y="0"/>
          <a:chExt cx="0" cy="0"/>
        </a:xfrm>
      </p:grpSpPr>
      <p:sp>
        <p:nvSpPr>
          <p:cNvPr id="126" name="Google Shape;126;p136"/>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136"/>
          <p:cNvSpPr txBox="1">
            <a:spLocks noGrp="1"/>
          </p:cNvSpPr>
          <p:nvPr>
            <p:ph type="body" idx="1"/>
          </p:nvPr>
        </p:nvSpPr>
        <p:spPr>
          <a:xfrm>
            <a:off x="1412111" y="2316009"/>
            <a:ext cx="305714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824"/>
              <a:buNone/>
              <a:defRPr sz="2400" b="1">
                <a:solidFill>
                  <a:schemeClr val="accent1"/>
                </a:solidFill>
              </a:defRPr>
            </a:lvl1pPr>
            <a:lvl2pPr marL="914400" lvl="1" indent="-228600" algn="l">
              <a:spcBef>
                <a:spcPts val="400"/>
              </a:spcBef>
              <a:spcAft>
                <a:spcPts val="0"/>
              </a:spcAft>
              <a:buSzPts val="1520"/>
              <a:buNone/>
              <a:defRPr sz="2000" b="1"/>
            </a:lvl2pPr>
            <a:lvl3pPr marL="1371600" lvl="2" indent="-228600" algn="l">
              <a:spcBef>
                <a:spcPts val="360"/>
              </a:spcBef>
              <a:spcAft>
                <a:spcPts val="0"/>
              </a:spcAft>
              <a:buSzPts val="1368"/>
              <a:buNone/>
              <a:defRPr sz="1800" b="1"/>
            </a:lvl3pPr>
            <a:lvl4pPr marL="1828800" lvl="3" indent="-228600" algn="l">
              <a:spcBef>
                <a:spcPts val="320"/>
              </a:spcBef>
              <a:spcAft>
                <a:spcPts val="0"/>
              </a:spcAft>
              <a:buSzPts val="1216"/>
              <a:buNone/>
              <a:defRPr sz="1600" b="1"/>
            </a:lvl4pPr>
            <a:lvl5pPr marL="2286000" lvl="4" indent="-228600" algn="l">
              <a:spcBef>
                <a:spcPts val="320"/>
              </a:spcBef>
              <a:spcAft>
                <a:spcPts val="0"/>
              </a:spcAft>
              <a:buSzPts val="1216"/>
              <a:buNone/>
              <a:defRPr sz="1600" b="1"/>
            </a:lvl5pPr>
            <a:lvl6pPr marL="2743200" lvl="5" indent="-228600" algn="l">
              <a:spcBef>
                <a:spcPts val="320"/>
              </a:spcBef>
              <a:spcAft>
                <a:spcPts val="0"/>
              </a:spcAft>
              <a:buSzPts val="1216"/>
              <a:buNone/>
              <a:defRPr sz="1600" b="1"/>
            </a:lvl6pPr>
            <a:lvl7pPr marL="3200400" lvl="6" indent="-228600" algn="l">
              <a:spcBef>
                <a:spcPts val="320"/>
              </a:spcBef>
              <a:spcAft>
                <a:spcPts val="0"/>
              </a:spcAft>
              <a:buSzPts val="1216"/>
              <a:buNone/>
              <a:defRPr sz="1600" b="1"/>
            </a:lvl7pPr>
            <a:lvl8pPr marL="3657600" lvl="7" indent="-228600" algn="l">
              <a:spcBef>
                <a:spcPts val="320"/>
              </a:spcBef>
              <a:spcAft>
                <a:spcPts val="0"/>
              </a:spcAft>
              <a:buSzPts val="1216"/>
              <a:buNone/>
              <a:defRPr sz="1600" b="1"/>
            </a:lvl8pPr>
            <a:lvl9pPr marL="4114800" lvl="8" indent="-228600" algn="l">
              <a:spcBef>
                <a:spcPts val="320"/>
              </a:spcBef>
              <a:spcAft>
                <a:spcPts val="0"/>
              </a:spcAft>
              <a:buSzPts val="1216"/>
              <a:buNone/>
              <a:defRPr sz="1600" b="1"/>
            </a:lvl9pPr>
          </a:lstStyle>
          <a:p>
            <a:endParaRPr/>
          </a:p>
        </p:txBody>
      </p:sp>
      <p:sp>
        <p:nvSpPr>
          <p:cNvPr id="128" name="Google Shape;128;p136"/>
          <p:cNvSpPr txBox="1">
            <a:spLocks noGrp="1"/>
          </p:cNvSpPr>
          <p:nvPr>
            <p:ph type="body" idx="2"/>
          </p:nvPr>
        </p:nvSpPr>
        <p:spPr>
          <a:xfrm>
            <a:off x="1041721" y="2974694"/>
            <a:ext cx="3419856" cy="2835797"/>
          </a:xfrm>
          <a:prstGeom prst="rect">
            <a:avLst/>
          </a:prstGeom>
          <a:noFill/>
          <a:ln>
            <a:noFill/>
          </a:ln>
        </p:spPr>
        <p:txBody>
          <a:bodyPr spcFirstLastPara="1" wrap="square" lIns="91425" tIns="45700" rIns="91425" bIns="45700" anchor="t" anchorCtr="0">
            <a:normAutofit/>
          </a:bodyPr>
          <a:lstStyle>
            <a:lvl1pPr marL="457200" lvl="0" indent="-344424" algn="l">
              <a:spcBef>
                <a:spcPts val="480"/>
              </a:spcBef>
              <a:spcAft>
                <a:spcPts val="0"/>
              </a:spcAft>
              <a:buSzPts val="1824"/>
              <a:buChar char="🞇"/>
              <a:defRPr sz="2400"/>
            </a:lvl1pPr>
            <a:lvl2pPr marL="914400" lvl="1" indent="-325119" algn="l">
              <a:spcBef>
                <a:spcPts val="400"/>
              </a:spcBef>
              <a:spcAft>
                <a:spcPts val="0"/>
              </a:spcAft>
              <a:buSzPts val="1520"/>
              <a:buChar char="🞇"/>
              <a:defRPr sz="2000"/>
            </a:lvl2pPr>
            <a:lvl3pPr marL="1371600" lvl="2" indent="-315467" algn="l">
              <a:spcBef>
                <a:spcPts val="360"/>
              </a:spcBef>
              <a:spcAft>
                <a:spcPts val="0"/>
              </a:spcAft>
              <a:buSzPts val="1368"/>
              <a:buChar char="🞇"/>
              <a:defRPr sz="1800"/>
            </a:lvl3pPr>
            <a:lvl4pPr marL="1828800" lvl="3" indent="-305816" algn="l">
              <a:spcBef>
                <a:spcPts val="320"/>
              </a:spcBef>
              <a:spcAft>
                <a:spcPts val="0"/>
              </a:spcAft>
              <a:buSzPts val="1216"/>
              <a:buChar char="🞇"/>
              <a:defRPr sz="1600"/>
            </a:lvl4pPr>
            <a:lvl5pPr marL="2286000" lvl="4" indent="-305816" algn="l">
              <a:spcBef>
                <a:spcPts val="320"/>
              </a:spcBef>
              <a:spcAft>
                <a:spcPts val="0"/>
              </a:spcAft>
              <a:buSzPts val="1216"/>
              <a:buChar char="🞇"/>
              <a:defRPr sz="1600"/>
            </a:lvl5pPr>
            <a:lvl6pPr marL="2743200" lvl="5" indent="-305816" algn="l">
              <a:spcBef>
                <a:spcPts val="320"/>
              </a:spcBef>
              <a:spcAft>
                <a:spcPts val="0"/>
              </a:spcAft>
              <a:buSzPts val="1216"/>
              <a:buChar char="🞇"/>
              <a:defRPr sz="1600"/>
            </a:lvl6pPr>
            <a:lvl7pPr marL="3200400" lvl="6" indent="-305816" algn="l">
              <a:spcBef>
                <a:spcPts val="320"/>
              </a:spcBef>
              <a:spcAft>
                <a:spcPts val="0"/>
              </a:spcAft>
              <a:buSzPts val="1216"/>
              <a:buChar char="🞇"/>
              <a:defRPr sz="1600"/>
            </a:lvl7pPr>
            <a:lvl8pPr marL="3657600" lvl="7" indent="-305815" algn="l">
              <a:spcBef>
                <a:spcPts val="320"/>
              </a:spcBef>
              <a:spcAft>
                <a:spcPts val="0"/>
              </a:spcAft>
              <a:buSzPts val="1216"/>
              <a:buChar char="🞇"/>
              <a:defRPr sz="1600"/>
            </a:lvl8pPr>
            <a:lvl9pPr marL="4114800" lvl="8" indent="-305815" algn="l">
              <a:spcBef>
                <a:spcPts val="320"/>
              </a:spcBef>
              <a:spcAft>
                <a:spcPts val="0"/>
              </a:spcAft>
              <a:buSzPts val="1216"/>
              <a:buChar char="🞇"/>
              <a:defRPr sz="1600"/>
            </a:lvl9pPr>
          </a:lstStyle>
          <a:p>
            <a:endParaRPr/>
          </a:p>
        </p:txBody>
      </p:sp>
      <p:sp>
        <p:nvSpPr>
          <p:cNvPr id="129" name="Google Shape;129;p136"/>
          <p:cNvSpPr txBox="1">
            <a:spLocks noGrp="1"/>
          </p:cNvSpPr>
          <p:nvPr>
            <p:ph type="body" idx="3"/>
          </p:nvPr>
        </p:nvSpPr>
        <p:spPr>
          <a:xfrm>
            <a:off x="5011837" y="2316010"/>
            <a:ext cx="3055717"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824"/>
              <a:buNone/>
              <a:defRPr sz="2400" b="1">
                <a:solidFill>
                  <a:schemeClr val="accent1"/>
                </a:solidFill>
              </a:defRPr>
            </a:lvl1pPr>
            <a:lvl2pPr marL="914400" lvl="1" indent="-228600" algn="l">
              <a:spcBef>
                <a:spcPts val="400"/>
              </a:spcBef>
              <a:spcAft>
                <a:spcPts val="0"/>
              </a:spcAft>
              <a:buSzPts val="1520"/>
              <a:buNone/>
              <a:defRPr sz="2000" b="1"/>
            </a:lvl2pPr>
            <a:lvl3pPr marL="1371600" lvl="2" indent="-228600" algn="l">
              <a:spcBef>
                <a:spcPts val="360"/>
              </a:spcBef>
              <a:spcAft>
                <a:spcPts val="0"/>
              </a:spcAft>
              <a:buSzPts val="1368"/>
              <a:buNone/>
              <a:defRPr sz="1800" b="1"/>
            </a:lvl3pPr>
            <a:lvl4pPr marL="1828800" lvl="3" indent="-228600" algn="l">
              <a:spcBef>
                <a:spcPts val="320"/>
              </a:spcBef>
              <a:spcAft>
                <a:spcPts val="0"/>
              </a:spcAft>
              <a:buSzPts val="1216"/>
              <a:buNone/>
              <a:defRPr sz="1600" b="1"/>
            </a:lvl4pPr>
            <a:lvl5pPr marL="2286000" lvl="4" indent="-228600" algn="l">
              <a:spcBef>
                <a:spcPts val="320"/>
              </a:spcBef>
              <a:spcAft>
                <a:spcPts val="0"/>
              </a:spcAft>
              <a:buSzPts val="1216"/>
              <a:buNone/>
              <a:defRPr sz="1600" b="1"/>
            </a:lvl5pPr>
            <a:lvl6pPr marL="2743200" lvl="5" indent="-228600" algn="l">
              <a:spcBef>
                <a:spcPts val="320"/>
              </a:spcBef>
              <a:spcAft>
                <a:spcPts val="0"/>
              </a:spcAft>
              <a:buSzPts val="1216"/>
              <a:buNone/>
              <a:defRPr sz="1600" b="1"/>
            </a:lvl6pPr>
            <a:lvl7pPr marL="3200400" lvl="6" indent="-228600" algn="l">
              <a:spcBef>
                <a:spcPts val="320"/>
              </a:spcBef>
              <a:spcAft>
                <a:spcPts val="0"/>
              </a:spcAft>
              <a:buSzPts val="1216"/>
              <a:buNone/>
              <a:defRPr sz="1600" b="1"/>
            </a:lvl7pPr>
            <a:lvl8pPr marL="3657600" lvl="7" indent="-228600" algn="l">
              <a:spcBef>
                <a:spcPts val="320"/>
              </a:spcBef>
              <a:spcAft>
                <a:spcPts val="0"/>
              </a:spcAft>
              <a:buSzPts val="1216"/>
              <a:buNone/>
              <a:defRPr sz="1600" b="1"/>
            </a:lvl8pPr>
            <a:lvl9pPr marL="4114800" lvl="8" indent="-228600" algn="l">
              <a:spcBef>
                <a:spcPts val="320"/>
              </a:spcBef>
              <a:spcAft>
                <a:spcPts val="0"/>
              </a:spcAft>
              <a:buSzPts val="1216"/>
              <a:buNone/>
              <a:defRPr sz="1600" b="1"/>
            </a:lvl9pPr>
          </a:lstStyle>
          <a:p>
            <a:endParaRPr/>
          </a:p>
        </p:txBody>
      </p:sp>
      <p:sp>
        <p:nvSpPr>
          <p:cNvPr id="130" name="Google Shape;130;p136"/>
          <p:cNvSpPr txBox="1">
            <a:spLocks noGrp="1"/>
          </p:cNvSpPr>
          <p:nvPr>
            <p:ph type="body" idx="4"/>
          </p:nvPr>
        </p:nvSpPr>
        <p:spPr>
          <a:xfrm>
            <a:off x="4645152" y="2974694"/>
            <a:ext cx="3419856" cy="2835797"/>
          </a:xfrm>
          <a:prstGeom prst="rect">
            <a:avLst/>
          </a:prstGeom>
          <a:noFill/>
          <a:ln>
            <a:noFill/>
          </a:ln>
        </p:spPr>
        <p:txBody>
          <a:bodyPr spcFirstLastPara="1" wrap="square" lIns="91425" tIns="45700" rIns="91425" bIns="45700" anchor="t" anchorCtr="0">
            <a:normAutofit/>
          </a:bodyPr>
          <a:lstStyle>
            <a:lvl1pPr marL="457200" lvl="0" indent="-344424" algn="l">
              <a:spcBef>
                <a:spcPts val="480"/>
              </a:spcBef>
              <a:spcAft>
                <a:spcPts val="0"/>
              </a:spcAft>
              <a:buSzPts val="1824"/>
              <a:buChar char="🞇"/>
              <a:defRPr sz="2400"/>
            </a:lvl1pPr>
            <a:lvl2pPr marL="914400" lvl="1" indent="-325119" algn="l">
              <a:spcBef>
                <a:spcPts val="400"/>
              </a:spcBef>
              <a:spcAft>
                <a:spcPts val="0"/>
              </a:spcAft>
              <a:buSzPts val="1520"/>
              <a:buChar char="🞇"/>
              <a:defRPr sz="2000"/>
            </a:lvl2pPr>
            <a:lvl3pPr marL="1371600" lvl="2" indent="-315467" algn="l">
              <a:spcBef>
                <a:spcPts val="360"/>
              </a:spcBef>
              <a:spcAft>
                <a:spcPts val="0"/>
              </a:spcAft>
              <a:buSzPts val="1368"/>
              <a:buChar char="🞇"/>
              <a:defRPr sz="1800"/>
            </a:lvl3pPr>
            <a:lvl4pPr marL="1828800" lvl="3" indent="-305816" algn="l">
              <a:spcBef>
                <a:spcPts val="320"/>
              </a:spcBef>
              <a:spcAft>
                <a:spcPts val="0"/>
              </a:spcAft>
              <a:buSzPts val="1216"/>
              <a:buChar char="🞇"/>
              <a:defRPr sz="1600"/>
            </a:lvl4pPr>
            <a:lvl5pPr marL="2286000" lvl="4" indent="-305816" algn="l">
              <a:spcBef>
                <a:spcPts val="320"/>
              </a:spcBef>
              <a:spcAft>
                <a:spcPts val="0"/>
              </a:spcAft>
              <a:buSzPts val="1216"/>
              <a:buChar char="🞇"/>
              <a:defRPr sz="1600"/>
            </a:lvl5pPr>
            <a:lvl6pPr marL="2743200" lvl="5" indent="-305816" algn="l">
              <a:spcBef>
                <a:spcPts val="320"/>
              </a:spcBef>
              <a:spcAft>
                <a:spcPts val="0"/>
              </a:spcAft>
              <a:buSzPts val="1216"/>
              <a:buChar char="🞇"/>
              <a:defRPr sz="1600"/>
            </a:lvl6pPr>
            <a:lvl7pPr marL="3200400" lvl="6" indent="-305816" algn="l">
              <a:spcBef>
                <a:spcPts val="320"/>
              </a:spcBef>
              <a:spcAft>
                <a:spcPts val="0"/>
              </a:spcAft>
              <a:buSzPts val="1216"/>
              <a:buChar char="🞇"/>
              <a:defRPr sz="1600"/>
            </a:lvl7pPr>
            <a:lvl8pPr marL="3657600" lvl="7" indent="-305815" algn="l">
              <a:spcBef>
                <a:spcPts val="320"/>
              </a:spcBef>
              <a:spcAft>
                <a:spcPts val="0"/>
              </a:spcAft>
              <a:buSzPts val="1216"/>
              <a:buChar char="🞇"/>
              <a:defRPr sz="1600"/>
            </a:lvl8pPr>
            <a:lvl9pPr marL="4114800" lvl="8" indent="-305815" algn="l">
              <a:spcBef>
                <a:spcPts val="320"/>
              </a:spcBef>
              <a:spcAft>
                <a:spcPts val="0"/>
              </a:spcAft>
              <a:buSzPts val="1216"/>
              <a:buChar char="🞇"/>
              <a:defRPr sz="1600"/>
            </a:lvl9pPr>
          </a:lstStyle>
          <a:p>
            <a:endParaRPr/>
          </a:p>
        </p:txBody>
      </p:sp>
      <p:sp>
        <p:nvSpPr>
          <p:cNvPr id="131" name="Google Shape;131;p136"/>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136"/>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13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4"/>
        <p:cNvGrpSpPr/>
        <p:nvPr/>
      </p:nvGrpSpPr>
      <p:grpSpPr>
        <a:xfrm>
          <a:off x="0" y="0"/>
          <a:ext cx="0" cy="0"/>
          <a:chOff x="0" y="0"/>
          <a:chExt cx="0" cy="0"/>
        </a:xfrm>
      </p:grpSpPr>
      <p:sp>
        <p:nvSpPr>
          <p:cNvPr id="135" name="Google Shape;135;p137"/>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137"/>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137"/>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13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9"/>
        <p:cNvGrpSpPr/>
        <p:nvPr/>
      </p:nvGrpSpPr>
      <p:grpSpPr>
        <a:xfrm>
          <a:off x="0" y="0"/>
          <a:ext cx="0" cy="0"/>
          <a:chOff x="0" y="0"/>
          <a:chExt cx="0" cy="0"/>
        </a:xfrm>
      </p:grpSpPr>
      <p:sp>
        <p:nvSpPr>
          <p:cNvPr id="140" name="Google Shape;140;p138"/>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138"/>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13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143"/>
        <p:cNvGrpSpPr/>
        <p:nvPr/>
      </p:nvGrpSpPr>
      <p:grpSpPr>
        <a:xfrm>
          <a:off x="0" y="0"/>
          <a:ext cx="0" cy="0"/>
          <a:chOff x="0" y="0"/>
          <a:chExt cx="0" cy="0"/>
        </a:xfrm>
      </p:grpSpPr>
      <p:grpSp>
        <p:nvGrpSpPr>
          <p:cNvPr id="144" name="Google Shape;144;p139"/>
          <p:cNvGrpSpPr/>
          <p:nvPr/>
        </p:nvGrpSpPr>
        <p:grpSpPr>
          <a:xfrm>
            <a:off x="-644959" y="0"/>
            <a:ext cx="10458653" cy="7117071"/>
            <a:chOff x="-644959" y="0"/>
            <a:chExt cx="10458653" cy="7117071"/>
          </a:xfrm>
        </p:grpSpPr>
        <p:grpSp>
          <p:nvGrpSpPr>
            <p:cNvPr id="145" name="Google Shape;145;p139"/>
            <p:cNvGrpSpPr/>
            <p:nvPr/>
          </p:nvGrpSpPr>
          <p:grpSpPr>
            <a:xfrm>
              <a:off x="0" y="0"/>
              <a:ext cx="9144000" cy="6858000"/>
              <a:chOff x="0" y="0"/>
              <a:chExt cx="9144000" cy="6858000"/>
            </a:xfrm>
          </p:grpSpPr>
          <p:grpSp>
            <p:nvGrpSpPr>
              <p:cNvPr id="146" name="Google Shape;146;p139"/>
              <p:cNvGrpSpPr/>
              <p:nvPr/>
            </p:nvGrpSpPr>
            <p:grpSpPr>
              <a:xfrm>
                <a:off x="0" y="0"/>
                <a:ext cx="2514600" cy="6858000"/>
                <a:chOff x="0" y="0"/>
                <a:chExt cx="2514600" cy="6858000"/>
              </a:xfrm>
            </p:grpSpPr>
            <p:sp>
              <p:nvSpPr>
                <p:cNvPr id="147" name="Google Shape;147;p139"/>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48" name="Google Shape;148;p139"/>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49" name="Google Shape;149;p139"/>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grpSp>
            <p:nvGrpSpPr>
              <p:cNvPr id="150" name="Google Shape;150;p139"/>
              <p:cNvGrpSpPr/>
              <p:nvPr/>
            </p:nvGrpSpPr>
            <p:grpSpPr>
              <a:xfrm>
                <a:off x="422910" y="0"/>
                <a:ext cx="2514600" cy="6858000"/>
                <a:chOff x="0" y="0"/>
                <a:chExt cx="2514600" cy="6858000"/>
              </a:xfrm>
            </p:grpSpPr>
            <p:sp>
              <p:nvSpPr>
                <p:cNvPr id="151" name="Google Shape;151;p139"/>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52" name="Google Shape;152;p139"/>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53" name="Google Shape;153;p139"/>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grpSp>
            <p:nvGrpSpPr>
              <p:cNvPr id="154" name="Google Shape;154;p139"/>
              <p:cNvGrpSpPr/>
              <p:nvPr/>
            </p:nvGrpSpPr>
            <p:grpSpPr>
              <a:xfrm rot="10800000">
                <a:off x="6629400" y="0"/>
                <a:ext cx="2514600" cy="6858000"/>
                <a:chOff x="0" y="0"/>
                <a:chExt cx="2514600" cy="6858000"/>
              </a:xfrm>
            </p:grpSpPr>
            <p:sp>
              <p:nvSpPr>
                <p:cNvPr id="155" name="Google Shape;155;p139"/>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56" name="Google Shape;156;p139"/>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57" name="Google Shape;157;p139"/>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sp>
            <p:nvSpPr>
              <p:cNvPr id="158" name="Google Shape;158;p139"/>
              <p:cNvSpPr/>
              <p:nvPr/>
            </p:nvSpPr>
            <p:spPr>
              <a:xfrm>
                <a:off x="3810000" y="0"/>
                <a:ext cx="28194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59" name="Google Shape;159;p139"/>
              <p:cNvSpPr/>
              <p:nvPr/>
            </p:nvSpPr>
            <p:spPr>
              <a:xfrm>
                <a:off x="289560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60" name="Google Shape;160;p139"/>
              <p:cNvSpPr/>
              <p:nvPr/>
            </p:nvSpPr>
            <p:spPr>
              <a:xfrm>
                <a:off x="31242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sp>
          <p:nvSpPr>
            <p:cNvPr id="161" name="Google Shape;161;p139"/>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162" name="Google Shape;162;p139"/>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163" name="Google Shape;163;p139"/>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164" name="Google Shape;164;p139"/>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165" name="Google Shape;165;p139"/>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166" name="Google Shape;166;p139"/>
            <p:cNvSpPr/>
            <p:nvPr/>
          </p:nvSpPr>
          <p:spPr>
            <a:xfrm rot="1800000">
              <a:off x="2996165" y="2859252"/>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67" name="Google Shape;167;p139"/>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68" name="Google Shape;168;p139"/>
            <p:cNvSpPr/>
            <p:nvPr/>
          </p:nvSpPr>
          <p:spPr>
            <a:xfrm rot="1800000">
              <a:off x="3729591" y="1592427"/>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69" name="Google Shape;169;p139"/>
            <p:cNvSpPr/>
            <p:nvPr/>
          </p:nvSpPr>
          <p:spPr>
            <a:xfrm rot="1800000">
              <a:off x="2977115" y="325603"/>
              <a:ext cx="1601400" cy="1388236"/>
            </a:xfrm>
            <a:prstGeom prst="hexagon">
              <a:avLst>
                <a:gd name="adj" fmla="val 28544"/>
                <a:gd name="vf" fmla="val 115470"/>
              </a:avLst>
            </a:prstGeom>
            <a:solidFill>
              <a:schemeClr val="lt1">
                <a:alpha val="3921"/>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70" name="Google Shape;170;p139"/>
            <p:cNvSpPr/>
            <p:nvPr/>
          </p:nvSpPr>
          <p:spPr>
            <a:xfrm rot="1800000">
              <a:off x="4463014" y="5383378"/>
              <a:ext cx="1601400" cy="1388236"/>
            </a:xfrm>
            <a:prstGeom prst="hexagon">
              <a:avLst>
                <a:gd name="adj" fmla="val 28544"/>
                <a:gd name="vf" fmla="val 115470"/>
              </a:avLst>
            </a:prstGeom>
            <a:solidFill>
              <a:schemeClr val="lt1">
                <a:alpha val="5882"/>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71" name="Google Shape;171;p139"/>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72" name="Google Shape;172;p139"/>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73" name="Google Shape;173;p139"/>
            <p:cNvSpPr/>
            <p:nvPr/>
          </p:nvSpPr>
          <p:spPr>
            <a:xfrm rot="1800000">
              <a:off x="52941" y="284972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74" name="Google Shape;174;p139"/>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75" name="Google Shape;175;p139"/>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76" name="Google Shape;176;p139"/>
            <p:cNvSpPr/>
            <p:nvPr/>
          </p:nvSpPr>
          <p:spPr>
            <a:xfrm rot="1800000">
              <a:off x="1529316" y="2859252"/>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77" name="Google Shape;177;p139"/>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78" name="Google Shape;178;p139"/>
            <p:cNvSpPr/>
            <p:nvPr/>
          </p:nvSpPr>
          <p:spPr>
            <a:xfrm rot="1800000">
              <a:off x="6806166" y="4145128"/>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79" name="Google Shape;179;p139"/>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80" name="Google Shape;180;p139"/>
            <p:cNvSpPr/>
            <p:nvPr/>
          </p:nvSpPr>
          <p:spPr>
            <a:xfrm rot="1800000">
              <a:off x="7549117" y="286877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81" name="Google Shape;181;p139"/>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82" name="Google Shape;182;p139"/>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sp>
        <p:nvSpPr>
          <p:cNvPr id="183" name="Google Shape;183;p139"/>
          <p:cNvSpPr/>
          <p:nvPr/>
        </p:nvSpPr>
        <p:spPr>
          <a:xfrm>
            <a:off x="4561242" y="-21511"/>
            <a:ext cx="3679116" cy="6271840"/>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84" name="Google Shape;184;p139"/>
          <p:cNvSpPr/>
          <p:nvPr/>
        </p:nvSpPr>
        <p:spPr>
          <a:xfrm>
            <a:off x="4649096" y="-21510"/>
            <a:ext cx="3505200" cy="62393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85" name="Google Shape;185;p139"/>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6" name="Google Shape;186;p13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187" name="Google Shape;187;p139"/>
          <p:cNvSpPr/>
          <p:nvPr/>
        </p:nvSpPr>
        <p:spPr>
          <a:xfrm>
            <a:off x="905571" y="601883"/>
            <a:ext cx="3562257" cy="5648445"/>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88" name="Google Shape;188;p139"/>
          <p:cNvSpPr txBox="1">
            <a:spLocks noGrp="1"/>
          </p:cNvSpPr>
          <p:nvPr>
            <p:ph type="body" idx="1"/>
          </p:nvPr>
        </p:nvSpPr>
        <p:spPr>
          <a:xfrm>
            <a:off x="1145894" y="856527"/>
            <a:ext cx="3090440" cy="5150734"/>
          </a:xfrm>
          <a:prstGeom prst="rect">
            <a:avLst/>
          </a:prstGeom>
          <a:noFill/>
          <a:ln>
            <a:noFill/>
          </a:ln>
        </p:spPr>
        <p:txBody>
          <a:bodyPr spcFirstLastPara="1" wrap="square" lIns="91425" tIns="45700" rIns="91425" bIns="45700" anchor="t" anchorCtr="0">
            <a:normAutofit/>
          </a:bodyPr>
          <a:lstStyle>
            <a:lvl1pPr marL="457200" lvl="0" indent="-344424" algn="l">
              <a:spcBef>
                <a:spcPts val="480"/>
              </a:spcBef>
              <a:spcAft>
                <a:spcPts val="0"/>
              </a:spcAft>
              <a:buSzPts val="1824"/>
              <a:buChar char="🞇"/>
              <a:defRPr sz="2400"/>
            </a:lvl1pPr>
            <a:lvl2pPr marL="914400" lvl="1" indent="-334772" algn="l">
              <a:spcBef>
                <a:spcPts val="440"/>
              </a:spcBef>
              <a:spcAft>
                <a:spcPts val="0"/>
              </a:spcAft>
              <a:buSzPts val="1672"/>
              <a:buChar char="🞇"/>
              <a:defRPr sz="2200"/>
            </a:lvl2pPr>
            <a:lvl3pPr marL="1371600" lvl="2" indent="-325119" algn="l">
              <a:spcBef>
                <a:spcPts val="400"/>
              </a:spcBef>
              <a:spcAft>
                <a:spcPts val="0"/>
              </a:spcAft>
              <a:buSzPts val="1520"/>
              <a:buChar char="🞇"/>
              <a:defRPr sz="2000"/>
            </a:lvl3pPr>
            <a:lvl4pPr marL="1828800" lvl="3" indent="-315467" algn="l">
              <a:spcBef>
                <a:spcPts val="360"/>
              </a:spcBef>
              <a:spcAft>
                <a:spcPts val="0"/>
              </a:spcAft>
              <a:buSzPts val="1368"/>
              <a:buChar char="🞇"/>
              <a:defRPr sz="1800"/>
            </a:lvl4pPr>
            <a:lvl5pPr marL="2286000" lvl="4" indent="-305816" algn="l">
              <a:spcBef>
                <a:spcPts val="320"/>
              </a:spcBef>
              <a:spcAft>
                <a:spcPts val="0"/>
              </a:spcAft>
              <a:buSzPts val="1216"/>
              <a:buChar char="🞇"/>
              <a:defRPr sz="1600"/>
            </a:lvl5pPr>
            <a:lvl6pPr marL="2743200" lvl="5" indent="-325120" algn="l">
              <a:spcBef>
                <a:spcPts val="400"/>
              </a:spcBef>
              <a:spcAft>
                <a:spcPts val="0"/>
              </a:spcAft>
              <a:buSzPts val="1520"/>
              <a:buChar char="🞇"/>
              <a:defRPr sz="2000"/>
            </a:lvl6pPr>
            <a:lvl7pPr marL="3200400" lvl="6" indent="-325120" algn="l">
              <a:spcBef>
                <a:spcPts val="400"/>
              </a:spcBef>
              <a:spcAft>
                <a:spcPts val="0"/>
              </a:spcAft>
              <a:buSzPts val="1520"/>
              <a:buChar char="🞇"/>
              <a:defRPr sz="2000"/>
            </a:lvl7pPr>
            <a:lvl8pPr marL="3657600" lvl="7" indent="-325120" algn="l">
              <a:spcBef>
                <a:spcPts val="400"/>
              </a:spcBef>
              <a:spcAft>
                <a:spcPts val="0"/>
              </a:spcAft>
              <a:buSzPts val="1520"/>
              <a:buChar char="🞇"/>
              <a:defRPr sz="2000"/>
            </a:lvl8pPr>
            <a:lvl9pPr marL="4114800" lvl="8" indent="-325120" algn="l">
              <a:spcBef>
                <a:spcPts val="400"/>
              </a:spcBef>
              <a:spcAft>
                <a:spcPts val="0"/>
              </a:spcAft>
              <a:buSzPts val="1520"/>
              <a:buChar char="🞇"/>
              <a:defRPr sz="2000"/>
            </a:lvl9pPr>
          </a:lstStyle>
          <a:p>
            <a:endParaRPr/>
          </a:p>
        </p:txBody>
      </p:sp>
      <p:sp>
        <p:nvSpPr>
          <p:cNvPr id="189" name="Google Shape;189;p139"/>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90" name="Google Shape;190;p139"/>
          <p:cNvSpPr txBox="1">
            <a:spLocks noGrp="1"/>
          </p:cNvSpPr>
          <p:nvPr>
            <p:ph type="ftr" idx="11"/>
          </p:nvPr>
        </p:nvSpPr>
        <p:spPr>
          <a:xfrm>
            <a:off x="4641448" y="5724835"/>
            <a:ext cx="3493664" cy="365125"/>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1" name="Google Shape;191;p139"/>
          <p:cNvSpPr txBox="1">
            <a:spLocks noGrp="1"/>
          </p:cNvSpPr>
          <p:nvPr>
            <p:ph type="title"/>
          </p:nvPr>
        </p:nvSpPr>
        <p:spPr>
          <a:xfrm>
            <a:off x="4739833" y="2657434"/>
            <a:ext cx="3304572" cy="1463153"/>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2" name="Google Shape;192;p139"/>
          <p:cNvSpPr txBox="1">
            <a:spLocks noGrp="1"/>
          </p:cNvSpPr>
          <p:nvPr>
            <p:ph type="body" idx="2"/>
          </p:nvPr>
        </p:nvSpPr>
        <p:spPr>
          <a:xfrm>
            <a:off x="4736592" y="4136994"/>
            <a:ext cx="3298784" cy="1517904"/>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16"/>
              <a:buNone/>
              <a:defRPr sz="1600">
                <a:solidFill>
                  <a:srgbClr val="424242"/>
                </a:solidFill>
              </a:defRPr>
            </a:lvl1pPr>
            <a:lvl2pPr marL="914400" lvl="1" indent="-228600" algn="l">
              <a:spcBef>
                <a:spcPts val="240"/>
              </a:spcBef>
              <a:spcAft>
                <a:spcPts val="0"/>
              </a:spcAft>
              <a:buSzPts val="912"/>
              <a:buNone/>
              <a:defRPr sz="1200"/>
            </a:lvl2pPr>
            <a:lvl3pPr marL="1371600" lvl="2" indent="-228600" algn="l">
              <a:spcBef>
                <a:spcPts val="200"/>
              </a:spcBef>
              <a:spcAft>
                <a:spcPts val="0"/>
              </a:spcAft>
              <a:buSzPts val="760"/>
              <a:buNone/>
              <a:defRPr sz="1000"/>
            </a:lvl3pPr>
            <a:lvl4pPr marL="1828800" lvl="3" indent="-228600" algn="l">
              <a:spcBef>
                <a:spcPts val="180"/>
              </a:spcBef>
              <a:spcAft>
                <a:spcPts val="0"/>
              </a:spcAft>
              <a:buSzPts val="684"/>
              <a:buNone/>
              <a:defRPr sz="900"/>
            </a:lvl4pPr>
            <a:lvl5pPr marL="2286000" lvl="4" indent="-228600" algn="l">
              <a:spcBef>
                <a:spcPts val="180"/>
              </a:spcBef>
              <a:spcAft>
                <a:spcPts val="0"/>
              </a:spcAft>
              <a:buSzPts val="684"/>
              <a:buNone/>
              <a:defRPr sz="900"/>
            </a:lvl5pPr>
            <a:lvl6pPr marL="2743200" lvl="5" indent="-228600" algn="l">
              <a:spcBef>
                <a:spcPts val="180"/>
              </a:spcBef>
              <a:spcAft>
                <a:spcPts val="0"/>
              </a:spcAft>
              <a:buSzPts val="684"/>
              <a:buNone/>
              <a:defRPr sz="900"/>
            </a:lvl6pPr>
            <a:lvl7pPr marL="3200400" lvl="6" indent="-228600" algn="l">
              <a:spcBef>
                <a:spcPts val="180"/>
              </a:spcBef>
              <a:spcAft>
                <a:spcPts val="0"/>
              </a:spcAft>
              <a:buSzPts val="684"/>
              <a:buNone/>
              <a:defRPr sz="900"/>
            </a:lvl7pPr>
            <a:lvl8pPr marL="3657600" lvl="7" indent="-228600" algn="l">
              <a:spcBef>
                <a:spcPts val="180"/>
              </a:spcBef>
              <a:spcAft>
                <a:spcPts val="0"/>
              </a:spcAft>
              <a:buSzPts val="684"/>
              <a:buNone/>
              <a:defRPr sz="900"/>
            </a:lvl8pPr>
            <a:lvl9pPr marL="4114800" lvl="8" indent="-228600" algn="l">
              <a:spcBef>
                <a:spcPts val="180"/>
              </a:spcBef>
              <a:spcAft>
                <a:spcPts val="0"/>
              </a:spcAft>
              <a:buSzPts val="684"/>
              <a:buNone/>
              <a:defRPr sz="9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93"/>
        <p:cNvGrpSpPr/>
        <p:nvPr/>
      </p:nvGrpSpPr>
      <p:grpSpPr>
        <a:xfrm>
          <a:off x="0" y="0"/>
          <a:ext cx="0" cy="0"/>
          <a:chOff x="0" y="0"/>
          <a:chExt cx="0" cy="0"/>
        </a:xfrm>
      </p:grpSpPr>
      <p:grpSp>
        <p:nvGrpSpPr>
          <p:cNvPr id="194" name="Google Shape;194;p140"/>
          <p:cNvGrpSpPr/>
          <p:nvPr/>
        </p:nvGrpSpPr>
        <p:grpSpPr>
          <a:xfrm>
            <a:off x="-644959" y="0"/>
            <a:ext cx="10458653" cy="7117071"/>
            <a:chOff x="-644959" y="0"/>
            <a:chExt cx="10458653" cy="7117071"/>
          </a:xfrm>
        </p:grpSpPr>
        <p:grpSp>
          <p:nvGrpSpPr>
            <p:cNvPr id="195" name="Google Shape;195;p140"/>
            <p:cNvGrpSpPr/>
            <p:nvPr/>
          </p:nvGrpSpPr>
          <p:grpSpPr>
            <a:xfrm>
              <a:off x="0" y="0"/>
              <a:ext cx="9144000" cy="6858000"/>
              <a:chOff x="0" y="0"/>
              <a:chExt cx="9144000" cy="6858000"/>
            </a:xfrm>
          </p:grpSpPr>
          <p:grpSp>
            <p:nvGrpSpPr>
              <p:cNvPr id="196" name="Google Shape;196;p140"/>
              <p:cNvGrpSpPr/>
              <p:nvPr/>
            </p:nvGrpSpPr>
            <p:grpSpPr>
              <a:xfrm>
                <a:off x="0" y="0"/>
                <a:ext cx="2514600" cy="6858000"/>
                <a:chOff x="0" y="0"/>
                <a:chExt cx="2514600" cy="6858000"/>
              </a:xfrm>
            </p:grpSpPr>
            <p:sp>
              <p:nvSpPr>
                <p:cNvPr id="197" name="Google Shape;197;p140"/>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98" name="Google Shape;198;p140"/>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99" name="Google Shape;199;p140"/>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grpSp>
            <p:nvGrpSpPr>
              <p:cNvPr id="200" name="Google Shape;200;p140"/>
              <p:cNvGrpSpPr/>
              <p:nvPr/>
            </p:nvGrpSpPr>
            <p:grpSpPr>
              <a:xfrm>
                <a:off x="422910" y="0"/>
                <a:ext cx="2514600" cy="6858000"/>
                <a:chOff x="0" y="0"/>
                <a:chExt cx="2514600" cy="6858000"/>
              </a:xfrm>
            </p:grpSpPr>
            <p:sp>
              <p:nvSpPr>
                <p:cNvPr id="201" name="Google Shape;201;p140"/>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02" name="Google Shape;202;p140"/>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03" name="Google Shape;203;p140"/>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grpSp>
            <p:nvGrpSpPr>
              <p:cNvPr id="204" name="Google Shape;204;p140"/>
              <p:cNvGrpSpPr/>
              <p:nvPr/>
            </p:nvGrpSpPr>
            <p:grpSpPr>
              <a:xfrm rot="10800000">
                <a:off x="6629400" y="0"/>
                <a:ext cx="2514600" cy="6858000"/>
                <a:chOff x="0" y="0"/>
                <a:chExt cx="2514600" cy="6858000"/>
              </a:xfrm>
            </p:grpSpPr>
            <p:sp>
              <p:nvSpPr>
                <p:cNvPr id="205" name="Google Shape;205;p140"/>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06" name="Google Shape;206;p140"/>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07" name="Google Shape;207;p140"/>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sp>
            <p:nvSpPr>
              <p:cNvPr id="208" name="Google Shape;208;p140"/>
              <p:cNvSpPr/>
              <p:nvPr/>
            </p:nvSpPr>
            <p:spPr>
              <a:xfrm>
                <a:off x="3810000" y="0"/>
                <a:ext cx="28194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09" name="Google Shape;209;p140"/>
              <p:cNvSpPr/>
              <p:nvPr/>
            </p:nvSpPr>
            <p:spPr>
              <a:xfrm>
                <a:off x="289560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10" name="Google Shape;210;p140"/>
              <p:cNvSpPr/>
              <p:nvPr/>
            </p:nvSpPr>
            <p:spPr>
              <a:xfrm>
                <a:off x="31242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sp>
          <p:nvSpPr>
            <p:cNvPr id="211" name="Google Shape;211;p140"/>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212" name="Google Shape;212;p140"/>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213" name="Google Shape;213;p140"/>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214" name="Google Shape;214;p140"/>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215" name="Google Shape;215;p140"/>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216" name="Google Shape;216;p140"/>
            <p:cNvSpPr/>
            <p:nvPr/>
          </p:nvSpPr>
          <p:spPr>
            <a:xfrm rot="1800000">
              <a:off x="2996165" y="2859252"/>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17" name="Google Shape;217;p140"/>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18" name="Google Shape;218;p140"/>
            <p:cNvSpPr/>
            <p:nvPr/>
          </p:nvSpPr>
          <p:spPr>
            <a:xfrm rot="1800000">
              <a:off x="3729591" y="1592427"/>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19" name="Google Shape;219;p140"/>
            <p:cNvSpPr/>
            <p:nvPr/>
          </p:nvSpPr>
          <p:spPr>
            <a:xfrm rot="1800000">
              <a:off x="2977115" y="325603"/>
              <a:ext cx="1601400" cy="1388236"/>
            </a:xfrm>
            <a:prstGeom prst="hexagon">
              <a:avLst>
                <a:gd name="adj" fmla="val 28544"/>
                <a:gd name="vf" fmla="val 115470"/>
              </a:avLst>
            </a:prstGeom>
            <a:solidFill>
              <a:schemeClr val="lt1">
                <a:alpha val="3921"/>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20" name="Google Shape;220;p140"/>
            <p:cNvSpPr/>
            <p:nvPr/>
          </p:nvSpPr>
          <p:spPr>
            <a:xfrm rot="1800000">
              <a:off x="4463014" y="5383378"/>
              <a:ext cx="1601400" cy="1388236"/>
            </a:xfrm>
            <a:prstGeom prst="hexagon">
              <a:avLst>
                <a:gd name="adj" fmla="val 28544"/>
                <a:gd name="vf" fmla="val 115470"/>
              </a:avLst>
            </a:prstGeom>
            <a:solidFill>
              <a:schemeClr val="lt1">
                <a:alpha val="5882"/>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21" name="Google Shape;221;p140"/>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22" name="Google Shape;222;p140"/>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23" name="Google Shape;223;p140"/>
            <p:cNvSpPr/>
            <p:nvPr/>
          </p:nvSpPr>
          <p:spPr>
            <a:xfrm rot="1800000">
              <a:off x="52941" y="284972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24" name="Google Shape;224;p140"/>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25" name="Google Shape;225;p140"/>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26" name="Google Shape;226;p140"/>
            <p:cNvSpPr/>
            <p:nvPr/>
          </p:nvSpPr>
          <p:spPr>
            <a:xfrm rot="1800000">
              <a:off x="1529316" y="2859252"/>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27" name="Google Shape;227;p140"/>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28" name="Google Shape;228;p140"/>
            <p:cNvSpPr/>
            <p:nvPr/>
          </p:nvSpPr>
          <p:spPr>
            <a:xfrm rot="1800000">
              <a:off x="6806166" y="4145128"/>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29" name="Google Shape;229;p140"/>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30" name="Google Shape;230;p140"/>
            <p:cNvSpPr/>
            <p:nvPr/>
          </p:nvSpPr>
          <p:spPr>
            <a:xfrm rot="1800000">
              <a:off x="7549117" y="286877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31" name="Google Shape;231;p140"/>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32" name="Google Shape;232;p140"/>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sp>
        <p:nvSpPr>
          <p:cNvPr id="233" name="Google Shape;233;p140"/>
          <p:cNvSpPr/>
          <p:nvPr/>
        </p:nvSpPr>
        <p:spPr>
          <a:xfrm>
            <a:off x="4561242" y="-21511"/>
            <a:ext cx="3679116" cy="6271840"/>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34" name="Google Shape;234;p140"/>
          <p:cNvSpPr/>
          <p:nvPr/>
        </p:nvSpPr>
        <p:spPr>
          <a:xfrm>
            <a:off x="4649096" y="-21510"/>
            <a:ext cx="3505200" cy="62393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35" name="Google Shape;235;p140"/>
          <p:cNvSpPr/>
          <p:nvPr/>
        </p:nvSpPr>
        <p:spPr>
          <a:xfrm>
            <a:off x="905571" y="601883"/>
            <a:ext cx="3562257" cy="5648445"/>
          </a:xfrm>
          <a:prstGeom prst="rect">
            <a:avLst/>
          </a:prstGeom>
          <a:solidFill>
            <a:srgbClr val="FFFFFF"/>
          </a:solidFill>
          <a:ln w="9525" cap="flat" cmpd="sng">
            <a:solidFill>
              <a:srgbClr val="1E1E1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36" name="Google Shape;236;p140"/>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37" name="Google Shape;237;p140"/>
          <p:cNvSpPr txBox="1">
            <a:spLocks noGrp="1"/>
          </p:cNvSpPr>
          <p:nvPr>
            <p:ph type="title"/>
          </p:nvPr>
        </p:nvSpPr>
        <p:spPr>
          <a:xfrm>
            <a:off x="4734424" y="2660904"/>
            <a:ext cx="3300984" cy="146304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8" name="Google Shape;238;p140"/>
          <p:cNvSpPr>
            <a:spLocks noGrp="1"/>
          </p:cNvSpPr>
          <p:nvPr>
            <p:ph type="pic" idx="2"/>
          </p:nvPr>
        </p:nvSpPr>
        <p:spPr>
          <a:xfrm>
            <a:off x="1005208" y="693795"/>
            <a:ext cx="3359623" cy="5468112"/>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accent1"/>
              </a:buClr>
              <a:buSzPts val="2432"/>
              <a:buFont typeface="Noto Sans Symbols"/>
              <a:buNone/>
              <a:defRPr sz="3200" b="0" i="0" u="none" strike="noStrike" cap="none">
                <a:solidFill>
                  <a:schemeClr val="accent1"/>
                </a:solidFill>
                <a:latin typeface="Century Gothic"/>
                <a:ea typeface="Century Gothic"/>
                <a:cs typeface="Century Gothic"/>
                <a:sym typeface="Century Gothic"/>
              </a:defRPr>
            </a:lvl1pPr>
            <a:lvl2pPr marR="0" lvl="1" algn="l" rtl="0">
              <a:spcBef>
                <a:spcPts val="560"/>
              </a:spcBef>
              <a:spcAft>
                <a:spcPts val="0"/>
              </a:spcAft>
              <a:buClr>
                <a:schemeClr val="accent1"/>
              </a:buClr>
              <a:buSzPts val="2128"/>
              <a:buFont typeface="Noto Sans Symbols"/>
              <a:buNone/>
              <a:defRPr sz="2800" b="0" i="0" u="none" strike="noStrike" cap="none">
                <a:solidFill>
                  <a:schemeClr val="dk2"/>
                </a:solidFill>
                <a:latin typeface="Century Gothic"/>
                <a:ea typeface="Century Gothic"/>
                <a:cs typeface="Century Gothic"/>
                <a:sym typeface="Century Gothic"/>
              </a:defRPr>
            </a:lvl2pPr>
            <a:lvl3pPr marR="0" lvl="2" algn="l" rtl="0">
              <a:spcBef>
                <a:spcPts val="480"/>
              </a:spcBef>
              <a:spcAft>
                <a:spcPts val="0"/>
              </a:spcAft>
              <a:buClr>
                <a:schemeClr val="accent1"/>
              </a:buClr>
              <a:buSzPts val="1824"/>
              <a:buFont typeface="Noto Sans Symbols"/>
              <a:buNone/>
              <a:defRPr sz="2400" b="0" i="0" u="none" strike="noStrike" cap="none">
                <a:solidFill>
                  <a:schemeClr val="dk2"/>
                </a:solidFill>
                <a:latin typeface="Century Gothic"/>
                <a:ea typeface="Century Gothic"/>
                <a:cs typeface="Century Gothic"/>
                <a:sym typeface="Century Gothic"/>
              </a:defRPr>
            </a:lvl3pPr>
            <a:lvl4pPr marR="0" lvl="3"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4pPr>
            <a:lvl5pPr marR="0" lvl="4"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5pPr>
            <a:lvl6pPr marR="0" lvl="5"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6pPr>
            <a:lvl7pPr marR="0" lvl="6"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7pPr>
            <a:lvl8pPr marR="0" lvl="7"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8pPr>
            <a:lvl9pPr marR="0" lvl="8"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9pPr>
          </a:lstStyle>
          <a:p>
            <a:endParaRPr/>
          </a:p>
        </p:txBody>
      </p:sp>
      <p:sp>
        <p:nvSpPr>
          <p:cNvPr id="239" name="Google Shape;239;p140"/>
          <p:cNvSpPr txBox="1">
            <a:spLocks noGrp="1"/>
          </p:cNvSpPr>
          <p:nvPr>
            <p:ph type="body" idx="1"/>
          </p:nvPr>
        </p:nvSpPr>
        <p:spPr>
          <a:xfrm>
            <a:off x="4734630" y="4133088"/>
            <a:ext cx="3300573" cy="1519561"/>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16"/>
              <a:buNone/>
              <a:defRPr sz="1600">
                <a:solidFill>
                  <a:srgbClr val="424242"/>
                </a:solidFill>
              </a:defRPr>
            </a:lvl1pPr>
            <a:lvl2pPr marL="914400" lvl="1" indent="-228600" algn="l">
              <a:spcBef>
                <a:spcPts val="240"/>
              </a:spcBef>
              <a:spcAft>
                <a:spcPts val="0"/>
              </a:spcAft>
              <a:buSzPts val="912"/>
              <a:buNone/>
              <a:defRPr sz="1200"/>
            </a:lvl2pPr>
            <a:lvl3pPr marL="1371600" lvl="2" indent="-228600" algn="l">
              <a:spcBef>
                <a:spcPts val="200"/>
              </a:spcBef>
              <a:spcAft>
                <a:spcPts val="0"/>
              </a:spcAft>
              <a:buSzPts val="760"/>
              <a:buNone/>
              <a:defRPr sz="1000"/>
            </a:lvl3pPr>
            <a:lvl4pPr marL="1828800" lvl="3" indent="-228600" algn="l">
              <a:spcBef>
                <a:spcPts val="180"/>
              </a:spcBef>
              <a:spcAft>
                <a:spcPts val="0"/>
              </a:spcAft>
              <a:buSzPts val="684"/>
              <a:buNone/>
              <a:defRPr sz="900"/>
            </a:lvl4pPr>
            <a:lvl5pPr marL="2286000" lvl="4" indent="-228600" algn="l">
              <a:spcBef>
                <a:spcPts val="180"/>
              </a:spcBef>
              <a:spcAft>
                <a:spcPts val="0"/>
              </a:spcAft>
              <a:buSzPts val="684"/>
              <a:buNone/>
              <a:defRPr sz="900"/>
            </a:lvl5pPr>
            <a:lvl6pPr marL="2743200" lvl="5" indent="-228600" algn="l">
              <a:spcBef>
                <a:spcPts val="180"/>
              </a:spcBef>
              <a:spcAft>
                <a:spcPts val="0"/>
              </a:spcAft>
              <a:buSzPts val="684"/>
              <a:buNone/>
              <a:defRPr sz="900"/>
            </a:lvl6pPr>
            <a:lvl7pPr marL="3200400" lvl="6" indent="-228600" algn="l">
              <a:spcBef>
                <a:spcPts val="180"/>
              </a:spcBef>
              <a:spcAft>
                <a:spcPts val="0"/>
              </a:spcAft>
              <a:buSzPts val="684"/>
              <a:buNone/>
              <a:defRPr sz="900"/>
            </a:lvl7pPr>
            <a:lvl8pPr marL="3657600" lvl="7" indent="-228600" algn="l">
              <a:spcBef>
                <a:spcPts val="180"/>
              </a:spcBef>
              <a:spcAft>
                <a:spcPts val="0"/>
              </a:spcAft>
              <a:buSzPts val="684"/>
              <a:buNone/>
              <a:defRPr sz="900"/>
            </a:lvl8pPr>
            <a:lvl9pPr marL="4114800" lvl="8" indent="-228600" algn="l">
              <a:spcBef>
                <a:spcPts val="180"/>
              </a:spcBef>
              <a:spcAft>
                <a:spcPts val="0"/>
              </a:spcAft>
              <a:buSzPts val="684"/>
              <a:buNone/>
              <a:defRPr sz="900"/>
            </a:lvl9pPr>
          </a:lstStyle>
          <a:p>
            <a:endParaRPr/>
          </a:p>
        </p:txBody>
      </p:sp>
      <p:sp>
        <p:nvSpPr>
          <p:cNvPr id="240" name="Google Shape;240;p140"/>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1" name="Google Shape;241;p140"/>
          <p:cNvSpPr txBox="1">
            <a:spLocks noGrp="1"/>
          </p:cNvSpPr>
          <p:nvPr>
            <p:ph type="ftr" idx="11"/>
          </p:nvPr>
        </p:nvSpPr>
        <p:spPr>
          <a:xfrm>
            <a:off x="4641448" y="5724835"/>
            <a:ext cx="3493664" cy="365125"/>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2" name="Google Shape;242;p14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C1F15E"/>
            </a:gs>
            <a:gs pos="62000">
              <a:srgbClr val="90BA3F"/>
            </a:gs>
            <a:gs pos="100000">
              <a:srgbClr val="7FA03E"/>
            </a:gs>
          </a:gsLst>
          <a:lin ang="5400000" scaled="0"/>
        </a:gradFill>
        <a:effectLst/>
      </p:bgPr>
    </p:bg>
    <p:spTree>
      <p:nvGrpSpPr>
        <p:cNvPr id="1" name="Shape 9"/>
        <p:cNvGrpSpPr/>
        <p:nvPr/>
      </p:nvGrpSpPr>
      <p:grpSpPr>
        <a:xfrm>
          <a:off x="0" y="0"/>
          <a:ext cx="0" cy="0"/>
          <a:chOff x="0" y="0"/>
          <a:chExt cx="0" cy="0"/>
        </a:xfrm>
      </p:grpSpPr>
      <p:grpSp>
        <p:nvGrpSpPr>
          <p:cNvPr id="10" name="Google Shape;10;p131"/>
          <p:cNvGrpSpPr/>
          <p:nvPr/>
        </p:nvGrpSpPr>
        <p:grpSpPr>
          <a:xfrm>
            <a:off x="-567355" y="0"/>
            <a:ext cx="10458653" cy="7117071"/>
            <a:chOff x="-644959" y="0"/>
            <a:chExt cx="10458653" cy="7117071"/>
          </a:xfrm>
        </p:grpSpPr>
        <p:grpSp>
          <p:nvGrpSpPr>
            <p:cNvPr id="11" name="Google Shape;11;p131"/>
            <p:cNvGrpSpPr/>
            <p:nvPr/>
          </p:nvGrpSpPr>
          <p:grpSpPr>
            <a:xfrm>
              <a:off x="0" y="0"/>
              <a:ext cx="9144000" cy="6858000"/>
              <a:chOff x="0" y="0"/>
              <a:chExt cx="9144000" cy="6858000"/>
            </a:xfrm>
          </p:grpSpPr>
          <p:grpSp>
            <p:nvGrpSpPr>
              <p:cNvPr id="12" name="Google Shape;12;p131"/>
              <p:cNvGrpSpPr/>
              <p:nvPr/>
            </p:nvGrpSpPr>
            <p:grpSpPr>
              <a:xfrm>
                <a:off x="0" y="0"/>
                <a:ext cx="2514600" cy="6858000"/>
                <a:chOff x="0" y="0"/>
                <a:chExt cx="2514600" cy="6858000"/>
              </a:xfrm>
            </p:grpSpPr>
            <p:sp>
              <p:nvSpPr>
                <p:cNvPr id="13" name="Google Shape;13;p131"/>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4" name="Google Shape;14;p131"/>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 name="Google Shape;15;p131"/>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16" name="Google Shape;16;p131"/>
              <p:cNvGrpSpPr/>
              <p:nvPr/>
            </p:nvGrpSpPr>
            <p:grpSpPr>
              <a:xfrm>
                <a:off x="422910" y="0"/>
                <a:ext cx="2514600" cy="6858000"/>
                <a:chOff x="0" y="0"/>
                <a:chExt cx="2514600" cy="6858000"/>
              </a:xfrm>
            </p:grpSpPr>
            <p:sp>
              <p:nvSpPr>
                <p:cNvPr id="17" name="Google Shape;17;p131"/>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 name="Google Shape;18;p131"/>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9" name="Google Shape;19;p131"/>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20" name="Google Shape;20;p131"/>
              <p:cNvGrpSpPr/>
              <p:nvPr/>
            </p:nvGrpSpPr>
            <p:grpSpPr>
              <a:xfrm rot="10800000">
                <a:off x="6629400" y="0"/>
                <a:ext cx="2514600" cy="6858000"/>
                <a:chOff x="0" y="0"/>
                <a:chExt cx="2514600" cy="6858000"/>
              </a:xfrm>
            </p:grpSpPr>
            <p:sp>
              <p:nvSpPr>
                <p:cNvPr id="21" name="Google Shape;21;p131"/>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 name="Google Shape;22;p131"/>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 name="Google Shape;23;p131"/>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24" name="Google Shape;24;p131"/>
              <p:cNvSpPr/>
              <p:nvPr/>
            </p:nvSpPr>
            <p:spPr>
              <a:xfrm>
                <a:off x="3810000" y="0"/>
                <a:ext cx="28194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5" name="Google Shape;25;p131"/>
              <p:cNvSpPr/>
              <p:nvPr/>
            </p:nvSpPr>
            <p:spPr>
              <a:xfrm>
                <a:off x="289560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6" name="Google Shape;26;p131"/>
              <p:cNvSpPr/>
              <p:nvPr/>
            </p:nvSpPr>
            <p:spPr>
              <a:xfrm>
                <a:off x="31242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27" name="Google Shape;27;p131"/>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8" name="Google Shape;28;p131"/>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9" name="Google Shape;29;p131"/>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30" name="Google Shape;30;p131"/>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31" name="Google Shape;31;p131"/>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32" name="Google Shape;32;p131"/>
            <p:cNvSpPr/>
            <p:nvPr/>
          </p:nvSpPr>
          <p:spPr>
            <a:xfrm rot="1800000">
              <a:off x="2996165" y="2859252"/>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3" name="Google Shape;33;p131"/>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4" name="Google Shape;34;p131"/>
            <p:cNvSpPr/>
            <p:nvPr/>
          </p:nvSpPr>
          <p:spPr>
            <a:xfrm rot="1800000">
              <a:off x="3729591" y="1592427"/>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5" name="Google Shape;35;p131"/>
            <p:cNvSpPr/>
            <p:nvPr/>
          </p:nvSpPr>
          <p:spPr>
            <a:xfrm rot="1800000">
              <a:off x="2977115" y="325603"/>
              <a:ext cx="1601400" cy="1388236"/>
            </a:xfrm>
            <a:prstGeom prst="hexagon">
              <a:avLst>
                <a:gd name="adj" fmla="val 28544"/>
                <a:gd name="vf" fmla="val 115470"/>
              </a:avLst>
            </a:prstGeom>
            <a:solidFill>
              <a:schemeClr val="lt1">
                <a:alpha val="3921"/>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6" name="Google Shape;36;p131"/>
            <p:cNvSpPr/>
            <p:nvPr/>
          </p:nvSpPr>
          <p:spPr>
            <a:xfrm rot="1800000">
              <a:off x="4463014" y="5383378"/>
              <a:ext cx="1601400" cy="1388236"/>
            </a:xfrm>
            <a:prstGeom prst="hexagon">
              <a:avLst>
                <a:gd name="adj" fmla="val 28544"/>
                <a:gd name="vf" fmla="val 115470"/>
              </a:avLst>
            </a:prstGeom>
            <a:solidFill>
              <a:schemeClr val="lt1">
                <a:alpha val="5882"/>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7" name="Google Shape;37;p131"/>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8" name="Google Shape;38;p131"/>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9" name="Google Shape;39;p131"/>
            <p:cNvSpPr/>
            <p:nvPr/>
          </p:nvSpPr>
          <p:spPr>
            <a:xfrm rot="1800000">
              <a:off x="52941" y="284972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0" name="Google Shape;40;p131"/>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1" name="Google Shape;41;p131"/>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2" name="Google Shape;42;p131"/>
            <p:cNvSpPr/>
            <p:nvPr/>
          </p:nvSpPr>
          <p:spPr>
            <a:xfrm rot="1800000">
              <a:off x="1529316" y="2859252"/>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3" name="Google Shape;43;p131"/>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4" name="Google Shape;44;p131"/>
            <p:cNvSpPr/>
            <p:nvPr/>
          </p:nvSpPr>
          <p:spPr>
            <a:xfrm rot="1800000">
              <a:off x="6806166" y="4145128"/>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5" name="Google Shape;45;p131"/>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6" name="Google Shape;46;p131"/>
            <p:cNvSpPr/>
            <p:nvPr/>
          </p:nvSpPr>
          <p:spPr>
            <a:xfrm rot="1800000">
              <a:off x="7549117" y="286877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7" name="Google Shape;47;p131"/>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8" name="Google Shape;48;p131"/>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49" name="Google Shape;49;p131"/>
          <p:cNvSpPr/>
          <p:nvPr/>
        </p:nvSpPr>
        <p:spPr>
          <a:xfrm>
            <a:off x="457200" y="333487"/>
            <a:ext cx="8229600" cy="6185647"/>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50" name="Google Shape;50;p131"/>
          <p:cNvSpPr/>
          <p:nvPr/>
        </p:nvSpPr>
        <p:spPr>
          <a:xfrm>
            <a:off x="4561242" y="-21511"/>
            <a:ext cx="3679116" cy="699244"/>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51" name="Google Shape;51;p131"/>
          <p:cNvSpPr/>
          <p:nvPr/>
        </p:nvSpPr>
        <p:spPr>
          <a:xfrm>
            <a:off x="4649096" y="-21510"/>
            <a:ext cx="3505200" cy="62393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52" name="Google Shape;52;p131"/>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Clr>
                <a:schemeClr val="accent1"/>
              </a:buClr>
              <a:buSzPts val="4000"/>
              <a:buFont typeface="Century Gothic"/>
              <a:buNone/>
              <a:defRPr sz="4000" b="0" i="0" u="none" strike="noStrike" cap="none">
                <a:solidFill>
                  <a:schemeClr val="accen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53" name="Google Shape;53;p131"/>
          <p:cNvSpPr txBox="1">
            <a:spLocks noGrp="1"/>
          </p:cNvSpPr>
          <p:nvPr>
            <p:ph type="body" idx="1"/>
          </p:nvPr>
        </p:nvSpPr>
        <p:spPr>
          <a:xfrm>
            <a:off x="1043492" y="2323652"/>
            <a:ext cx="6777317" cy="3508977"/>
          </a:xfrm>
          <a:prstGeom prst="rect">
            <a:avLst/>
          </a:prstGeom>
          <a:noFill/>
          <a:ln>
            <a:noFill/>
          </a:ln>
        </p:spPr>
        <p:txBody>
          <a:bodyPr spcFirstLastPara="1" wrap="square" lIns="91425" tIns="45700" rIns="91425" bIns="45700" anchor="t" anchorCtr="0">
            <a:normAutofit/>
          </a:bodyPr>
          <a:lstStyle>
            <a:lvl1pPr marL="457200" marR="0" lvl="0" indent="-344424" algn="l" rtl="0">
              <a:spcBef>
                <a:spcPts val="480"/>
              </a:spcBef>
              <a:spcAft>
                <a:spcPts val="0"/>
              </a:spcAft>
              <a:buClr>
                <a:schemeClr val="accent1"/>
              </a:buClr>
              <a:buSzPts val="1824"/>
              <a:buFont typeface="Noto Sans Symbols"/>
              <a:buChar char="🞇"/>
              <a:defRPr sz="2400" b="0" i="0" u="none" strike="noStrike" cap="none">
                <a:solidFill>
                  <a:schemeClr val="dk2"/>
                </a:solidFill>
                <a:latin typeface="Century Gothic"/>
                <a:ea typeface="Century Gothic"/>
                <a:cs typeface="Century Gothic"/>
                <a:sym typeface="Century Gothic"/>
              </a:defRPr>
            </a:lvl1pPr>
            <a:lvl2pPr marL="914400" marR="0" lvl="1" indent="-334772" algn="l" rtl="0">
              <a:spcBef>
                <a:spcPts val="440"/>
              </a:spcBef>
              <a:spcAft>
                <a:spcPts val="0"/>
              </a:spcAft>
              <a:buClr>
                <a:schemeClr val="accent1"/>
              </a:buClr>
              <a:buSzPts val="1672"/>
              <a:buFont typeface="Noto Sans Symbols"/>
              <a:buChar char="🞇"/>
              <a:defRPr sz="2200" b="0" i="0" u="none" strike="noStrike" cap="none">
                <a:solidFill>
                  <a:schemeClr val="dk2"/>
                </a:solidFill>
                <a:latin typeface="Century Gothic"/>
                <a:ea typeface="Century Gothic"/>
                <a:cs typeface="Century Gothic"/>
                <a:sym typeface="Century Gothic"/>
              </a:defRPr>
            </a:lvl2pPr>
            <a:lvl3pPr marL="1371600" marR="0" lvl="2" indent="-325119" algn="l" rtl="0">
              <a:spcBef>
                <a:spcPts val="400"/>
              </a:spcBef>
              <a:spcAft>
                <a:spcPts val="0"/>
              </a:spcAft>
              <a:buClr>
                <a:schemeClr val="accent1"/>
              </a:buClr>
              <a:buSzPts val="1520"/>
              <a:buFont typeface="Noto Sans Symbols"/>
              <a:buChar char="🞇"/>
              <a:defRPr sz="2000" b="0" i="0" u="none" strike="noStrike" cap="none">
                <a:solidFill>
                  <a:schemeClr val="dk2"/>
                </a:solidFill>
                <a:latin typeface="Century Gothic"/>
                <a:ea typeface="Century Gothic"/>
                <a:cs typeface="Century Gothic"/>
                <a:sym typeface="Century Gothic"/>
              </a:defRPr>
            </a:lvl3pPr>
            <a:lvl4pPr marL="1828800" marR="0" lvl="3" indent="-315467" algn="l" rtl="0">
              <a:spcBef>
                <a:spcPts val="360"/>
              </a:spcBef>
              <a:spcAft>
                <a:spcPts val="0"/>
              </a:spcAft>
              <a:buClr>
                <a:schemeClr val="accent1"/>
              </a:buClr>
              <a:buSzPts val="1368"/>
              <a:buFont typeface="Noto Sans Symbols"/>
              <a:buChar char="🞇"/>
              <a:defRPr sz="1800" b="0" i="0" u="none" strike="noStrike" cap="none">
                <a:solidFill>
                  <a:schemeClr val="dk2"/>
                </a:solidFill>
                <a:latin typeface="Century Gothic"/>
                <a:ea typeface="Century Gothic"/>
                <a:cs typeface="Century Gothic"/>
                <a:sym typeface="Century Gothic"/>
              </a:defRPr>
            </a:lvl4pPr>
            <a:lvl5pPr marL="2286000" marR="0" lvl="4" indent="-305816" algn="l" rtl="0">
              <a:spcBef>
                <a:spcPts val="320"/>
              </a:spcBef>
              <a:spcAft>
                <a:spcPts val="0"/>
              </a:spcAft>
              <a:buClr>
                <a:schemeClr val="accent1"/>
              </a:buClr>
              <a:buSzPts val="1216"/>
              <a:buFont typeface="Noto Sans Symbols"/>
              <a:buChar char="🞇"/>
              <a:defRPr sz="1600" b="0" i="0" u="none" strike="noStrike" cap="none">
                <a:solidFill>
                  <a:schemeClr val="dk2"/>
                </a:solidFill>
                <a:latin typeface="Century Gothic"/>
                <a:ea typeface="Century Gothic"/>
                <a:cs typeface="Century Gothic"/>
                <a:sym typeface="Century Gothic"/>
              </a:defRPr>
            </a:lvl5pPr>
            <a:lvl6pPr marL="2743200" marR="0" lvl="5" indent="-296164" algn="l" rtl="0">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6pPr>
            <a:lvl7pPr marL="3200400" marR="0" lvl="6" indent="-296164" algn="l" rtl="0">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7pPr>
            <a:lvl8pPr marL="3657600" marR="0" lvl="7" indent="-296164" algn="l" rtl="0">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8pPr>
            <a:lvl9pPr marL="4114800" marR="0" lvl="8" indent="-296164" algn="l" rtl="0">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9pPr>
          </a:lstStyle>
          <a:p>
            <a:endParaRPr/>
          </a:p>
        </p:txBody>
      </p:sp>
      <p:sp>
        <p:nvSpPr>
          <p:cNvPr id="54" name="Google Shape;54;p131"/>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rgbClr val="FEFEFE"/>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5" name="Google Shape;55;p131"/>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chemeClr val="accen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6" name="Google Shape;56;p13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200" b="0" i="0" u="none" strike="noStrike" cap="none">
                <a:solidFill>
                  <a:srgbClr val="FEFEFE"/>
                </a:solidFill>
                <a:latin typeface="Century Gothic"/>
                <a:ea typeface="Century Gothic"/>
                <a:cs typeface="Century Gothic"/>
                <a:sym typeface="Century Gothic"/>
              </a:defRPr>
            </a:lvl1pPr>
            <a:lvl2pPr marL="0" marR="0" lvl="1" indent="0" algn="l" rtl="0">
              <a:spcBef>
                <a:spcPts val="0"/>
              </a:spcBef>
              <a:buNone/>
              <a:defRPr sz="1200" b="0" i="0" u="none" strike="noStrike" cap="none">
                <a:solidFill>
                  <a:srgbClr val="FEFEFE"/>
                </a:solidFill>
                <a:latin typeface="Century Gothic"/>
                <a:ea typeface="Century Gothic"/>
                <a:cs typeface="Century Gothic"/>
                <a:sym typeface="Century Gothic"/>
              </a:defRPr>
            </a:lvl2pPr>
            <a:lvl3pPr marL="0" marR="0" lvl="2" indent="0" algn="l" rtl="0">
              <a:spcBef>
                <a:spcPts val="0"/>
              </a:spcBef>
              <a:buNone/>
              <a:defRPr sz="1200" b="0" i="0" u="none" strike="noStrike" cap="none">
                <a:solidFill>
                  <a:srgbClr val="FEFEFE"/>
                </a:solidFill>
                <a:latin typeface="Century Gothic"/>
                <a:ea typeface="Century Gothic"/>
                <a:cs typeface="Century Gothic"/>
                <a:sym typeface="Century Gothic"/>
              </a:defRPr>
            </a:lvl3pPr>
            <a:lvl4pPr marL="0" marR="0" lvl="3" indent="0" algn="l" rtl="0">
              <a:spcBef>
                <a:spcPts val="0"/>
              </a:spcBef>
              <a:buNone/>
              <a:defRPr sz="1200" b="0" i="0" u="none" strike="noStrike" cap="none">
                <a:solidFill>
                  <a:srgbClr val="FEFEFE"/>
                </a:solidFill>
                <a:latin typeface="Century Gothic"/>
                <a:ea typeface="Century Gothic"/>
                <a:cs typeface="Century Gothic"/>
                <a:sym typeface="Century Gothic"/>
              </a:defRPr>
            </a:lvl4pPr>
            <a:lvl5pPr marL="0" marR="0" lvl="4" indent="0" algn="l" rtl="0">
              <a:spcBef>
                <a:spcPts val="0"/>
              </a:spcBef>
              <a:buNone/>
              <a:defRPr sz="1200" b="0" i="0" u="none" strike="noStrike" cap="none">
                <a:solidFill>
                  <a:srgbClr val="FEFEFE"/>
                </a:solidFill>
                <a:latin typeface="Century Gothic"/>
                <a:ea typeface="Century Gothic"/>
                <a:cs typeface="Century Gothic"/>
                <a:sym typeface="Century Gothic"/>
              </a:defRPr>
            </a:lvl5pPr>
            <a:lvl6pPr marL="0" marR="0" lvl="5" indent="0" algn="l" rtl="0">
              <a:spcBef>
                <a:spcPts val="0"/>
              </a:spcBef>
              <a:buNone/>
              <a:defRPr sz="1200" b="0" i="0" u="none" strike="noStrike" cap="none">
                <a:solidFill>
                  <a:srgbClr val="FEFEFE"/>
                </a:solidFill>
                <a:latin typeface="Century Gothic"/>
                <a:ea typeface="Century Gothic"/>
                <a:cs typeface="Century Gothic"/>
                <a:sym typeface="Century Gothic"/>
              </a:defRPr>
            </a:lvl6pPr>
            <a:lvl7pPr marL="0" marR="0" lvl="6" indent="0" algn="l" rtl="0">
              <a:spcBef>
                <a:spcPts val="0"/>
              </a:spcBef>
              <a:buNone/>
              <a:defRPr sz="1200" b="0" i="0" u="none" strike="noStrike" cap="none">
                <a:solidFill>
                  <a:srgbClr val="FEFEFE"/>
                </a:solidFill>
                <a:latin typeface="Century Gothic"/>
                <a:ea typeface="Century Gothic"/>
                <a:cs typeface="Century Gothic"/>
                <a:sym typeface="Century Gothic"/>
              </a:defRPr>
            </a:lvl7pPr>
            <a:lvl8pPr marL="0" marR="0" lvl="7" indent="0" algn="l" rtl="0">
              <a:spcBef>
                <a:spcPts val="0"/>
              </a:spcBef>
              <a:buNone/>
              <a:defRPr sz="1200" b="0" i="0" u="none" strike="noStrike" cap="none">
                <a:solidFill>
                  <a:srgbClr val="FEFEFE"/>
                </a:solidFill>
                <a:latin typeface="Century Gothic"/>
                <a:ea typeface="Century Gothic"/>
                <a:cs typeface="Century Gothic"/>
                <a:sym typeface="Century Gothic"/>
              </a:defRPr>
            </a:lvl8pPr>
            <a:lvl9pPr marL="0" marR="0" lvl="8" indent="0" algn="l" rtl="0">
              <a:spcBef>
                <a:spcPts val="0"/>
              </a:spcBef>
              <a:buNone/>
              <a:defRPr sz="1200" b="0" i="0" u="none" strike="noStrike" cap="none">
                <a:solidFill>
                  <a:srgbClr val="FEFEFE"/>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1"/>
          <p:cNvSpPr txBox="1">
            <a:spLocks noGrp="1"/>
          </p:cNvSpPr>
          <p:nvPr>
            <p:ph type="ctrTitle"/>
          </p:nvPr>
        </p:nvSpPr>
        <p:spPr>
          <a:xfrm>
            <a:off x="4733365" y="2708476"/>
            <a:ext cx="3313355" cy="170216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a:t>BLM267</a:t>
            </a:r>
            <a:endParaRPr/>
          </a:p>
        </p:txBody>
      </p:sp>
      <p:sp>
        <p:nvSpPr>
          <p:cNvPr id="260" name="Google Shape;260;p1"/>
          <p:cNvSpPr txBox="1">
            <a:spLocks noGrp="1"/>
          </p:cNvSpPr>
          <p:nvPr>
            <p:ph type="subTitle" idx="1"/>
          </p:nvPr>
        </p:nvSpPr>
        <p:spPr>
          <a:xfrm>
            <a:off x="4733365" y="4421080"/>
            <a:ext cx="3309803" cy="152252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368"/>
              <a:buNone/>
            </a:pPr>
            <a:r>
              <a:rPr lang="en-US"/>
              <a:t>Chapter 6: Linked Lists</a:t>
            </a:r>
            <a:endParaRPr b="1"/>
          </a:p>
        </p:txBody>
      </p:sp>
      <p:sp>
        <p:nvSpPr>
          <p:cNvPr id="261" name="Google Shape;261;p1"/>
          <p:cNvSpPr txBox="1">
            <a:spLocks noGrp="1"/>
          </p:cNvSpPr>
          <p:nvPr>
            <p:ph type="sldNum" idx="12"/>
          </p:nvPr>
        </p:nvSpPr>
        <p:spPr>
          <a:xfrm>
            <a:off x="4649096" y="5719966"/>
            <a:ext cx="64366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a:t>
            </a:fld>
            <a:endParaRPr/>
          </a:p>
        </p:txBody>
      </p:sp>
      <p:sp>
        <p:nvSpPr>
          <p:cNvPr id="262" name="Google Shape;262;p1"/>
          <p:cNvSpPr txBox="1">
            <a:spLocks noGrp="1"/>
          </p:cNvSpPr>
          <p:nvPr>
            <p:ph type="ftr" idx="11"/>
          </p:nvPr>
        </p:nvSpPr>
        <p:spPr>
          <a:xfrm>
            <a:off x="5303520" y="5638800"/>
            <a:ext cx="2831592" cy="446291"/>
          </a:xfrm>
          <a:prstGeom prst="rect">
            <a:avLst/>
          </a:prstGeom>
          <a:noFill/>
          <a:ln>
            <a:noFill/>
          </a:ln>
        </p:spPr>
        <p:txBody>
          <a:bodyPr spcFirstLastPara="1" wrap="square" lIns="91425" tIns="45700" rIns="91425" bIns="45700" anchor="ctr" anchorCtr="0">
            <a:normAutofit fontScale="92500"/>
          </a:bodyPr>
          <a:lstStyle/>
          <a:p>
            <a:pPr marL="0" lvl="0" indent="0" algn="r" rtl="0">
              <a:spcBef>
                <a:spcPts val="0"/>
              </a:spcBef>
              <a:spcAft>
                <a:spcPts val="0"/>
              </a:spcAft>
              <a:buNone/>
            </a:pPr>
            <a:r>
              <a:rPr lang="en-US" sz="1110" b="1">
                <a:solidFill>
                  <a:schemeClr val="dk1"/>
                </a:solidFill>
              </a:rPr>
              <a:t>Data Structures Using C, Second Edition</a:t>
            </a:r>
            <a:endParaRPr sz="1110" b="1">
              <a:solidFill>
                <a:schemeClr val="dk1"/>
              </a:solidFill>
            </a:endParaRPr>
          </a:p>
          <a:p>
            <a:pPr marL="0" lvl="0" indent="0" algn="r" rtl="0">
              <a:spcBef>
                <a:spcPts val="0"/>
              </a:spcBef>
              <a:spcAft>
                <a:spcPts val="0"/>
              </a:spcAft>
              <a:buNone/>
            </a:pPr>
            <a:r>
              <a:rPr lang="en-US" sz="1110">
                <a:solidFill>
                  <a:schemeClr val="dk1"/>
                </a:solidFill>
              </a:rPr>
              <a:t>Reema Thareja</a:t>
            </a:r>
            <a:endParaRPr sz="1110">
              <a:solidFill>
                <a:schemeClr val="dk1"/>
              </a:solidFill>
            </a:endParaRPr>
          </a:p>
          <a:p>
            <a:pPr marL="0" lvl="0" indent="0" algn="r" rtl="0">
              <a:spcBef>
                <a:spcPts val="0"/>
              </a:spcBef>
              <a:spcAft>
                <a:spcPts val="0"/>
              </a:spcAft>
              <a:buNone/>
            </a:pPr>
            <a:endParaRPr sz="111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8"/>
        <p:cNvGrpSpPr/>
        <p:nvPr/>
      </p:nvGrpSpPr>
      <p:grpSpPr>
        <a:xfrm>
          <a:off x="0" y="0"/>
          <a:ext cx="0" cy="0"/>
          <a:chOff x="0" y="0"/>
          <a:chExt cx="0" cy="0"/>
        </a:xfrm>
      </p:grpSpPr>
      <p:sp>
        <p:nvSpPr>
          <p:cNvPr id="959" name="Google Shape;959;p89"/>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Doubly Linked Lists</a:t>
            </a:r>
            <a:endParaRPr sz="2400"/>
          </a:p>
        </p:txBody>
      </p:sp>
      <p:sp>
        <p:nvSpPr>
          <p:cNvPr id="960" name="Google Shape;960;p89"/>
          <p:cNvSpPr txBox="1">
            <a:spLocks noGrp="1"/>
          </p:cNvSpPr>
          <p:nvPr>
            <p:ph type="body" idx="1"/>
          </p:nvPr>
        </p:nvSpPr>
        <p:spPr>
          <a:xfrm>
            <a:off x="685800" y="838200"/>
            <a:ext cx="7848600" cy="16002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276"/>
              <a:buChar char="🞇"/>
            </a:pPr>
            <a:r>
              <a:rPr lang="en-US" sz="2000" b="1" dirty="0"/>
              <a:t>Inserting a Node After a Given Node in a Doubly Linked List </a:t>
            </a:r>
            <a:endParaRPr sz="2000" b="1" dirty="0"/>
          </a:p>
          <a:p>
            <a:pPr marL="342900" lvl="0" indent="-274320" algn="l" rtl="0">
              <a:lnSpc>
                <a:spcPct val="80000"/>
              </a:lnSpc>
              <a:spcBef>
                <a:spcPts val="336"/>
              </a:spcBef>
              <a:spcAft>
                <a:spcPts val="0"/>
              </a:spcAft>
              <a:buSzPts val="1276"/>
              <a:buChar char="🞇"/>
            </a:pPr>
            <a:r>
              <a:rPr lang="en-US" sz="2000" b="1" dirty="0"/>
              <a:t>Consider the doubly linked list shown in Fig. 6.44.</a:t>
            </a:r>
            <a:endParaRPr sz="2000" b="1" dirty="0"/>
          </a:p>
          <a:p>
            <a:pPr marL="342900" lvl="0" indent="-274320" algn="l" rtl="0">
              <a:lnSpc>
                <a:spcPct val="80000"/>
              </a:lnSpc>
              <a:spcBef>
                <a:spcPts val="336"/>
              </a:spcBef>
              <a:spcAft>
                <a:spcPts val="0"/>
              </a:spcAft>
              <a:buSzPts val="1276"/>
              <a:buChar char="🞇"/>
            </a:pPr>
            <a:r>
              <a:rPr lang="en-US" sz="2000" b="1" dirty="0"/>
              <a:t>Suppose we want to add a new node with value 9 after the node containing 3. </a:t>
            </a:r>
            <a:endParaRPr sz="2000" b="1" dirty="0"/>
          </a:p>
        </p:txBody>
      </p:sp>
      <p:sp>
        <p:nvSpPr>
          <p:cNvPr id="961" name="Google Shape;961;p8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10</a:t>
            </a:fld>
            <a:endParaRPr/>
          </a:p>
        </p:txBody>
      </p:sp>
      <p:sp>
        <p:nvSpPr>
          <p:cNvPr id="962" name="Google Shape;962;p8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963" name="Google Shape;963;p89"/>
          <p:cNvPicPr preferRelativeResize="0"/>
          <p:nvPr/>
        </p:nvPicPr>
        <p:blipFill rotWithShape="1">
          <a:blip r:embed="rId3">
            <a:alphaModFix/>
          </a:blip>
          <a:srcRect/>
          <a:stretch/>
        </p:blipFill>
        <p:spPr>
          <a:xfrm>
            <a:off x="914400" y="2438400"/>
            <a:ext cx="7010400" cy="3657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8"/>
        <p:cNvGrpSpPr/>
        <p:nvPr/>
      </p:nvGrpSpPr>
      <p:grpSpPr>
        <a:xfrm>
          <a:off x="0" y="0"/>
          <a:ext cx="0" cy="0"/>
          <a:chOff x="0" y="0"/>
          <a:chExt cx="0" cy="0"/>
        </a:xfrm>
      </p:grpSpPr>
      <p:sp>
        <p:nvSpPr>
          <p:cNvPr id="969" name="Google Shape;969;p90"/>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Doubly Linked Lists</a:t>
            </a:r>
            <a:endParaRPr sz="2400"/>
          </a:p>
        </p:txBody>
      </p:sp>
      <p:sp>
        <p:nvSpPr>
          <p:cNvPr id="970" name="Google Shape;970;p90"/>
          <p:cNvSpPr txBox="1">
            <a:spLocks noGrp="1"/>
          </p:cNvSpPr>
          <p:nvPr>
            <p:ph type="body" idx="1"/>
          </p:nvPr>
        </p:nvSpPr>
        <p:spPr>
          <a:xfrm>
            <a:off x="685800" y="838200"/>
            <a:ext cx="7848600" cy="2711116"/>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140"/>
              <a:buChar char="🞇"/>
            </a:pPr>
            <a:r>
              <a:rPr lang="en-US" sz="1800" b="1" dirty="0"/>
              <a:t>Inserting a Node After a Given Node in a Doubly Linked List </a:t>
            </a:r>
            <a:endParaRPr sz="1800" b="1" dirty="0"/>
          </a:p>
          <a:p>
            <a:pPr marL="342900" lvl="0" indent="-274319" algn="l" rtl="0">
              <a:lnSpc>
                <a:spcPct val="80000"/>
              </a:lnSpc>
              <a:spcBef>
                <a:spcPts val="300"/>
              </a:spcBef>
              <a:spcAft>
                <a:spcPts val="0"/>
              </a:spcAft>
              <a:buSzPts val="1140"/>
              <a:buChar char="🞇"/>
            </a:pPr>
            <a:r>
              <a:rPr lang="en-US" sz="1800" b="1" dirty="0"/>
              <a:t>Figure 6.43 shows the algorithm to insert a new node after a given node in a doubly linked list. </a:t>
            </a:r>
            <a:endParaRPr sz="1800" b="1" dirty="0"/>
          </a:p>
          <a:p>
            <a:pPr marL="342900" lvl="0" indent="-274319" algn="l" rtl="0">
              <a:lnSpc>
                <a:spcPct val="80000"/>
              </a:lnSpc>
              <a:spcBef>
                <a:spcPts val="300"/>
              </a:spcBef>
              <a:spcAft>
                <a:spcPts val="0"/>
              </a:spcAft>
              <a:buSzPts val="1140"/>
              <a:buChar char="🞇"/>
            </a:pPr>
            <a:r>
              <a:rPr lang="en-US" sz="1800" b="1" dirty="0"/>
              <a:t>In Step 5, we take a pointer PTR and initialize it with START. </a:t>
            </a:r>
            <a:endParaRPr sz="1800" b="1" dirty="0"/>
          </a:p>
          <a:p>
            <a:pPr marL="342900" lvl="0" indent="-274319" algn="l" rtl="0">
              <a:lnSpc>
                <a:spcPct val="80000"/>
              </a:lnSpc>
              <a:spcBef>
                <a:spcPts val="300"/>
              </a:spcBef>
              <a:spcAft>
                <a:spcPts val="0"/>
              </a:spcAft>
              <a:buSzPts val="1140"/>
              <a:buChar char="🞇"/>
            </a:pPr>
            <a:r>
              <a:rPr lang="en-US" sz="1800" b="1" dirty="0" smtClean="0"/>
              <a:t>In </a:t>
            </a:r>
            <a:r>
              <a:rPr lang="en-US" sz="1800" b="1" dirty="0"/>
              <a:t>the while loop, we traverse through the linked list to reach the node that has its value equal to NUM. </a:t>
            </a:r>
            <a:endParaRPr sz="1800" b="1" dirty="0"/>
          </a:p>
          <a:p>
            <a:pPr marL="342900" lvl="0" indent="-274319" algn="l" rtl="0">
              <a:lnSpc>
                <a:spcPct val="80000"/>
              </a:lnSpc>
              <a:spcBef>
                <a:spcPts val="300"/>
              </a:spcBef>
              <a:spcAft>
                <a:spcPts val="0"/>
              </a:spcAft>
              <a:buSzPts val="1140"/>
              <a:buChar char="🞇"/>
            </a:pPr>
            <a:r>
              <a:rPr lang="en-US" sz="1800" b="1" dirty="0"/>
              <a:t>We need to reach this node because the new node will be inserted after this node. </a:t>
            </a:r>
            <a:endParaRPr sz="1800" b="1" dirty="0"/>
          </a:p>
          <a:p>
            <a:pPr marL="342900" lvl="0" indent="-274319" algn="l" rtl="0">
              <a:lnSpc>
                <a:spcPct val="80000"/>
              </a:lnSpc>
              <a:spcBef>
                <a:spcPts val="300"/>
              </a:spcBef>
              <a:spcAft>
                <a:spcPts val="0"/>
              </a:spcAft>
              <a:buSzPts val="1140"/>
              <a:buChar char="🞇"/>
            </a:pPr>
            <a:r>
              <a:rPr lang="en-US" sz="1800" b="1" dirty="0"/>
              <a:t>Once we reach this node, we change the NEXT and PREV </a:t>
            </a:r>
            <a:r>
              <a:rPr lang="en-US" sz="1500" b="1" dirty="0"/>
              <a:t>fields in such a way that the new node is inserted after the desired node. </a:t>
            </a:r>
            <a:endParaRPr dirty="0"/>
          </a:p>
        </p:txBody>
      </p:sp>
      <p:sp>
        <p:nvSpPr>
          <p:cNvPr id="971" name="Google Shape;971;p9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11</a:t>
            </a:fld>
            <a:endParaRPr/>
          </a:p>
        </p:txBody>
      </p:sp>
      <p:sp>
        <p:nvSpPr>
          <p:cNvPr id="972" name="Google Shape;972;p9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2164" y="5131469"/>
            <a:ext cx="1990725"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2537" y="3256046"/>
            <a:ext cx="3876675" cy="3257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91"/>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Doubly Linked Lists</a:t>
            </a:r>
            <a:endParaRPr sz="2400"/>
          </a:p>
        </p:txBody>
      </p:sp>
      <p:sp>
        <p:nvSpPr>
          <p:cNvPr id="980" name="Google Shape;980;p91"/>
          <p:cNvSpPr txBox="1">
            <a:spLocks noGrp="1"/>
          </p:cNvSpPr>
          <p:nvPr>
            <p:ph type="body" idx="1"/>
          </p:nvPr>
        </p:nvSpPr>
        <p:spPr>
          <a:xfrm>
            <a:off x="685800" y="838200"/>
            <a:ext cx="7848600" cy="2001253"/>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550"/>
              <a:buChar char="🞇"/>
            </a:pPr>
            <a:r>
              <a:rPr lang="en-US" sz="2040" b="1" dirty="0"/>
              <a:t>Inserting a Node Before a Given Node in a Doubly Linked List </a:t>
            </a:r>
            <a:endParaRPr sz="2040" b="1" dirty="0"/>
          </a:p>
          <a:p>
            <a:pPr marL="342900" lvl="0" indent="-274320" algn="l" rtl="0">
              <a:lnSpc>
                <a:spcPct val="80000"/>
              </a:lnSpc>
              <a:spcBef>
                <a:spcPts val="408"/>
              </a:spcBef>
              <a:spcAft>
                <a:spcPts val="0"/>
              </a:spcAft>
              <a:buSzPts val="1550"/>
              <a:buChar char="🞇"/>
            </a:pPr>
            <a:r>
              <a:rPr lang="en-US" sz="2040" b="1" dirty="0"/>
              <a:t>Consider the doubly linked list shown in Fig. 6.46.</a:t>
            </a:r>
            <a:endParaRPr sz="2040" b="1" dirty="0"/>
          </a:p>
          <a:p>
            <a:pPr marL="342900" lvl="0" indent="-274320" algn="l" rtl="0">
              <a:lnSpc>
                <a:spcPct val="80000"/>
              </a:lnSpc>
              <a:spcBef>
                <a:spcPts val="408"/>
              </a:spcBef>
              <a:spcAft>
                <a:spcPts val="0"/>
              </a:spcAft>
              <a:buSzPts val="1550"/>
              <a:buChar char="🞇"/>
            </a:pPr>
            <a:r>
              <a:rPr lang="en-US" sz="2040" b="1" dirty="0"/>
              <a:t>Suppose we want to add a new node with value 9 before the node containing 3. </a:t>
            </a:r>
            <a:endParaRPr sz="2040" b="1" dirty="0"/>
          </a:p>
        </p:txBody>
      </p:sp>
      <p:sp>
        <p:nvSpPr>
          <p:cNvPr id="981" name="Google Shape;981;p9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12</a:t>
            </a:fld>
            <a:endParaRPr/>
          </a:p>
        </p:txBody>
      </p:sp>
      <p:sp>
        <p:nvSpPr>
          <p:cNvPr id="982" name="Google Shape;982;p9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6" name="Google Shape;1002;p93"/>
          <p:cNvPicPr preferRelativeResize="0"/>
          <p:nvPr/>
        </p:nvPicPr>
        <p:blipFill rotWithShape="1">
          <a:blip r:embed="rId3">
            <a:alphaModFix/>
          </a:blip>
          <a:srcRect/>
          <a:stretch/>
        </p:blipFill>
        <p:spPr>
          <a:xfrm>
            <a:off x="810126" y="2289595"/>
            <a:ext cx="6762750" cy="4210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87"/>
        <p:cNvGrpSpPr/>
        <p:nvPr/>
      </p:nvGrpSpPr>
      <p:grpSpPr>
        <a:xfrm>
          <a:off x="0" y="0"/>
          <a:ext cx="0" cy="0"/>
          <a:chOff x="0" y="0"/>
          <a:chExt cx="0" cy="0"/>
        </a:xfrm>
      </p:grpSpPr>
      <p:sp>
        <p:nvSpPr>
          <p:cNvPr id="988" name="Google Shape;988;p92"/>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Doubly Linked Lists</a:t>
            </a:r>
            <a:endParaRPr sz="2400"/>
          </a:p>
        </p:txBody>
      </p:sp>
      <p:sp>
        <p:nvSpPr>
          <p:cNvPr id="990" name="Google Shape;990;p9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13</a:t>
            </a:fld>
            <a:endParaRPr/>
          </a:p>
        </p:txBody>
      </p:sp>
      <p:sp>
        <p:nvSpPr>
          <p:cNvPr id="991" name="Google Shape;991;p9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
        <p:nvSpPr>
          <p:cNvPr id="7" name="Google Shape;980;p91"/>
          <p:cNvSpPr txBox="1">
            <a:spLocks/>
          </p:cNvSpPr>
          <p:nvPr/>
        </p:nvSpPr>
        <p:spPr>
          <a:xfrm>
            <a:off x="741947" y="865124"/>
            <a:ext cx="7848600" cy="2142771"/>
          </a:xfrm>
          <a:prstGeom prst="rect">
            <a:avLst/>
          </a:prstGeom>
          <a:noFill/>
          <a:ln>
            <a:noFill/>
          </a:ln>
        </p:spPr>
        <p:txBody>
          <a:bodyPr spcFirstLastPara="1" wrap="square" lIns="91425" tIns="45700" rIns="91425" bIns="45700" anchor="t" anchorCtr="0">
            <a:normAutofit fontScale="85000" lnSpcReduction="10000"/>
          </a:bodyPr>
          <a:lstStyle>
            <a:defPPr marR="0" lvl="0" algn="l" rtl="0">
              <a:lnSpc>
                <a:spcPct val="100000"/>
              </a:lnSpc>
              <a:spcBef>
                <a:spcPts val="0"/>
              </a:spcBef>
              <a:spcAft>
                <a:spcPts val="0"/>
              </a:spcAft>
            </a:defPPr>
            <a:lvl1pPr marL="457200" marR="0" lvl="0" indent="-315468" algn="l" rtl="0">
              <a:lnSpc>
                <a:spcPct val="100000"/>
              </a:lnSpc>
              <a:spcBef>
                <a:spcPts val="360"/>
              </a:spcBef>
              <a:spcAft>
                <a:spcPts val="0"/>
              </a:spcAft>
              <a:buClr>
                <a:schemeClr val="accent1"/>
              </a:buClr>
              <a:buSzPts val="1368"/>
              <a:buFont typeface="Noto Sans Symbols"/>
              <a:buChar char="🞇"/>
              <a:defRPr sz="2400" b="0" i="0" u="none" strike="noStrike" cap="none">
                <a:solidFill>
                  <a:schemeClr val="dk2"/>
                </a:solidFill>
                <a:latin typeface="Century Gothic"/>
                <a:ea typeface="Century Gothic"/>
                <a:cs typeface="Century Gothic"/>
                <a:sym typeface="Century Gothic"/>
              </a:defRPr>
            </a:lvl1pPr>
            <a:lvl2pPr marL="914400" marR="0" lvl="1" indent="-315468" algn="l" rtl="0">
              <a:lnSpc>
                <a:spcPct val="100000"/>
              </a:lnSpc>
              <a:spcBef>
                <a:spcPts val="360"/>
              </a:spcBef>
              <a:spcAft>
                <a:spcPts val="0"/>
              </a:spcAft>
              <a:buClr>
                <a:schemeClr val="accent1"/>
              </a:buClr>
              <a:buSzPts val="1368"/>
              <a:buFont typeface="Noto Sans Symbols"/>
              <a:buChar char="🞇"/>
              <a:defRPr sz="2200" b="0" i="0" u="none" strike="noStrike" cap="none">
                <a:solidFill>
                  <a:schemeClr val="dk2"/>
                </a:solidFill>
                <a:latin typeface="Century Gothic"/>
                <a:ea typeface="Century Gothic"/>
                <a:cs typeface="Century Gothic"/>
                <a:sym typeface="Century Gothic"/>
              </a:defRPr>
            </a:lvl2pPr>
            <a:lvl3pPr marL="1371600" marR="0" lvl="2" indent="-315467" algn="l" rtl="0">
              <a:lnSpc>
                <a:spcPct val="100000"/>
              </a:lnSpc>
              <a:spcBef>
                <a:spcPts val="360"/>
              </a:spcBef>
              <a:spcAft>
                <a:spcPts val="0"/>
              </a:spcAft>
              <a:buClr>
                <a:schemeClr val="accent1"/>
              </a:buClr>
              <a:buSzPts val="1368"/>
              <a:buFont typeface="Noto Sans Symbols"/>
              <a:buChar char="🞇"/>
              <a:defRPr sz="2000" b="0" i="0" u="none" strike="noStrike" cap="none">
                <a:solidFill>
                  <a:schemeClr val="dk2"/>
                </a:solidFill>
                <a:latin typeface="Century Gothic"/>
                <a:ea typeface="Century Gothic"/>
                <a:cs typeface="Century Gothic"/>
                <a:sym typeface="Century Gothic"/>
              </a:defRPr>
            </a:lvl3pPr>
            <a:lvl4pPr marL="1828800" marR="0" lvl="3" indent="-315467" algn="l" rtl="0">
              <a:lnSpc>
                <a:spcPct val="100000"/>
              </a:lnSpc>
              <a:spcBef>
                <a:spcPts val="360"/>
              </a:spcBef>
              <a:spcAft>
                <a:spcPts val="0"/>
              </a:spcAft>
              <a:buClr>
                <a:schemeClr val="accent1"/>
              </a:buClr>
              <a:buSzPts val="1368"/>
              <a:buFont typeface="Noto Sans Symbols"/>
              <a:buChar char="🞇"/>
              <a:defRPr sz="1800" b="0" i="0" u="none" strike="noStrike" cap="none">
                <a:solidFill>
                  <a:schemeClr val="dk2"/>
                </a:solidFill>
                <a:latin typeface="Century Gothic"/>
                <a:ea typeface="Century Gothic"/>
                <a:cs typeface="Century Gothic"/>
                <a:sym typeface="Century Gothic"/>
              </a:defRPr>
            </a:lvl4pPr>
            <a:lvl5pPr marL="2286000" marR="0" lvl="4" indent="-315467" algn="l" rtl="0">
              <a:lnSpc>
                <a:spcPct val="100000"/>
              </a:lnSpc>
              <a:spcBef>
                <a:spcPts val="360"/>
              </a:spcBef>
              <a:spcAft>
                <a:spcPts val="0"/>
              </a:spcAft>
              <a:buClr>
                <a:schemeClr val="accent1"/>
              </a:buClr>
              <a:buSzPts val="1368"/>
              <a:buFont typeface="Noto Sans Symbols"/>
              <a:buChar char="🞇"/>
              <a:defRPr sz="1600" b="0" i="0" u="none" strike="noStrike" cap="none">
                <a:solidFill>
                  <a:schemeClr val="dk2"/>
                </a:solidFill>
                <a:latin typeface="Century Gothic"/>
                <a:ea typeface="Century Gothic"/>
                <a:cs typeface="Century Gothic"/>
                <a:sym typeface="Century Gothic"/>
              </a:defRPr>
            </a:lvl5pPr>
            <a:lvl6pPr marL="2743200" marR="0" lvl="5" indent="-315467" algn="l" rtl="0">
              <a:lnSpc>
                <a:spcPct val="100000"/>
              </a:lnSpc>
              <a:spcBef>
                <a:spcPts val="360"/>
              </a:spcBef>
              <a:spcAft>
                <a:spcPts val="0"/>
              </a:spcAft>
              <a:buClr>
                <a:schemeClr val="accent1"/>
              </a:buClr>
              <a:buSzPts val="1368"/>
              <a:buFont typeface="Noto Sans Symbols"/>
              <a:buChar char="🞇"/>
              <a:defRPr sz="1400" b="0" i="0" u="none" strike="noStrike" cap="none">
                <a:solidFill>
                  <a:schemeClr val="dk2"/>
                </a:solidFill>
                <a:latin typeface="Century Gothic"/>
                <a:ea typeface="Century Gothic"/>
                <a:cs typeface="Century Gothic"/>
                <a:sym typeface="Century Gothic"/>
              </a:defRPr>
            </a:lvl6pPr>
            <a:lvl7pPr marL="3200400" marR="0" lvl="6" indent="-315467" algn="l" rtl="0">
              <a:lnSpc>
                <a:spcPct val="100000"/>
              </a:lnSpc>
              <a:spcBef>
                <a:spcPts val="360"/>
              </a:spcBef>
              <a:spcAft>
                <a:spcPts val="0"/>
              </a:spcAft>
              <a:buClr>
                <a:schemeClr val="accent1"/>
              </a:buClr>
              <a:buSzPts val="1368"/>
              <a:buFont typeface="Noto Sans Symbols"/>
              <a:buChar char="🞇"/>
              <a:defRPr sz="1400" b="0" i="0" u="none" strike="noStrike" cap="none">
                <a:solidFill>
                  <a:schemeClr val="dk2"/>
                </a:solidFill>
                <a:latin typeface="Century Gothic"/>
                <a:ea typeface="Century Gothic"/>
                <a:cs typeface="Century Gothic"/>
                <a:sym typeface="Century Gothic"/>
              </a:defRPr>
            </a:lvl7pPr>
            <a:lvl8pPr marL="3657600" marR="0" lvl="7" indent="-315467" algn="l" rtl="0">
              <a:lnSpc>
                <a:spcPct val="100000"/>
              </a:lnSpc>
              <a:spcBef>
                <a:spcPts val="360"/>
              </a:spcBef>
              <a:spcAft>
                <a:spcPts val="0"/>
              </a:spcAft>
              <a:buClr>
                <a:schemeClr val="accent1"/>
              </a:buClr>
              <a:buSzPts val="1368"/>
              <a:buFont typeface="Noto Sans Symbols"/>
              <a:buChar char="🞇"/>
              <a:defRPr sz="1400" b="0" i="0" u="none" strike="noStrike" cap="none">
                <a:solidFill>
                  <a:schemeClr val="dk2"/>
                </a:solidFill>
                <a:latin typeface="Century Gothic"/>
                <a:ea typeface="Century Gothic"/>
                <a:cs typeface="Century Gothic"/>
                <a:sym typeface="Century Gothic"/>
              </a:defRPr>
            </a:lvl8pPr>
            <a:lvl9pPr marL="4114800" marR="0" lvl="8" indent="-315467" algn="l" rtl="0">
              <a:lnSpc>
                <a:spcPct val="100000"/>
              </a:lnSpc>
              <a:spcBef>
                <a:spcPts val="360"/>
              </a:spcBef>
              <a:spcAft>
                <a:spcPts val="0"/>
              </a:spcAft>
              <a:buClr>
                <a:schemeClr val="accent1"/>
              </a:buClr>
              <a:buSzPts val="1368"/>
              <a:buFont typeface="Noto Sans Symbols"/>
              <a:buChar char="🞇"/>
              <a:defRPr sz="1400" b="0" i="0" u="none" strike="noStrike" cap="none">
                <a:solidFill>
                  <a:schemeClr val="dk2"/>
                </a:solidFill>
                <a:latin typeface="Century Gothic"/>
                <a:ea typeface="Century Gothic"/>
                <a:cs typeface="Century Gothic"/>
                <a:sym typeface="Century Gothic"/>
              </a:defRPr>
            </a:lvl9pPr>
          </a:lstStyle>
          <a:p>
            <a:pPr marL="342900" indent="-274320">
              <a:lnSpc>
                <a:spcPct val="80000"/>
              </a:lnSpc>
              <a:spcBef>
                <a:spcPts val="0"/>
              </a:spcBef>
              <a:buSzPts val="1550"/>
            </a:pPr>
            <a:r>
              <a:rPr lang="en-US" sz="2040" b="1" dirty="0" smtClean="0"/>
              <a:t>Inserting a Node Before a Given Node in a Doubly Linked List </a:t>
            </a:r>
          </a:p>
          <a:p>
            <a:pPr marL="342900" indent="-274320">
              <a:lnSpc>
                <a:spcPct val="80000"/>
              </a:lnSpc>
              <a:spcBef>
                <a:spcPts val="408"/>
              </a:spcBef>
              <a:buSzPts val="1550"/>
            </a:pPr>
            <a:r>
              <a:rPr lang="en-US" sz="2040" b="1" dirty="0" smtClean="0"/>
              <a:t>In Step 5, we take a pointer variable PTR and initialize it with START. </a:t>
            </a:r>
          </a:p>
          <a:p>
            <a:pPr marL="342900" indent="-274320">
              <a:lnSpc>
                <a:spcPct val="80000"/>
              </a:lnSpc>
              <a:spcBef>
                <a:spcPts val="408"/>
              </a:spcBef>
              <a:buSzPts val="1550"/>
            </a:pPr>
            <a:r>
              <a:rPr lang="en-US" sz="2040" b="1" dirty="0" smtClean="0"/>
              <a:t>That is, PTR now points to the first node of the linked list. </a:t>
            </a:r>
          </a:p>
          <a:p>
            <a:pPr marL="342900" indent="-274320">
              <a:lnSpc>
                <a:spcPct val="80000"/>
              </a:lnSpc>
              <a:spcBef>
                <a:spcPts val="408"/>
              </a:spcBef>
              <a:buSzPts val="1550"/>
            </a:pPr>
            <a:r>
              <a:rPr lang="en-US" sz="2040" b="1" dirty="0" smtClean="0"/>
              <a:t>In the while loop, we traverse through the linked list to reach the node that has its value equal to NUM. </a:t>
            </a:r>
          </a:p>
          <a:p>
            <a:pPr marL="342900" indent="-274320">
              <a:lnSpc>
                <a:spcPct val="80000"/>
              </a:lnSpc>
              <a:spcBef>
                <a:spcPts val="408"/>
              </a:spcBef>
              <a:buSzPts val="1550"/>
            </a:pPr>
            <a:r>
              <a:rPr lang="en-US" sz="2040" b="1" dirty="0" smtClean="0"/>
              <a:t>We need to reach this node because the new node will be inserted before this node. </a:t>
            </a:r>
          </a:p>
          <a:p>
            <a:pPr marL="342900" indent="-274320">
              <a:lnSpc>
                <a:spcPct val="80000"/>
              </a:lnSpc>
              <a:spcBef>
                <a:spcPts val="408"/>
              </a:spcBef>
              <a:buSzPts val="1550"/>
            </a:pPr>
            <a:r>
              <a:rPr lang="en-US" sz="2040" b="1" dirty="0" smtClean="0"/>
              <a:t>Once we reach this node, we change the NEXT and PREV fields in such a way that the new node is inserted before the desired node.</a:t>
            </a:r>
            <a:endParaRPr lang="en-US" sz="2040" b="1"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4669" y="4499059"/>
            <a:ext cx="1990725" cy="77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7023" y="2894599"/>
            <a:ext cx="4219575" cy="3619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07"/>
        <p:cNvGrpSpPr/>
        <p:nvPr/>
      </p:nvGrpSpPr>
      <p:grpSpPr>
        <a:xfrm>
          <a:off x="0" y="0"/>
          <a:ext cx="0" cy="0"/>
          <a:chOff x="0" y="0"/>
          <a:chExt cx="0" cy="0"/>
        </a:xfrm>
      </p:grpSpPr>
      <p:sp>
        <p:nvSpPr>
          <p:cNvPr id="1008" name="Google Shape;1008;p94"/>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Doubly Linked Lists</a:t>
            </a:r>
            <a:endParaRPr sz="2400"/>
          </a:p>
        </p:txBody>
      </p:sp>
      <p:sp>
        <p:nvSpPr>
          <p:cNvPr id="1009" name="Google Shape;1009;p94"/>
          <p:cNvSpPr txBox="1">
            <a:spLocks noGrp="1"/>
          </p:cNvSpPr>
          <p:nvPr>
            <p:ph type="body" idx="1"/>
          </p:nvPr>
        </p:nvSpPr>
        <p:spPr>
          <a:xfrm>
            <a:off x="685800" y="838200"/>
            <a:ext cx="7848600" cy="53340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en-US" b="1" dirty="0"/>
              <a:t>Deleting a node from a doubly Linked List </a:t>
            </a:r>
            <a:endParaRPr b="1" dirty="0"/>
          </a:p>
          <a:p>
            <a:pPr marL="342900" lvl="0" indent="-274319" algn="l" rtl="0">
              <a:spcBef>
                <a:spcPts val="480"/>
              </a:spcBef>
              <a:spcAft>
                <a:spcPts val="0"/>
              </a:spcAft>
              <a:buSzPts val="1824"/>
              <a:buChar char="🞇"/>
            </a:pPr>
            <a:r>
              <a:rPr lang="en-US" b="1" dirty="0"/>
              <a:t>In this section, we will see how a node is deleted from an already existing doubly linked list. </a:t>
            </a:r>
            <a:endParaRPr b="1" dirty="0"/>
          </a:p>
          <a:p>
            <a:pPr marL="342900" lvl="0" indent="-274319" algn="l" rtl="0">
              <a:spcBef>
                <a:spcPts val="480"/>
              </a:spcBef>
              <a:spcAft>
                <a:spcPts val="0"/>
              </a:spcAft>
              <a:buSzPts val="1824"/>
              <a:buChar char="🞇"/>
            </a:pPr>
            <a:r>
              <a:rPr lang="en-US" b="1" dirty="0"/>
              <a:t>We will take four cases and then see how deletion is done in each case.</a:t>
            </a:r>
            <a:endParaRPr dirty="0"/>
          </a:p>
          <a:p>
            <a:pPr marL="800100" lvl="1" indent="-274319">
              <a:spcBef>
                <a:spcPts val="480"/>
              </a:spcBef>
              <a:buSzPts val="1824"/>
            </a:pPr>
            <a:r>
              <a:rPr lang="en-US" b="1" dirty="0"/>
              <a:t>Case 1: The first node is deleted. </a:t>
            </a:r>
            <a:endParaRPr b="1" dirty="0"/>
          </a:p>
          <a:p>
            <a:pPr marL="800100" lvl="1" indent="-274319">
              <a:spcBef>
                <a:spcPts val="480"/>
              </a:spcBef>
              <a:buSzPts val="1824"/>
            </a:pPr>
            <a:r>
              <a:rPr lang="en-US" b="1" dirty="0"/>
              <a:t>Case 2: The last node is deleted. </a:t>
            </a:r>
            <a:endParaRPr b="1" dirty="0"/>
          </a:p>
          <a:p>
            <a:pPr marL="800100" lvl="1" indent="-274319">
              <a:spcBef>
                <a:spcPts val="480"/>
              </a:spcBef>
              <a:buSzPts val="1824"/>
            </a:pPr>
            <a:r>
              <a:rPr lang="en-US" b="1" dirty="0"/>
              <a:t>Case 3: The node after a given node is deleted.</a:t>
            </a:r>
            <a:endParaRPr b="1" dirty="0"/>
          </a:p>
          <a:p>
            <a:pPr marL="800100" lvl="1" indent="-274319">
              <a:spcBef>
                <a:spcPts val="480"/>
              </a:spcBef>
              <a:buSzPts val="1824"/>
            </a:pPr>
            <a:r>
              <a:rPr lang="en-US" b="1" dirty="0"/>
              <a:t>Case 4: The node before a given node is deleted. </a:t>
            </a:r>
            <a:endParaRPr dirty="0"/>
          </a:p>
        </p:txBody>
      </p:sp>
      <p:sp>
        <p:nvSpPr>
          <p:cNvPr id="1010" name="Google Shape;1010;p9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14</a:t>
            </a:fld>
            <a:endParaRPr/>
          </a:p>
        </p:txBody>
      </p:sp>
      <p:sp>
        <p:nvSpPr>
          <p:cNvPr id="1011" name="Google Shape;1011;p9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16"/>
        <p:cNvGrpSpPr/>
        <p:nvPr/>
      </p:nvGrpSpPr>
      <p:grpSpPr>
        <a:xfrm>
          <a:off x="0" y="0"/>
          <a:ext cx="0" cy="0"/>
          <a:chOff x="0" y="0"/>
          <a:chExt cx="0" cy="0"/>
        </a:xfrm>
      </p:grpSpPr>
      <p:sp>
        <p:nvSpPr>
          <p:cNvPr id="1017" name="Google Shape;1017;p95"/>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Doubly Linked Lists</a:t>
            </a:r>
            <a:endParaRPr sz="2400"/>
          </a:p>
        </p:txBody>
      </p:sp>
      <p:sp>
        <p:nvSpPr>
          <p:cNvPr id="1018" name="Google Shape;1018;p95"/>
          <p:cNvSpPr txBox="1">
            <a:spLocks noGrp="1"/>
          </p:cNvSpPr>
          <p:nvPr>
            <p:ph type="body" idx="1"/>
          </p:nvPr>
        </p:nvSpPr>
        <p:spPr>
          <a:xfrm>
            <a:off x="685800" y="838200"/>
            <a:ext cx="7848600" cy="53340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en-US" b="1"/>
              <a:t>Deleting the First Node from a Doubly Linked List</a:t>
            </a:r>
            <a:endParaRPr b="1"/>
          </a:p>
          <a:p>
            <a:pPr marL="342900" lvl="0" indent="-274319" algn="l" rtl="0">
              <a:spcBef>
                <a:spcPts val="480"/>
              </a:spcBef>
              <a:spcAft>
                <a:spcPts val="0"/>
              </a:spcAft>
              <a:buSzPts val="1824"/>
              <a:buChar char="🞇"/>
            </a:pPr>
            <a:r>
              <a:rPr lang="en-US" b="1"/>
              <a:t>Consider the doubly linked list shown in Fig. 6.47.</a:t>
            </a:r>
            <a:endParaRPr b="1"/>
          </a:p>
          <a:p>
            <a:pPr marL="342900" lvl="0" indent="-274319" algn="l" rtl="0">
              <a:spcBef>
                <a:spcPts val="480"/>
              </a:spcBef>
              <a:spcAft>
                <a:spcPts val="0"/>
              </a:spcAft>
              <a:buSzPts val="1824"/>
              <a:buChar char="🞇"/>
            </a:pPr>
            <a:r>
              <a:rPr lang="en-US" b="1"/>
              <a:t>When we want to delete a node from the beginning of the list, then the following changes will be done in the linked list.</a:t>
            </a:r>
            <a:endParaRPr/>
          </a:p>
        </p:txBody>
      </p:sp>
      <p:sp>
        <p:nvSpPr>
          <p:cNvPr id="1019" name="Google Shape;1019;p9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15</a:t>
            </a:fld>
            <a:endParaRPr/>
          </a:p>
        </p:txBody>
      </p:sp>
      <p:sp>
        <p:nvSpPr>
          <p:cNvPr id="1020" name="Google Shape;1020;p9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1021" name="Google Shape;1021;p95"/>
          <p:cNvPicPr preferRelativeResize="0"/>
          <p:nvPr/>
        </p:nvPicPr>
        <p:blipFill rotWithShape="1">
          <a:blip r:embed="rId3">
            <a:alphaModFix/>
          </a:blip>
          <a:srcRect/>
          <a:stretch/>
        </p:blipFill>
        <p:spPr>
          <a:xfrm>
            <a:off x="1239146" y="3548063"/>
            <a:ext cx="6819900" cy="1800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26"/>
        <p:cNvGrpSpPr/>
        <p:nvPr/>
      </p:nvGrpSpPr>
      <p:grpSpPr>
        <a:xfrm>
          <a:off x="0" y="0"/>
          <a:ext cx="0" cy="0"/>
          <a:chOff x="0" y="0"/>
          <a:chExt cx="0" cy="0"/>
        </a:xfrm>
      </p:grpSpPr>
      <p:sp>
        <p:nvSpPr>
          <p:cNvPr id="1027" name="Google Shape;1027;p96"/>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Doubly Linked Lists</a:t>
            </a:r>
            <a:endParaRPr sz="2400"/>
          </a:p>
        </p:txBody>
      </p:sp>
      <p:sp>
        <p:nvSpPr>
          <p:cNvPr id="1028" name="Google Shape;1028;p96"/>
          <p:cNvSpPr txBox="1">
            <a:spLocks noGrp="1"/>
          </p:cNvSpPr>
          <p:nvPr>
            <p:ph type="body" idx="1"/>
          </p:nvPr>
        </p:nvSpPr>
        <p:spPr>
          <a:xfrm>
            <a:off x="685800" y="838200"/>
            <a:ext cx="7848600" cy="30480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140"/>
              <a:buChar char="🞇"/>
            </a:pPr>
            <a:r>
              <a:rPr lang="en-US" sz="1500" b="1"/>
              <a:t>Deleting the First Node from a Doubly Linked</a:t>
            </a:r>
            <a:endParaRPr sz="1500" b="1"/>
          </a:p>
          <a:p>
            <a:pPr marL="342900" lvl="0" indent="-274319" algn="l" rtl="0">
              <a:lnSpc>
                <a:spcPct val="80000"/>
              </a:lnSpc>
              <a:spcBef>
                <a:spcPts val="300"/>
              </a:spcBef>
              <a:spcAft>
                <a:spcPts val="0"/>
              </a:spcAft>
              <a:buSzPts val="1140"/>
              <a:buChar char="🞇"/>
            </a:pPr>
            <a:r>
              <a:rPr lang="en-US" sz="1500" b="1"/>
              <a:t>ListFigure 6.48 shows the algorithm to delete the first node of a doubly linked list. </a:t>
            </a:r>
            <a:endParaRPr sz="1500" b="1"/>
          </a:p>
          <a:p>
            <a:pPr marL="342900" lvl="0" indent="-274319" algn="l" rtl="0">
              <a:lnSpc>
                <a:spcPct val="80000"/>
              </a:lnSpc>
              <a:spcBef>
                <a:spcPts val="300"/>
              </a:spcBef>
              <a:spcAft>
                <a:spcPts val="0"/>
              </a:spcAft>
              <a:buSzPts val="1140"/>
              <a:buChar char="🞇"/>
            </a:pPr>
            <a:r>
              <a:rPr lang="en-US" sz="1500" b="1"/>
              <a:t>In Step 1 of the algorithm, we check if the linked list exists or not. </a:t>
            </a:r>
            <a:endParaRPr sz="1500" b="1"/>
          </a:p>
          <a:p>
            <a:pPr marL="342900" lvl="0" indent="-274319" algn="l" rtl="0">
              <a:lnSpc>
                <a:spcPct val="80000"/>
              </a:lnSpc>
              <a:spcBef>
                <a:spcPts val="300"/>
              </a:spcBef>
              <a:spcAft>
                <a:spcPts val="0"/>
              </a:spcAft>
              <a:buSzPts val="1140"/>
              <a:buChar char="🞇"/>
            </a:pPr>
            <a:r>
              <a:rPr lang="en-US" sz="1500" b="1"/>
              <a:t>If START = NULL, then it signifies that there are no nodes in the list and the control is transferred to the last statement of the algorithm. </a:t>
            </a:r>
            <a:endParaRPr sz="1500" b="1"/>
          </a:p>
          <a:p>
            <a:pPr marL="342900" lvl="0" indent="-274319" algn="l" rtl="0">
              <a:lnSpc>
                <a:spcPct val="80000"/>
              </a:lnSpc>
              <a:spcBef>
                <a:spcPts val="300"/>
              </a:spcBef>
              <a:spcAft>
                <a:spcPts val="0"/>
              </a:spcAft>
              <a:buSzPts val="1140"/>
              <a:buChar char="🞇"/>
            </a:pPr>
            <a:r>
              <a:rPr lang="en-US" sz="1500" b="1"/>
              <a:t>However, if there are nodes in the linked list, then we use a temporary pointer variable PTR that is set to point to the first node of the list. </a:t>
            </a:r>
            <a:endParaRPr sz="1500" b="1"/>
          </a:p>
          <a:p>
            <a:pPr marL="342900" lvl="0" indent="-274319" algn="l" rtl="0">
              <a:lnSpc>
                <a:spcPct val="80000"/>
              </a:lnSpc>
              <a:spcBef>
                <a:spcPts val="300"/>
              </a:spcBef>
              <a:spcAft>
                <a:spcPts val="0"/>
              </a:spcAft>
              <a:buSzPts val="1140"/>
              <a:buChar char="🞇"/>
            </a:pPr>
            <a:r>
              <a:rPr lang="en-US" sz="1500" b="1"/>
              <a:t>For this, we initialize PTR with START that stores the address of the first node of the list. </a:t>
            </a:r>
            <a:endParaRPr sz="1500" b="1"/>
          </a:p>
          <a:p>
            <a:pPr marL="342900" lvl="0" indent="-274319" algn="l" rtl="0">
              <a:lnSpc>
                <a:spcPct val="80000"/>
              </a:lnSpc>
              <a:spcBef>
                <a:spcPts val="300"/>
              </a:spcBef>
              <a:spcAft>
                <a:spcPts val="0"/>
              </a:spcAft>
              <a:buSzPts val="1140"/>
              <a:buChar char="🞇"/>
            </a:pPr>
            <a:r>
              <a:rPr lang="en-US" sz="1500" b="1"/>
              <a:t>In Step 3, START is made to point to the next node in sequence and finally the memory occupied by PTR (initially the first node of the list) is freed and returned to the free pool. </a:t>
            </a:r>
            <a:endParaRPr sz="1500" b="1"/>
          </a:p>
        </p:txBody>
      </p:sp>
      <p:sp>
        <p:nvSpPr>
          <p:cNvPr id="1029" name="Google Shape;1029;p9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16</a:t>
            </a:fld>
            <a:endParaRPr/>
          </a:p>
        </p:txBody>
      </p:sp>
      <p:sp>
        <p:nvSpPr>
          <p:cNvPr id="1030" name="Google Shape;1030;p9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1031" name="Google Shape;1031;p96"/>
          <p:cNvPicPr preferRelativeResize="0"/>
          <p:nvPr/>
        </p:nvPicPr>
        <p:blipFill rotWithShape="1">
          <a:blip r:embed="rId3">
            <a:alphaModFix/>
          </a:blip>
          <a:srcRect/>
          <a:stretch/>
        </p:blipFill>
        <p:spPr>
          <a:xfrm>
            <a:off x="1904999" y="3669631"/>
            <a:ext cx="3713747" cy="266005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36"/>
        <p:cNvGrpSpPr/>
        <p:nvPr/>
      </p:nvGrpSpPr>
      <p:grpSpPr>
        <a:xfrm>
          <a:off x="0" y="0"/>
          <a:ext cx="0" cy="0"/>
          <a:chOff x="0" y="0"/>
          <a:chExt cx="0" cy="0"/>
        </a:xfrm>
      </p:grpSpPr>
      <p:sp>
        <p:nvSpPr>
          <p:cNvPr id="1037" name="Google Shape;1037;p97"/>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Doubly Linked Lists</a:t>
            </a:r>
            <a:endParaRPr sz="2400"/>
          </a:p>
        </p:txBody>
      </p:sp>
      <p:sp>
        <p:nvSpPr>
          <p:cNvPr id="1038" name="Google Shape;1038;p97"/>
          <p:cNvSpPr txBox="1">
            <a:spLocks noGrp="1"/>
          </p:cNvSpPr>
          <p:nvPr>
            <p:ph type="body" idx="1"/>
          </p:nvPr>
        </p:nvSpPr>
        <p:spPr>
          <a:xfrm>
            <a:off x="685800" y="838200"/>
            <a:ext cx="7848600" cy="16002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687"/>
              <a:buChar char="🞇"/>
            </a:pPr>
            <a:r>
              <a:rPr lang="en-US" sz="2220" b="1"/>
              <a:t>Deleting the Last Node from a Doubly Linked List</a:t>
            </a:r>
            <a:endParaRPr sz="2220" b="1"/>
          </a:p>
          <a:p>
            <a:pPr marL="342900" lvl="0" indent="-274319" algn="l" rtl="0">
              <a:lnSpc>
                <a:spcPct val="80000"/>
              </a:lnSpc>
              <a:spcBef>
                <a:spcPts val="444"/>
              </a:spcBef>
              <a:spcAft>
                <a:spcPts val="0"/>
              </a:spcAft>
              <a:buSzPts val="1687"/>
              <a:buChar char="🞇"/>
            </a:pPr>
            <a:r>
              <a:rPr lang="en-US" sz="2220" b="1"/>
              <a:t>Consider the doubly linked list shown in Fig. 6.49.</a:t>
            </a:r>
            <a:endParaRPr sz="2220" b="1"/>
          </a:p>
          <a:p>
            <a:pPr marL="342900" lvl="0" indent="-274319" algn="l" rtl="0">
              <a:lnSpc>
                <a:spcPct val="80000"/>
              </a:lnSpc>
              <a:spcBef>
                <a:spcPts val="444"/>
              </a:spcBef>
              <a:spcAft>
                <a:spcPts val="0"/>
              </a:spcAft>
              <a:buSzPts val="1687"/>
              <a:buChar char="🞇"/>
            </a:pPr>
            <a:r>
              <a:rPr lang="en-US" sz="2220" b="1"/>
              <a:t>Suppose we want to delete the last node from the linked list, then the following changes will be done in the linked list.</a:t>
            </a:r>
            <a:endParaRPr/>
          </a:p>
        </p:txBody>
      </p:sp>
      <p:sp>
        <p:nvSpPr>
          <p:cNvPr id="1039" name="Google Shape;1039;p9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17</a:t>
            </a:fld>
            <a:endParaRPr/>
          </a:p>
        </p:txBody>
      </p:sp>
      <p:sp>
        <p:nvSpPr>
          <p:cNvPr id="1040" name="Google Shape;1040;p9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1041" name="Google Shape;1041;p97"/>
          <p:cNvPicPr preferRelativeResize="0"/>
          <p:nvPr/>
        </p:nvPicPr>
        <p:blipFill rotWithShape="1">
          <a:blip r:embed="rId3">
            <a:alphaModFix/>
          </a:blip>
          <a:srcRect/>
          <a:stretch/>
        </p:blipFill>
        <p:spPr>
          <a:xfrm>
            <a:off x="1266825" y="2747962"/>
            <a:ext cx="6686550" cy="3267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46"/>
        <p:cNvGrpSpPr/>
        <p:nvPr/>
      </p:nvGrpSpPr>
      <p:grpSpPr>
        <a:xfrm>
          <a:off x="0" y="0"/>
          <a:ext cx="0" cy="0"/>
          <a:chOff x="0" y="0"/>
          <a:chExt cx="0" cy="0"/>
        </a:xfrm>
      </p:grpSpPr>
      <p:sp>
        <p:nvSpPr>
          <p:cNvPr id="1047" name="Google Shape;1047;p98"/>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Doubly Linked Lists</a:t>
            </a:r>
            <a:endParaRPr sz="2400"/>
          </a:p>
        </p:txBody>
      </p:sp>
      <p:sp>
        <p:nvSpPr>
          <p:cNvPr id="1048" name="Google Shape;1048;p98"/>
          <p:cNvSpPr txBox="1">
            <a:spLocks noGrp="1"/>
          </p:cNvSpPr>
          <p:nvPr>
            <p:ph type="body" idx="1"/>
          </p:nvPr>
        </p:nvSpPr>
        <p:spPr>
          <a:xfrm>
            <a:off x="724796" y="914400"/>
            <a:ext cx="7848600" cy="32766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276"/>
              <a:buChar char="🞇"/>
            </a:pPr>
            <a:r>
              <a:rPr lang="en-US" sz="1679" b="1"/>
              <a:t>Deleting the Last Node from a Doubly Linked List</a:t>
            </a:r>
            <a:endParaRPr sz="1679" b="1"/>
          </a:p>
          <a:p>
            <a:pPr marL="342900" lvl="0" indent="-274320" algn="l" rtl="0">
              <a:lnSpc>
                <a:spcPct val="80000"/>
              </a:lnSpc>
              <a:spcBef>
                <a:spcPts val="336"/>
              </a:spcBef>
              <a:spcAft>
                <a:spcPts val="0"/>
              </a:spcAft>
              <a:buSzPts val="1276"/>
              <a:buChar char="🞇"/>
            </a:pPr>
            <a:r>
              <a:rPr lang="en-US" sz="1679" b="1"/>
              <a:t>Figure 6.50 shows the algorithm to delete the last node of a doubly linked list. </a:t>
            </a:r>
            <a:endParaRPr sz="1679" b="1"/>
          </a:p>
          <a:p>
            <a:pPr marL="342900" lvl="0" indent="-274320" algn="l" rtl="0">
              <a:lnSpc>
                <a:spcPct val="80000"/>
              </a:lnSpc>
              <a:spcBef>
                <a:spcPts val="336"/>
              </a:spcBef>
              <a:spcAft>
                <a:spcPts val="0"/>
              </a:spcAft>
              <a:buSzPts val="1276"/>
              <a:buChar char="🞇"/>
            </a:pPr>
            <a:r>
              <a:rPr lang="en-US" sz="1679" b="1"/>
              <a:t>In Step 2, we take a pointer variable PTR and initialize it with START. </a:t>
            </a:r>
            <a:endParaRPr sz="1679" b="1"/>
          </a:p>
          <a:p>
            <a:pPr marL="342900" lvl="0" indent="-274320" algn="l" rtl="0">
              <a:lnSpc>
                <a:spcPct val="80000"/>
              </a:lnSpc>
              <a:spcBef>
                <a:spcPts val="336"/>
              </a:spcBef>
              <a:spcAft>
                <a:spcPts val="0"/>
              </a:spcAft>
              <a:buSzPts val="1276"/>
              <a:buChar char="🞇"/>
            </a:pPr>
            <a:r>
              <a:rPr lang="en-US" sz="1679" b="1"/>
              <a:t>That is, PTR now points to the first node of the linked list. </a:t>
            </a:r>
            <a:endParaRPr sz="1679" b="1"/>
          </a:p>
          <a:p>
            <a:pPr marL="342900" lvl="0" indent="-274320" algn="l" rtl="0">
              <a:lnSpc>
                <a:spcPct val="80000"/>
              </a:lnSpc>
              <a:spcBef>
                <a:spcPts val="336"/>
              </a:spcBef>
              <a:spcAft>
                <a:spcPts val="0"/>
              </a:spcAft>
              <a:buSzPts val="1276"/>
              <a:buChar char="🞇"/>
            </a:pPr>
            <a:r>
              <a:rPr lang="en-US" sz="1679" b="1"/>
              <a:t>The while loop traverses through the list to reach the last node. </a:t>
            </a:r>
            <a:endParaRPr sz="1679" b="1"/>
          </a:p>
          <a:p>
            <a:pPr marL="342900" lvl="0" indent="-274320" algn="l" rtl="0">
              <a:lnSpc>
                <a:spcPct val="80000"/>
              </a:lnSpc>
              <a:spcBef>
                <a:spcPts val="336"/>
              </a:spcBef>
              <a:spcAft>
                <a:spcPts val="0"/>
              </a:spcAft>
              <a:buSzPts val="1276"/>
              <a:buChar char="🞇"/>
            </a:pPr>
            <a:r>
              <a:rPr lang="en-US" sz="1679" b="1"/>
              <a:t>Once we reach the last node, we can also access the second last node by taking its address from the PREV field of the last node. </a:t>
            </a:r>
            <a:endParaRPr sz="1679" b="1"/>
          </a:p>
          <a:p>
            <a:pPr marL="342900" lvl="0" indent="-274320" algn="l" rtl="0">
              <a:lnSpc>
                <a:spcPct val="80000"/>
              </a:lnSpc>
              <a:spcBef>
                <a:spcPts val="336"/>
              </a:spcBef>
              <a:spcAft>
                <a:spcPts val="0"/>
              </a:spcAft>
              <a:buSzPts val="1276"/>
              <a:buChar char="🞇"/>
            </a:pPr>
            <a:r>
              <a:rPr lang="en-US" sz="1679" b="1"/>
              <a:t>To delete the last node, we simply have to set the next field of second last node to NULL, so that it now becomes the (new) last node of the linked list. </a:t>
            </a:r>
            <a:endParaRPr sz="1679" b="1"/>
          </a:p>
          <a:p>
            <a:pPr marL="342900" lvl="0" indent="-274320" algn="l" rtl="0">
              <a:lnSpc>
                <a:spcPct val="80000"/>
              </a:lnSpc>
              <a:spcBef>
                <a:spcPts val="336"/>
              </a:spcBef>
              <a:spcAft>
                <a:spcPts val="0"/>
              </a:spcAft>
              <a:buSzPts val="1276"/>
              <a:buChar char="🞇"/>
            </a:pPr>
            <a:r>
              <a:rPr lang="en-US" sz="1679" b="1"/>
              <a:t>The memory of the previous last node is freed and returned to the free pool. </a:t>
            </a:r>
            <a:endParaRPr sz="1679" b="1"/>
          </a:p>
        </p:txBody>
      </p:sp>
      <p:sp>
        <p:nvSpPr>
          <p:cNvPr id="1049" name="Google Shape;1049;p9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18</a:t>
            </a:fld>
            <a:endParaRPr/>
          </a:p>
        </p:txBody>
      </p:sp>
      <p:sp>
        <p:nvSpPr>
          <p:cNvPr id="1050" name="Google Shape;1050;p9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1051" name="Google Shape;1051;p98"/>
          <p:cNvPicPr preferRelativeResize="0"/>
          <p:nvPr/>
        </p:nvPicPr>
        <p:blipFill rotWithShape="1">
          <a:blip r:embed="rId3">
            <a:alphaModFix/>
          </a:blip>
          <a:srcRect/>
          <a:stretch/>
        </p:blipFill>
        <p:spPr>
          <a:xfrm>
            <a:off x="1600200" y="4038600"/>
            <a:ext cx="3626723" cy="2362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56"/>
        <p:cNvGrpSpPr/>
        <p:nvPr/>
      </p:nvGrpSpPr>
      <p:grpSpPr>
        <a:xfrm>
          <a:off x="0" y="0"/>
          <a:ext cx="0" cy="0"/>
          <a:chOff x="0" y="0"/>
          <a:chExt cx="0" cy="0"/>
        </a:xfrm>
      </p:grpSpPr>
      <p:sp>
        <p:nvSpPr>
          <p:cNvPr id="1057" name="Google Shape;1057;p99"/>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Doubly Linked Lists</a:t>
            </a:r>
            <a:endParaRPr sz="2400"/>
          </a:p>
        </p:txBody>
      </p:sp>
      <p:sp>
        <p:nvSpPr>
          <p:cNvPr id="1058" name="Google Shape;1058;p99"/>
          <p:cNvSpPr txBox="1">
            <a:spLocks noGrp="1"/>
          </p:cNvSpPr>
          <p:nvPr>
            <p:ph type="body" idx="1"/>
          </p:nvPr>
        </p:nvSpPr>
        <p:spPr>
          <a:xfrm>
            <a:off x="724796" y="914400"/>
            <a:ext cx="7848600" cy="16764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414"/>
              <a:buChar char="🞇"/>
            </a:pPr>
            <a:r>
              <a:rPr lang="en-US" sz="1860" b="1"/>
              <a:t>Deleting the Node After a Given Node in a Doubly Linked List </a:t>
            </a:r>
            <a:endParaRPr sz="1860" b="1"/>
          </a:p>
          <a:p>
            <a:pPr marL="342900" lvl="0" indent="-274319" algn="l" rtl="0">
              <a:lnSpc>
                <a:spcPct val="80000"/>
              </a:lnSpc>
              <a:spcBef>
                <a:spcPts val="372"/>
              </a:spcBef>
              <a:spcAft>
                <a:spcPts val="0"/>
              </a:spcAft>
              <a:buSzPts val="1414"/>
              <a:buChar char="🞇"/>
            </a:pPr>
            <a:r>
              <a:rPr lang="en-US" sz="1860" b="1"/>
              <a:t>Consider the doubly linked list shown in Fig. 6.51. </a:t>
            </a:r>
            <a:endParaRPr sz="1860" b="1"/>
          </a:p>
          <a:p>
            <a:pPr marL="342900" lvl="0" indent="-274319" algn="l" rtl="0">
              <a:lnSpc>
                <a:spcPct val="80000"/>
              </a:lnSpc>
              <a:spcBef>
                <a:spcPts val="372"/>
              </a:spcBef>
              <a:spcAft>
                <a:spcPts val="0"/>
              </a:spcAft>
              <a:buSzPts val="1414"/>
              <a:buChar char="🞇"/>
            </a:pPr>
            <a:r>
              <a:rPr lang="en-US" sz="1860" b="1"/>
              <a:t>Suppose we want to delete the node that succeeds the node which contains data value 4.</a:t>
            </a:r>
            <a:endParaRPr sz="1860" b="1"/>
          </a:p>
          <a:p>
            <a:pPr marL="342900" lvl="0" indent="-274319" algn="l" rtl="0">
              <a:lnSpc>
                <a:spcPct val="80000"/>
              </a:lnSpc>
              <a:spcBef>
                <a:spcPts val="372"/>
              </a:spcBef>
              <a:spcAft>
                <a:spcPts val="0"/>
              </a:spcAft>
              <a:buSzPts val="1414"/>
              <a:buChar char="🞇"/>
            </a:pPr>
            <a:r>
              <a:rPr lang="en-US" sz="1860" b="1"/>
              <a:t>Then the following changes will be done in the linked list.</a:t>
            </a:r>
            <a:endParaRPr/>
          </a:p>
        </p:txBody>
      </p:sp>
      <p:sp>
        <p:nvSpPr>
          <p:cNvPr id="1059" name="Google Shape;1059;p9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19</a:t>
            </a:fld>
            <a:endParaRPr/>
          </a:p>
        </p:txBody>
      </p:sp>
      <p:sp>
        <p:nvSpPr>
          <p:cNvPr id="1060" name="Google Shape;1060;p9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1061" name="Google Shape;1061;p99"/>
          <p:cNvPicPr preferRelativeResize="0"/>
          <p:nvPr/>
        </p:nvPicPr>
        <p:blipFill rotWithShape="1">
          <a:blip r:embed="rId3">
            <a:alphaModFix/>
          </a:blip>
          <a:srcRect/>
          <a:stretch/>
        </p:blipFill>
        <p:spPr>
          <a:xfrm>
            <a:off x="1143000" y="2733675"/>
            <a:ext cx="6810375" cy="3590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
          <p:cNvSpPr txBox="1">
            <a:spLocks noGrp="1"/>
          </p:cNvSpPr>
          <p:nvPr>
            <p:ph type="body" idx="1"/>
          </p:nvPr>
        </p:nvSpPr>
        <p:spPr>
          <a:xfrm>
            <a:off x="1043492" y="762000"/>
            <a:ext cx="7186108" cy="5257800"/>
          </a:xfrm>
          <a:prstGeom prst="rect">
            <a:avLst/>
          </a:prstGeom>
          <a:noFill/>
          <a:ln>
            <a:noFill/>
          </a:ln>
        </p:spPr>
        <p:txBody>
          <a:bodyPr spcFirstLastPara="1" wrap="square" lIns="91425" tIns="45700" rIns="91425" bIns="45700" anchor="t" anchorCtr="0">
            <a:normAutofit/>
          </a:bodyPr>
          <a:lstStyle/>
          <a:p>
            <a:pPr marL="342900" lvl="0" indent="-274319" algn="l" rtl="0">
              <a:spcBef>
                <a:spcPts val="480"/>
              </a:spcBef>
              <a:spcAft>
                <a:spcPts val="0"/>
              </a:spcAft>
              <a:buSzPts val="1824"/>
              <a:buChar char="🞇"/>
            </a:pPr>
            <a:r>
              <a:rPr lang="en-US" b="1" dirty="0" smtClean="0"/>
              <a:t>Doubly </a:t>
            </a:r>
            <a:r>
              <a:rPr lang="en-US" b="1" dirty="0"/>
              <a:t>Linked Lists</a:t>
            </a:r>
            <a:endParaRPr dirty="0"/>
          </a:p>
          <a:p>
            <a:pPr marL="342900" lvl="0" indent="-274319" algn="l" rtl="0">
              <a:spcBef>
                <a:spcPts val="480"/>
              </a:spcBef>
              <a:spcAft>
                <a:spcPts val="0"/>
              </a:spcAft>
              <a:buSzPts val="1824"/>
              <a:buChar char="🞇"/>
            </a:pPr>
            <a:r>
              <a:rPr lang="en-US" b="1" dirty="0"/>
              <a:t>Circular Doubly Linked Lists</a:t>
            </a:r>
            <a:endParaRPr b="1" dirty="0"/>
          </a:p>
          <a:p>
            <a:pPr marL="342900" lvl="0" indent="-274319" algn="l" rtl="0">
              <a:spcBef>
                <a:spcPts val="480"/>
              </a:spcBef>
              <a:spcAft>
                <a:spcPts val="0"/>
              </a:spcAft>
              <a:buSzPts val="1824"/>
              <a:buChar char="🞇"/>
            </a:pPr>
            <a:r>
              <a:rPr lang="en-US" b="1" smtClean="0">
                <a:solidFill>
                  <a:srgbClr val="3E3D2D"/>
                </a:solidFill>
              </a:rPr>
              <a:t>Multi-linked </a:t>
            </a:r>
            <a:r>
              <a:rPr lang="en-US" b="1" dirty="0">
                <a:solidFill>
                  <a:srgbClr val="3E3D2D"/>
                </a:solidFill>
              </a:rPr>
              <a:t>Lists</a:t>
            </a:r>
            <a:endParaRPr dirty="0"/>
          </a:p>
          <a:p>
            <a:pPr marL="342900" lvl="0" indent="-274319" algn="l" rtl="0">
              <a:spcBef>
                <a:spcPts val="480"/>
              </a:spcBef>
              <a:spcAft>
                <a:spcPts val="0"/>
              </a:spcAft>
              <a:buSzPts val="1824"/>
              <a:buChar char="🞇"/>
            </a:pPr>
            <a:r>
              <a:rPr lang="en-US" b="1" dirty="0">
                <a:solidFill>
                  <a:srgbClr val="3E3D2D"/>
                </a:solidFill>
              </a:rPr>
              <a:t>Application of Linked Lists</a:t>
            </a:r>
            <a:endParaRPr dirty="0"/>
          </a:p>
          <a:p>
            <a:pPr marL="342900" lvl="0" indent="-182626" algn="l" rtl="0">
              <a:spcBef>
                <a:spcPts val="380"/>
              </a:spcBef>
              <a:spcAft>
                <a:spcPts val="0"/>
              </a:spcAft>
              <a:buSzPts val="1444"/>
              <a:buNone/>
            </a:pPr>
            <a:endParaRPr sz="1900" b="1" dirty="0">
              <a:solidFill>
                <a:srgbClr val="3E3D2D"/>
              </a:solidFill>
            </a:endParaRPr>
          </a:p>
          <a:p>
            <a:pPr marL="342900" lvl="0" indent="-182626" algn="l" rtl="0">
              <a:spcBef>
                <a:spcPts val="380"/>
              </a:spcBef>
              <a:spcAft>
                <a:spcPts val="0"/>
              </a:spcAft>
              <a:buSzPts val="1444"/>
              <a:buNone/>
            </a:pPr>
            <a:endParaRPr sz="1900" b="1" dirty="0">
              <a:solidFill>
                <a:srgbClr val="3E3D2D"/>
              </a:solidFill>
            </a:endParaRPr>
          </a:p>
        </p:txBody>
      </p:sp>
      <p:sp>
        <p:nvSpPr>
          <p:cNvPr id="268" name="Google Shape;268;p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a:t>
            </a:fld>
            <a:endParaRPr/>
          </a:p>
        </p:txBody>
      </p:sp>
      <p:sp>
        <p:nvSpPr>
          <p:cNvPr id="269" name="Google Shape;269;p2"/>
          <p:cNvSpPr txBox="1">
            <a:spLocks noGrp="1"/>
          </p:cNvSpPr>
          <p:nvPr>
            <p:ph type="ftr" idx="11"/>
          </p:nvPr>
        </p:nvSpPr>
        <p:spPr>
          <a:xfrm>
            <a:off x="4641448" y="6127115"/>
            <a:ext cx="3502152" cy="50228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a:p>
            <a:pPr marL="0" lvl="0" indent="0" algn="r"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66"/>
        <p:cNvGrpSpPr/>
        <p:nvPr/>
      </p:nvGrpSpPr>
      <p:grpSpPr>
        <a:xfrm>
          <a:off x="0" y="0"/>
          <a:ext cx="0" cy="0"/>
          <a:chOff x="0" y="0"/>
          <a:chExt cx="0" cy="0"/>
        </a:xfrm>
      </p:grpSpPr>
      <p:sp>
        <p:nvSpPr>
          <p:cNvPr id="1067" name="Google Shape;1067;p100"/>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Doubly Linked Lists</a:t>
            </a:r>
            <a:endParaRPr sz="2400"/>
          </a:p>
        </p:txBody>
      </p:sp>
      <p:sp>
        <p:nvSpPr>
          <p:cNvPr id="1068" name="Google Shape;1068;p100"/>
          <p:cNvSpPr txBox="1">
            <a:spLocks noGrp="1"/>
          </p:cNvSpPr>
          <p:nvPr>
            <p:ph type="body" idx="1"/>
          </p:nvPr>
        </p:nvSpPr>
        <p:spPr>
          <a:xfrm>
            <a:off x="724796" y="914400"/>
            <a:ext cx="7848600" cy="28956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140"/>
              <a:buChar char="🞇"/>
            </a:pPr>
            <a:r>
              <a:rPr lang="en-US" sz="1600" b="1" dirty="0"/>
              <a:t>Deleting the Node After a Given Node in a Doubly Linked List</a:t>
            </a:r>
            <a:endParaRPr sz="1600" b="1" dirty="0"/>
          </a:p>
          <a:p>
            <a:pPr marL="342900" lvl="0" indent="-274319" algn="l" rtl="0">
              <a:lnSpc>
                <a:spcPct val="80000"/>
              </a:lnSpc>
              <a:spcBef>
                <a:spcPts val="300"/>
              </a:spcBef>
              <a:spcAft>
                <a:spcPts val="0"/>
              </a:spcAft>
              <a:buSzPts val="1140"/>
              <a:buChar char="🞇"/>
            </a:pPr>
            <a:r>
              <a:rPr lang="en-US" sz="1600" b="1" dirty="0"/>
              <a:t>Figure 6.52 shows the algorithm to delete a node after a given node of a doubly linked list. </a:t>
            </a:r>
            <a:endParaRPr sz="1600" b="1" dirty="0"/>
          </a:p>
          <a:p>
            <a:pPr marL="342900" lvl="0" indent="-274319" algn="l" rtl="0">
              <a:lnSpc>
                <a:spcPct val="80000"/>
              </a:lnSpc>
              <a:spcBef>
                <a:spcPts val="300"/>
              </a:spcBef>
              <a:spcAft>
                <a:spcPts val="0"/>
              </a:spcAft>
              <a:buSzPts val="1140"/>
              <a:buChar char="🞇"/>
            </a:pPr>
            <a:r>
              <a:rPr lang="en-US" sz="1600" b="1" dirty="0"/>
              <a:t>In Step 2, we take a pointer variable PTR and initialize it with START.</a:t>
            </a:r>
            <a:endParaRPr sz="1600" b="1" dirty="0"/>
          </a:p>
          <a:p>
            <a:pPr marL="342900" lvl="0" indent="-274319" algn="l" rtl="0">
              <a:lnSpc>
                <a:spcPct val="80000"/>
              </a:lnSpc>
              <a:spcBef>
                <a:spcPts val="300"/>
              </a:spcBef>
              <a:spcAft>
                <a:spcPts val="0"/>
              </a:spcAft>
              <a:buSzPts val="1140"/>
              <a:buChar char="🞇"/>
            </a:pPr>
            <a:r>
              <a:rPr lang="en-US" sz="1600" b="1" dirty="0"/>
              <a:t>That is, PTR now points to the first node of the doubly linked list. </a:t>
            </a:r>
            <a:endParaRPr sz="1600" b="1" dirty="0"/>
          </a:p>
          <a:p>
            <a:pPr marL="342900" lvl="0" indent="-274319" algn="l" rtl="0">
              <a:lnSpc>
                <a:spcPct val="80000"/>
              </a:lnSpc>
              <a:spcBef>
                <a:spcPts val="300"/>
              </a:spcBef>
              <a:spcAft>
                <a:spcPts val="0"/>
              </a:spcAft>
              <a:buSzPts val="1140"/>
              <a:buChar char="🞇"/>
            </a:pPr>
            <a:r>
              <a:rPr lang="en-US" sz="1600" b="1" dirty="0"/>
              <a:t>The while loop traverses through the linked list to reach the given node. </a:t>
            </a:r>
            <a:endParaRPr sz="1600" b="1" dirty="0"/>
          </a:p>
          <a:p>
            <a:pPr marL="342900" lvl="0" indent="-274319" algn="l" rtl="0">
              <a:lnSpc>
                <a:spcPct val="80000"/>
              </a:lnSpc>
              <a:spcBef>
                <a:spcPts val="300"/>
              </a:spcBef>
              <a:spcAft>
                <a:spcPts val="0"/>
              </a:spcAft>
              <a:buSzPts val="1140"/>
              <a:buChar char="🞇"/>
            </a:pPr>
            <a:r>
              <a:rPr lang="en-US" sz="1600" b="1" dirty="0"/>
              <a:t>Once we reach the node containing VAL, the node succeeding it can be easily accessed by using the address stored in its NEXT field. </a:t>
            </a:r>
            <a:endParaRPr sz="1600" b="1" dirty="0"/>
          </a:p>
          <a:p>
            <a:pPr marL="342900" lvl="0" indent="-274319" algn="l" rtl="0">
              <a:lnSpc>
                <a:spcPct val="80000"/>
              </a:lnSpc>
              <a:spcBef>
                <a:spcPts val="300"/>
              </a:spcBef>
              <a:spcAft>
                <a:spcPts val="0"/>
              </a:spcAft>
              <a:buSzPts val="1140"/>
              <a:buChar char="🞇"/>
            </a:pPr>
            <a:r>
              <a:rPr lang="en-US" sz="1600" b="1" dirty="0"/>
              <a:t>The NEXT field of the given node is set to contain the contents in the NEXT field of the succeeding node. </a:t>
            </a:r>
            <a:endParaRPr sz="1600" b="1" dirty="0"/>
          </a:p>
          <a:p>
            <a:pPr marL="342900" lvl="0" indent="-274319" algn="l" rtl="0">
              <a:lnSpc>
                <a:spcPct val="80000"/>
              </a:lnSpc>
              <a:spcBef>
                <a:spcPts val="300"/>
              </a:spcBef>
              <a:spcAft>
                <a:spcPts val="0"/>
              </a:spcAft>
              <a:buSzPts val="1140"/>
              <a:buChar char="🞇"/>
            </a:pPr>
            <a:r>
              <a:rPr lang="en-US" sz="1600" b="1" dirty="0"/>
              <a:t>Finally, the memory of the node succeeding the given node is </a:t>
            </a:r>
            <a:r>
              <a:rPr lang="en-US" sz="1600" b="1" dirty="0" smtClean="0"/>
              <a:t>freed</a:t>
            </a:r>
            <a:r>
              <a:rPr lang="tr-TR" sz="1600" b="1" dirty="0" smtClean="0"/>
              <a:t>.</a:t>
            </a:r>
            <a:endParaRPr sz="2800" dirty="0"/>
          </a:p>
          <a:p>
            <a:pPr marL="342900" lvl="0" indent="-201930" algn="l" rtl="0">
              <a:lnSpc>
                <a:spcPct val="80000"/>
              </a:lnSpc>
              <a:spcBef>
                <a:spcPts val="300"/>
              </a:spcBef>
              <a:spcAft>
                <a:spcPts val="0"/>
              </a:spcAft>
              <a:buSzPts val="1140"/>
              <a:buNone/>
            </a:pPr>
            <a:endParaRPr sz="1600" b="1" dirty="0"/>
          </a:p>
        </p:txBody>
      </p:sp>
      <p:sp>
        <p:nvSpPr>
          <p:cNvPr id="1069" name="Google Shape;1069;p10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20</a:t>
            </a:fld>
            <a:endParaRPr/>
          </a:p>
        </p:txBody>
      </p:sp>
      <p:sp>
        <p:nvSpPr>
          <p:cNvPr id="1070" name="Google Shape;1070;p10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1071" name="Google Shape;1071;p100"/>
          <p:cNvPicPr preferRelativeResize="0"/>
          <p:nvPr/>
        </p:nvPicPr>
        <p:blipFill rotWithShape="1">
          <a:blip r:embed="rId3">
            <a:alphaModFix/>
          </a:blip>
          <a:srcRect/>
          <a:stretch/>
        </p:blipFill>
        <p:spPr>
          <a:xfrm>
            <a:off x="1424075" y="3501235"/>
            <a:ext cx="3867150" cy="3028950"/>
          </a:xfrm>
          <a:prstGeom prst="rect">
            <a:avLst/>
          </a:prstGeom>
          <a:noFill/>
          <a:ln>
            <a:noFill/>
          </a:ln>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1704" y="5176337"/>
            <a:ext cx="3181350"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76"/>
        <p:cNvGrpSpPr/>
        <p:nvPr/>
      </p:nvGrpSpPr>
      <p:grpSpPr>
        <a:xfrm>
          <a:off x="0" y="0"/>
          <a:ext cx="0" cy="0"/>
          <a:chOff x="0" y="0"/>
          <a:chExt cx="0" cy="0"/>
        </a:xfrm>
      </p:grpSpPr>
      <p:sp>
        <p:nvSpPr>
          <p:cNvPr id="1077" name="Google Shape;1077;p101"/>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Doubly Linked Lists</a:t>
            </a:r>
            <a:endParaRPr sz="2400"/>
          </a:p>
        </p:txBody>
      </p:sp>
      <p:sp>
        <p:nvSpPr>
          <p:cNvPr id="1078" name="Google Shape;1078;p101"/>
          <p:cNvSpPr txBox="1">
            <a:spLocks noGrp="1"/>
          </p:cNvSpPr>
          <p:nvPr>
            <p:ph type="body" idx="1"/>
          </p:nvPr>
        </p:nvSpPr>
        <p:spPr>
          <a:xfrm>
            <a:off x="724796" y="914400"/>
            <a:ext cx="7848600" cy="1219200"/>
          </a:xfrm>
          <a:prstGeom prst="rect">
            <a:avLst/>
          </a:prstGeom>
          <a:noFill/>
          <a:ln>
            <a:noFill/>
          </a:ln>
        </p:spPr>
        <p:txBody>
          <a:bodyPr spcFirstLastPara="1" wrap="square" lIns="91425" tIns="45700" rIns="91425" bIns="45700" anchor="t" anchorCtr="0">
            <a:noAutofit/>
          </a:bodyPr>
          <a:lstStyle/>
          <a:p>
            <a:pPr marL="342900" lvl="0" indent="-274319" algn="l" rtl="0">
              <a:lnSpc>
                <a:spcPct val="80000"/>
              </a:lnSpc>
              <a:spcBef>
                <a:spcPts val="0"/>
              </a:spcBef>
              <a:spcAft>
                <a:spcPts val="0"/>
              </a:spcAft>
              <a:buSzPts val="1140"/>
              <a:buChar char="🞇"/>
            </a:pPr>
            <a:r>
              <a:rPr lang="en-US" sz="1800" b="1" dirty="0"/>
              <a:t>Deleting the Node Before a Given Node in a Doubly Linked List </a:t>
            </a:r>
            <a:endParaRPr sz="1800" b="1" dirty="0"/>
          </a:p>
          <a:p>
            <a:pPr marL="342900" lvl="0" indent="-274319" algn="l" rtl="0">
              <a:lnSpc>
                <a:spcPct val="80000"/>
              </a:lnSpc>
              <a:spcBef>
                <a:spcPts val="300"/>
              </a:spcBef>
              <a:spcAft>
                <a:spcPts val="0"/>
              </a:spcAft>
              <a:buSzPts val="1140"/>
              <a:buChar char="🞇"/>
            </a:pPr>
            <a:r>
              <a:rPr lang="en-US" sz="1800" b="1" dirty="0"/>
              <a:t>Consider the doubly linked list shown in Fig. 6.53.</a:t>
            </a:r>
            <a:endParaRPr sz="1800" b="1" dirty="0"/>
          </a:p>
          <a:p>
            <a:pPr marL="342900" lvl="0" indent="-274319" algn="l" rtl="0">
              <a:lnSpc>
                <a:spcPct val="80000"/>
              </a:lnSpc>
              <a:spcBef>
                <a:spcPts val="300"/>
              </a:spcBef>
              <a:spcAft>
                <a:spcPts val="0"/>
              </a:spcAft>
              <a:buSzPts val="1140"/>
              <a:buChar char="🞇"/>
            </a:pPr>
            <a:r>
              <a:rPr lang="en-US" sz="1800" b="1" dirty="0"/>
              <a:t>Suppose we want to delete the node preceding the node with value 4. </a:t>
            </a:r>
            <a:endParaRPr sz="1800" b="1" dirty="0"/>
          </a:p>
        </p:txBody>
      </p:sp>
      <p:sp>
        <p:nvSpPr>
          <p:cNvPr id="1079" name="Google Shape;1079;p10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21</a:t>
            </a:fld>
            <a:endParaRPr/>
          </a:p>
        </p:txBody>
      </p:sp>
      <p:sp>
        <p:nvSpPr>
          <p:cNvPr id="1080" name="Google Shape;1080;p10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1081" name="Google Shape;1081;p101"/>
          <p:cNvPicPr preferRelativeResize="0"/>
          <p:nvPr/>
        </p:nvPicPr>
        <p:blipFill rotWithShape="1">
          <a:blip r:embed="rId3">
            <a:alphaModFix/>
          </a:blip>
          <a:srcRect/>
          <a:stretch/>
        </p:blipFill>
        <p:spPr>
          <a:xfrm>
            <a:off x="1258196" y="2133600"/>
            <a:ext cx="6781800" cy="39909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86"/>
        <p:cNvGrpSpPr/>
        <p:nvPr/>
      </p:nvGrpSpPr>
      <p:grpSpPr>
        <a:xfrm>
          <a:off x="0" y="0"/>
          <a:ext cx="0" cy="0"/>
          <a:chOff x="0" y="0"/>
          <a:chExt cx="0" cy="0"/>
        </a:xfrm>
      </p:grpSpPr>
      <p:pic>
        <p:nvPicPr>
          <p:cNvPr id="1091" name="Google Shape;1091;p102"/>
          <p:cNvPicPr preferRelativeResize="0"/>
          <p:nvPr/>
        </p:nvPicPr>
        <p:blipFill rotWithShape="1">
          <a:blip r:embed="rId3">
            <a:alphaModFix/>
          </a:blip>
          <a:srcRect/>
          <a:stretch/>
        </p:blipFill>
        <p:spPr>
          <a:xfrm>
            <a:off x="1012557" y="2995863"/>
            <a:ext cx="4112895" cy="3293815"/>
          </a:xfrm>
          <a:prstGeom prst="rect">
            <a:avLst/>
          </a:prstGeom>
          <a:noFill/>
          <a:ln>
            <a:noFill/>
          </a:ln>
        </p:spPr>
      </p:pic>
      <p:sp>
        <p:nvSpPr>
          <p:cNvPr id="1087" name="Google Shape;1087;p102"/>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Doubly Linked Lists</a:t>
            </a:r>
            <a:endParaRPr sz="2400"/>
          </a:p>
        </p:txBody>
      </p:sp>
      <p:sp>
        <p:nvSpPr>
          <p:cNvPr id="1088" name="Google Shape;1088;p102"/>
          <p:cNvSpPr txBox="1">
            <a:spLocks noGrp="1"/>
          </p:cNvSpPr>
          <p:nvPr>
            <p:ph type="body" idx="1"/>
          </p:nvPr>
        </p:nvSpPr>
        <p:spPr>
          <a:xfrm>
            <a:off x="724796" y="914400"/>
            <a:ext cx="7848600" cy="2498226"/>
          </a:xfrm>
          <a:prstGeom prst="rect">
            <a:avLst/>
          </a:prstGeom>
          <a:noFill/>
          <a:ln>
            <a:noFill/>
          </a:ln>
        </p:spPr>
        <p:txBody>
          <a:bodyPr spcFirstLastPara="1" wrap="square" lIns="91425" tIns="45700" rIns="91425" bIns="45700" anchor="t" anchorCtr="0">
            <a:noAutofit/>
          </a:bodyPr>
          <a:lstStyle/>
          <a:p>
            <a:pPr marL="342900" lvl="0" indent="-274319" algn="l" rtl="0">
              <a:lnSpc>
                <a:spcPct val="80000"/>
              </a:lnSpc>
              <a:spcBef>
                <a:spcPts val="0"/>
              </a:spcBef>
              <a:spcAft>
                <a:spcPts val="0"/>
              </a:spcAft>
              <a:buSzPts val="1003"/>
              <a:buChar char="🞇"/>
            </a:pPr>
            <a:r>
              <a:rPr lang="en-US" sz="1800" b="1" dirty="0"/>
              <a:t>Deleting the Node Before a Given Node in a Doubly Linked List </a:t>
            </a:r>
            <a:endParaRPr sz="1800" b="1" dirty="0"/>
          </a:p>
          <a:p>
            <a:pPr marL="342900" lvl="0" indent="-274319" algn="l" rtl="0">
              <a:lnSpc>
                <a:spcPct val="80000"/>
              </a:lnSpc>
              <a:spcBef>
                <a:spcPts val="264"/>
              </a:spcBef>
              <a:spcAft>
                <a:spcPts val="0"/>
              </a:spcAft>
              <a:buSzPts val="1003"/>
              <a:buChar char="🞇"/>
            </a:pPr>
            <a:r>
              <a:rPr lang="en-US" sz="1800" b="1" dirty="0" smtClean="0"/>
              <a:t>The </a:t>
            </a:r>
            <a:r>
              <a:rPr lang="en-US" sz="1800" b="1" dirty="0"/>
              <a:t>while loop traverses through the linked list to reach the desired node. </a:t>
            </a:r>
            <a:endParaRPr sz="1800" b="1" dirty="0"/>
          </a:p>
          <a:p>
            <a:pPr marL="342900" lvl="0" indent="-274319" algn="l" rtl="0">
              <a:lnSpc>
                <a:spcPct val="80000"/>
              </a:lnSpc>
              <a:spcBef>
                <a:spcPts val="264"/>
              </a:spcBef>
              <a:spcAft>
                <a:spcPts val="0"/>
              </a:spcAft>
              <a:buSzPts val="1003"/>
              <a:buChar char="🞇"/>
            </a:pPr>
            <a:r>
              <a:rPr lang="en-US" sz="1800" b="1" dirty="0"/>
              <a:t>Once we reach the node containing VAL, the PREV field of PTR is set to contain the address of the node preceding the node which comes before PTR. </a:t>
            </a:r>
            <a:endParaRPr sz="1800" b="1" dirty="0"/>
          </a:p>
          <a:p>
            <a:pPr marL="342900" lvl="0" indent="-274319" algn="l" rtl="0">
              <a:lnSpc>
                <a:spcPct val="80000"/>
              </a:lnSpc>
              <a:spcBef>
                <a:spcPts val="264"/>
              </a:spcBef>
              <a:spcAft>
                <a:spcPts val="0"/>
              </a:spcAft>
              <a:buSzPts val="1003"/>
              <a:buChar char="🞇"/>
            </a:pPr>
            <a:r>
              <a:rPr lang="en-US" sz="1800" b="1" dirty="0"/>
              <a:t>The memory of the node preceding PTR is freed and returned to the free pool. </a:t>
            </a:r>
            <a:endParaRPr sz="1800" dirty="0"/>
          </a:p>
        </p:txBody>
      </p:sp>
      <p:sp>
        <p:nvSpPr>
          <p:cNvPr id="1089" name="Google Shape;1089;p10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22</a:t>
            </a:fld>
            <a:endParaRPr/>
          </a:p>
        </p:txBody>
      </p:sp>
      <p:sp>
        <p:nvSpPr>
          <p:cNvPr id="1090" name="Google Shape;1090;p10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43261" y="4642770"/>
            <a:ext cx="3181350"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50"/>
        <p:cNvGrpSpPr/>
        <p:nvPr/>
      </p:nvGrpSpPr>
      <p:grpSpPr>
        <a:xfrm>
          <a:off x="0" y="0"/>
          <a:ext cx="0" cy="0"/>
          <a:chOff x="0" y="0"/>
          <a:chExt cx="0" cy="0"/>
        </a:xfrm>
      </p:grpSpPr>
      <p:sp>
        <p:nvSpPr>
          <p:cNvPr id="1151" name="Google Shape;1151;p109"/>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Circular Doubly Linked Lists</a:t>
            </a:r>
            <a:endParaRPr sz="2400"/>
          </a:p>
        </p:txBody>
      </p:sp>
      <p:sp>
        <p:nvSpPr>
          <p:cNvPr id="1152" name="Google Shape;1152;p109"/>
          <p:cNvSpPr txBox="1">
            <a:spLocks noGrp="1"/>
          </p:cNvSpPr>
          <p:nvPr>
            <p:ph type="body" idx="1"/>
          </p:nvPr>
        </p:nvSpPr>
        <p:spPr>
          <a:xfrm>
            <a:off x="724796" y="914400"/>
            <a:ext cx="7848600" cy="3416968"/>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276"/>
              <a:buChar char="🞇"/>
            </a:pPr>
            <a:r>
              <a:rPr lang="en-US" sz="2000" b="1" dirty="0"/>
              <a:t>A circular doubly linked list or a circular two-way linked list is a more complex type of linked list which contains a pointer to the next as well as the previous node in the sequence. </a:t>
            </a:r>
            <a:endParaRPr sz="2000" b="1" dirty="0"/>
          </a:p>
          <a:p>
            <a:pPr marL="342900" lvl="0" indent="-274320" algn="l" rtl="0">
              <a:lnSpc>
                <a:spcPct val="80000"/>
              </a:lnSpc>
              <a:spcBef>
                <a:spcPts val="336"/>
              </a:spcBef>
              <a:spcAft>
                <a:spcPts val="0"/>
              </a:spcAft>
              <a:buSzPts val="1276"/>
              <a:buChar char="🞇"/>
            </a:pPr>
            <a:r>
              <a:rPr lang="en-US" sz="2000" b="1" dirty="0"/>
              <a:t>The difference between a doubly linked and a circular doubly linked list is same as that exists between a singly linked list and a circular linked list. </a:t>
            </a:r>
            <a:endParaRPr sz="2000" b="1" dirty="0"/>
          </a:p>
          <a:p>
            <a:pPr marL="342900" lvl="0" indent="-274320" algn="l" rtl="0">
              <a:lnSpc>
                <a:spcPct val="80000"/>
              </a:lnSpc>
              <a:spcBef>
                <a:spcPts val="336"/>
              </a:spcBef>
              <a:spcAft>
                <a:spcPts val="0"/>
              </a:spcAft>
              <a:buSzPts val="1276"/>
              <a:buChar char="🞇"/>
            </a:pPr>
            <a:r>
              <a:rPr lang="en-US" sz="2000" b="1" dirty="0"/>
              <a:t>The circular doubly linked list does not contain NULL in the previous field of the first node and the next field of the last node. </a:t>
            </a:r>
            <a:endParaRPr sz="2000" b="1" dirty="0"/>
          </a:p>
          <a:p>
            <a:pPr marL="342900" lvl="0" indent="-274320" algn="l" rtl="0">
              <a:lnSpc>
                <a:spcPct val="80000"/>
              </a:lnSpc>
              <a:spcBef>
                <a:spcPts val="336"/>
              </a:spcBef>
              <a:spcAft>
                <a:spcPts val="0"/>
              </a:spcAft>
              <a:buSzPts val="1276"/>
              <a:buChar char="🞇"/>
            </a:pPr>
            <a:r>
              <a:rPr lang="en-US" sz="2000" b="1" dirty="0"/>
              <a:t>Rather, the next field of the last node stores the address of the first node of the list, i.e., START. </a:t>
            </a:r>
            <a:endParaRPr sz="3200" dirty="0"/>
          </a:p>
        </p:txBody>
      </p:sp>
      <p:sp>
        <p:nvSpPr>
          <p:cNvPr id="1153" name="Google Shape;1153;p10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23</a:t>
            </a:fld>
            <a:endParaRPr/>
          </a:p>
        </p:txBody>
      </p:sp>
      <p:sp>
        <p:nvSpPr>
          <p:cNvPr id="1154" name="Google Shape;1154;p10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1155" name="Google Shape;1155;p109"/>
          <p:cNvPicPr preferRelativeResize="0"/>
          <p:nvPr/>
        </p:nvPicPr>
        <p:blipFill rotWithShape="1">
          <a:blip r:embed="rId3">
            <a:alphaModFix/>
          </a:blip>
          <a:srcRect/>
          <a:stretch/>
        </p:blipFill>
        <p:spPr>
          <a:xfrm>
            <a:off x="1496321" y="4668200"/>
            <a:ext cx="6305550" cy="12477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79"/>
        <p:cNvGrpSpPr/>
        <p:nvPr/>
      </p:nvGrpSpPr>
      <p:grpSpPr>
        <a:xfrm>
          <a:off x="0" y="0"/>
          <a:ext cx="0" cy="0"/>
          <a:chOff x="0" y="0"/>
          <a:chExt cx="0" cy="0"/>
        </a:xfrm>
      </p:grpSpPr>
      <p:sp>
        <p:nvSpPr>
          <p:cNvPr id="1180" name="Google Shape;1180;p112"/>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Circular Doubly Linked Lists</a:t>
            </a:r>
            <a:endParaRPr sz="2400"/>
          </a:p>
        </p:txBody>
      </p:sp>
      <p:sp>
        <p:nvSpPr>
          <p:cNvPr id="1181" name="Google Shape;1181;p112"/>
          <p:cNvSpPr txBox="1">
            <a:spLocks noGrp="1"/>
          </p:cNvSpPr>
          <p:nvPr>
            <p:ph type="body" idx="1"/>
          </p:nvPr>
        </p:nvSpPr>
        <p:spPr>
          <a:xfrm>
            <a:off x="724796" y="914400"/>
            <a:ext cx="7848600" cy="52578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en-US" b="1"/>
              <a:t>Inserting a new node in a circular doubly Linked List </a:t>
            </a:r>
            <a:endParaRPr b="1"/>
          </a:p>
          <a:p>
            <a:pPr marL="342900" lvl="0" indent="-274319" algn="l" rtl="0">
              <a:spcBef>
                <a:spcPts val="480"/>
              </a:spcBef>
              <a:spcAft>
                <a:spcPts val="0"/>
              </a:spcAft>
              <a:buSzPts val="1824"/>
              <a:buChar char="🞇"/>
            </a:pPr>
            <a:r>
              <a:rPr lang="en-US" b="1"/>
              <a:t>In this section, we will see how a new node is added into an already existing circular doubly linked list. </a:t>
            </a:r>
            <a:endParaRPr b="1"/>
          </a:p>
          <a:p>
            <a:pPr marL="342900" lvl="0" indent="-274319" algn="l" rtl="0">
              <a:spcBef>
                <a:spcPts val="480"/>
              </a:spcBef>
              <a:spcAft>
                <a:spcPts val="0"/>
              </a:spcAft>
              <a:buSzPts val="1824"/>
              <a:buChar char="🞇"/>
            </a:pPr>
            <a:r>
              <a:rPr lang="en-US" b="1"/>
              <a:t>We will take two cases and then see how insertion is done in each case. </a:t>
            </a:r>
            <a:endParaRPr b="1"/>
          </a:p>
          <a:p>
            <a:pPr marL="342900" lvl="0" indent="-274319" algn="l" rtl="0">
              <a:spcBef>
                <a:spcPts val="480"/>
              </a:spcBef>
              <a:spcAft>
                <a:spcPts val="0"/>
              </a:spcAft>
              <a:buSzPts val="1824"/>
              <a:buChar char="🞇"/>
            </a:pPr>
            <a:r>
              <a:rPr lang="en-US" b="1"/>
              <a:t>Rest of the cases are similar to that given for doubly linked lists. </a:t>
            </a:r>
            <a:endParaRPr b="1"/>
          </a:p>
          <a:p>
            <a:pPr marL="342900" lvl="0" indent="-274319" algn="l" rtl="0">
              <a:spcBef>
                <a:spcPts val="480"/>
              </a:spcBef>
              <a:spcAft>
                <a:spcPts val="0"/>
              </a:spcAft>
              <a:buSzPts val="1824"/>
              <a:buChar char="🞇"/>
            </a:pPr>
            <a:r>
              <a:rPr lang="en-US" b="1"/>
              <a:t>Case 1: The new node is inserted at the beginning. </a:t>
            </a:r>
            <a:endParaRPr b="1"/>
          </a:p>
          <a:p>
            <a:pPr marL="342900" lvl="0" indent="-274319" algn="l" rtl="0">
              <a:spcBef>
                <a:spcPts val="480"/>
              </a:spcBef>
              <a:spcAft>
                <a:spcPts val="0"/>
              </a:spcAft>
              <a:buSzPts val="1824"/>
              <a:buChar char="🞇"/>
            </a:pPr>
            <a:r>
              <a:rPr lang="en-US" b="1"/>
              <a:t>Case 2: The new node is inserted at the end. </a:t>
            </a:r>
            <a:endParaRPr/>
          </a:p>
        </p:txBody>
      </p:sp>
      <p:sp>
        <p:nvSpPr>
          <p:cNvPr id="1182" name="Google Shape;1182;p11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24</a:t>
            </a:fld>
            <a:endParaRPr/>
          </a:p>
        </p:txBody>
      </p:sp>
      <p:sp>
        <p:nvSpPr>
          <p:cNvPr id="1183" name="Google Shape;1183;p11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88"/>
        <p:cNvGrpSpPr/>
        <p:nvPr/>
      </p:nvGrpSpPr>
      <p:grpSpPr>
        <a:xfrm>
          <a:off x="0" y="0"/>
          <a:ext cx="0" cy="0"/>
          <a:chOff x="0" y="0"/>
          <a:chExt cx="0" cy="0"/>
        </a:xfrm>
      </p:grpSpPr>
      <p:sp>
        <p:nvSpPr>
          <p:cNvPr id="1189" name="Google Shape;1189;p113"/>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Circular Doubly Linked Lists</a:t>
            </a:r>
            <a:endParaRPr sz="2400"/>
          </a:p>
        </p:txBody>
      </p:sp>
      <p:sp>
        <p:nvSpPr>
          <p:cNvPr id="1190" name="Google Shape;1190;p113"/>
          <p:cNvSpPr txBox="1">
            <a:spLocks noGrp="1"/>
          </p:cNvSpPr>
          <p:nvPr>
            <p:ph type="body" idx="1"/>
          </p:nvPr>
        </p:nvSpPr>
        <p:spPr>
          <a:xfrm>
            <a:off x="724796" y="914400"/>
            <a:ext cx="7848600" cy="16002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276"/>
              <a:buChar char="🞇"/>
            </a:pPr>
            <a:r>
              <a:rPr lang="en-US" sz="1679" b="1"/>
              <a:t>Inserting a Node at the Beginning of a Circular Doubly Linked List </a:t>
            </a:r>
            <a:endParaRPr sz="1679" b="1"/>
          </a:p>
          <a:p>
            <a:pPr marL="342900" lvl="0" indent="-274320" algn="l" rtl="0">
              <a:lnSpc>
                <a:spcPct val="80000"/>
              </a:lnSpc>
              <a:spcBef>
                <a:spcPts val="336"/>
              </a:spcBef>
              <a:spcAft>
                <a:spcPts val="0"/>
              </a:spcAft>
              <a:buSzPts val="1276"/>
              <a:buChar char="🞇"/>
            </a:pPr>
            <a:r>
              <a:rPr lang="en-US" sz="1679" b="1"/>
              <a:t>Consider the circular doubly linked list shown in Fig. 6.57. </a:t>
            </a:r>
            <a:endParaRPr sz="1679" b="1"/>
          </a:p>
          <a:p>
            <a:pPr marL="342900" lvl="0" indent="-274320" algn="l" rtl="0">
              <a:lnSpc>
                <a:spcPct val="80000"/>
              </a:lnSpc>
              <a:spcBef>
                <a:spcPts val="336"/>
              </a:spcBef>
              <a:spcAft>
                <a:spcPts val="0"/>
              </a:spcAft>
              <a:buSzPts val="1276"/>
              <a:buChar char="🞇"/>
            </a:pPr>
            <a:r>
              <a:rPr lang="en-US" sz="1679" b="1"/>
              <a:t>Suppose we want to add a new node with data 9 as the first node of the list. </a:t>
            </a:r>
            <a:endParaRPr sz="1679" b="1"/>
          </a:p>
          <a:p>
            <a:pPr marL="342900" lvl="0" indent="-274320" algn="l" rtl="0">
              <a:lnSpc>
                <a:spcPct val="80000"/>
              </a:lnSpc>
              <a:spcBef>
                <a:spcPts val="336"/>
              </a:spcBef>
              <a:spcAft>
                <a:spcPts val="0"/>
              </a:spcAft>
              <a:buSzPts val="1276"/>
              <a:buChar char="🞇"/>
            </a:pPr>
            <a:r>
              <a:rPr lang="en-US" sz="1679" b="1"/>
              <a:t>Then, the following changes will be done in the linked list.</a:t>
            </a:r>
            <a:endParaRPr/>
          </a:p>
        </p:txBody>
      </p:sp>
      <p:sp>
        <p:nvSpPr>
          <p:cNvPr id="1191" name="Google Shape;1191;p11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25</a:t>
            </a:fld>
            <a:endParaRPr/>
          </a:p>
        </p:txBody>
      </p:sp>
      <p:sp>
        <p:nvSpPr>
          <p:cNvPr id="1192" name="Google Shape;1192;p11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1193" name="Google Shape;1193;p113"/>
          <p:cNvPicPr preferRelativeResize="0"/>
          <p:nvPr/>
        </p:nvPicPr>
        <p:blipFill rotWithShape="1">
          <a:blip r:embed="rId3">
            <a:alphaModFix/>
          </a:blip>
          <a:srcRect/>
          <a:stretch/>
        </p:blipFill>
        <p:spPr>
          <a:xfrm>
            <a:off x="1258196" y="2209800"/>
            <a:ext cx="6781800" cy="398553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98"/>
        <p:cNvGrpSpPr/>
        <p:nvPr/>
      </p:nvGrpSpPr>
      <p:grpSpPr>
        <a:xfrm>
          <a:off x="0" y="0"/>
          <a:ext cx="0" cy="0"/>
          <a:chOff x="0" y="0"/>
          <a:chExt cx="0" cy="0"/>
        </a:xfrm>
      </p:grpSpPr>
      <p:pic>
        <p:nvPicPr>
          <p:cNvPr id="6" name="Google Shape;1212;p115"/>
          <p:cNvPicPr preferRelativeResize="0"/>
          <p:nvPr/>
        </p:nvPicPr>
        <p:blipFill rotWithShape="1">
          <a:blip r:embed="rId3">
            <a:alphaModFix/>
          </a:blip>
          <a:srcRect/>
          <a:stretch/>
        </p:blipFill>
        <p:spPr>
          <a:xfrm>
            <a:off x="4351421" y="2696792"/>
            <a:ext cx="4359442" cy="3716041"/>
          </a:xfrm>
          <a:prstGeom prst="rect">
            <a:avLst/>
          </a:prstGeom>
          <a:noFill/>
          <a:ln>
            <a:noFill/>
          </a:ln>
        </p:spPr>
      </p:pic>
      <p:sp>
        <p:nvSpPr>
          <p:cNvPr id="1199" name="Google Shape;1199;p114"/>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Circular Doubly Linked Lists</a:t>
            </a:r>
            <a:endParaRPr sz="2400"/>
          </a:p>
        </p:txBody>
      </p:sp>
      <p:sp>
        <p:nvSpPr>
          <p:cNvPr id="1200" name="Google Shape;1200;p114"/>
          <p:cNvSpPr txBox="1">
            <a:spLocks noGrp="1"/>
          </p:cNvSpPr>
          <p:nvPr>
            <p:ph type="body" idx="1"/>
          </p:nvPr>
        </p:nvSpPr>
        <p:spPr>
          <a:xfrm>
            <a:off x="724796" y="914400"/>
            <a:ext cx="7848600" cy="3043989"/>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687"/>
              <a:buChar char="🞇"/>
            </a:pPr>
            <a:r>
              <a:rPr lang="en-US" sz="2000" b="1" dirty="0"/>
              <a:t>Figure 6.58 shows the algorithm to insert a new node at the beginning of a circular doubly linked list. </a:t>
            </a:r>
            <a:endParaRPr sz="2000" b="1" dirty="0"/>
          </a:p>
          <a:p>
            <a:pPr marL="342900" lvl="0" indent="-274319" algn="l" rtl="0">
              <a:lnSpc>
                <a:spcPct val="80000"/>
              </a:lnSpc>
              <a:spcBef>
                <a:spcPts val="444"/>
              </a:spcBef>
              <a:spcAft>
                <a:spcPts val="0"/>
              </a:spcAft>
              <a:buSzPts val="1687"/>
              <a:buChar char="🞇"/>
            </a:pPr>
            <a:r>
              <a:rPr lang="tr-TR" sz="2000" b="1" dirty="0" smtClean="0"/>
              <a:t>N</a:t>
            </a:r>
            <a:r>
              <a:rPr lang="en-US" sz="2000" b="1" dirty="0" err="1" smtClean="0"/>
              <a:t>ext</a:t>
            </a:r>
            <a:r>
              <a:rPr lang="en-US" sz="2000" b="1" dirty="0" smtClean="0"/>
              <a:t> part</a:t>
            </a:r>
            <a:r>
              <a:rPr lang="tr-TR" sz="2000" b="1" dirty="0" smtClean="0"/>
              <a:t> of </a:t>
            </a:r>
            <a:r>
              <a:rPr lang="tr-TR" sz="2000" b="1" dirty="0" err="1" smtClean="0"/>
              <a:t>the</a:t>
            </a:r>
            <a:r>
              <a:rPr lang="tr-TR" sz="2000" b="1" dirty="0" smtClean="0"/>
              <a:t> </a:t>
            </a:r>
            <a:r>
              <a:rPr lang="tr-TR" sz="2000" b="1" dirty="0" err="1" smtClean="0"/>
              <a:t>new</a:t>
            </a:r>
            <a:r>
              <a:rPr lang="tr-TR" sz="2000" b="1" dirty="0" smtClean="0"/>
              <a:t> </a:t>
            </a:r>
            <a:r>
              <a:rPr lang="tr-TR" sz="2000" b="1" dirty="0" err="1" smtClean="0"/>
              <a:t>node</a:t>
            </a:r>
            <a:r>
              <a:rPr lang="en-US" sz="2000" b="1" dirty="0" smtClean="0"/>
              <a:t> </a:t>
            </a:r>
            <a:r>
              <a:rPr lang="en-US" sz="2000" b="1" dirty="0"/>
              <a:t>is initialized with the address of the first node of the list, which is stored in START. </a:t>
            </a:r>
            <a:endParaRPr sz="2000" b="1" dirty="0"/>
          </a:p>
          <a:p>
            <a:pPr marL="342900" lvl="0" indent="-274319" algn="l" rtl="0">
              <a:lnSpc>
                <a:spcPct val="80000"/>
              </a:lnSpc>
              <a:spcBef>
                <a:spcPts val="444"/>
              </a:spcBef>
              <a:spcAft>
                <a:spcPts val="0"/>
              </a:spcAft>
              <a:buSzPts val="1687"/>
              <a:buChar char="🞇"/>
            </a:pPr>
            <a:r>
              <a:rPr lang="en-US" sz="2000" b="1" dirty="0"/>
              <a:t>Now since the new node is added as the first node of the list, it will now be known as the START node, that is, the START pointer variable will now hold the address of NEW_NODE. </a:t>
            </a:r>
            <a:endParaRPr sz="2000" b="1" dirty="0"/>
          </a:p>
        </p:txBody>
      </p:sp>
      <p:sp>
        <p:nvSpPr>
          <p:cNvPr id="1201" name="Google Shape;1201;p11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26</a:t>
            </a:fld>
            <a:endParaRPr/>
          </a:p>
        </p:txBody>
      </p:sp>
      <p:sp>
        <p:nvSpPr>
          <p:cNvPr id="1202" name="Google Shape;1202;p11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
        <p:nvSpPr>
          <p:cNvPr id="7" name="Google Shape;1200;p114"/>
          <p:cNvSpPr txBox="1">
            <a:spLocks/>
          </p:cNvSpPr>
          <p:nvPr/>
        </p:nvSpPr>
        <p:spPr>
          <a:xfrm>
            <a:off x="729916" y="2984689"/>
            <a:ext cx="3489158" cy="304398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15468" algn="l" rtl="0">
              <a:lnSpc>
                <a:spcPct val="100000"/>
              </a:lnSpc>
              <a:spcBef>
                <a:spcPts val="360"/>
              </a:spcBef>
              <a:spcAft>
                <a:spcPts val="0"/>
              </a:spcAft>
              <a:buClr>
                <a:schemeClr val="accent1"/>
              </a:buClr>
              <a:buSzPts val="1368"/>
              <a:buFont typeface="Noto Sans Symbols"/>
              <a:buChar char="🞇"/>
              <a:defRPr sz="2400" b="0" i="0" u="none" strike="noStrike" cap="none">
                <a:solidFill>
                  <a:schemeClr val="dk2"/>
                </a:solidFill>
                <a:latin typeface="Century Gothic"/>
                <a:ea typeface="Century Gothic"/>
                <a:cs typeface="Century Gothic"/>
                <a:sym typeface="Century Gothic"/>
              </a:defRPr>
            </a:lvl1pPr>
            <a:lvl2pPr marL="914400" marR="0" lvl="1" indent="-315468" algn="l" rtl="0">
              <a:lnSpc>
                <a:spcPct val="100000"/>
              </a:lnSpc>
              <a:spcBef>
                <a:spcPts val="360"/>
              </a:spcBef>
              <a:spcAft>
                <a:spcPts val="0"/>
              </a:spcAft>
              <a:buClr>
                <a:schemeClr val="accent1"/>
              </a:buClr>
              <a:buSzPts val="1368"/>
              <a:buFont typeface="Noto Sans Symbols"/>
              <a:buChar char="🞇"/>
              <a:defRPr sz="2200" b="0" i="0" u="none" strike="noStrike" cap="none">
                <a:solidFill>
                  <a:schemeClr val="dk2"/>
                </a:solidFill>
                <a:latin typeface="Century Gothic"/>
                <a:ea typeface="Century Gothic"/>
                <a:cs typeface="Century Gothic"/>
                <a:sym typeface="Century Gothic"/>
              </a:defRPr>
            </a:lvl2pPr>
            <a:lvl3pPr marL="1371600" marR="0" lvl="2" indent="-315467" algn="l" rtl="0">
              <a:lnSpc>
                <a:spcPct val="100000"/>
              </a:lnSpc>
              <a:spcBef>
                <a:spcPts val="360"/>
              </a:spcBef>
              <a:spcAft>
                <a:spcPts val="0"/>
              </a:spcAft>
              <a:buClr>
                <a:schemeClr val="accent1"/>
              </a:buClr>
              <a:buSzPts val="1368"/>
              <a:buFont typeface="Noto Sans Symbols"/>
              <a:buChar char="🞇"/>
              <a:defRPr sz="2000" b="0" i="0" u="none" strike="noStrike" cap="none">
                <a:solidFill>
                  <a:schemeClr val="dk2"/>
                </a:solidFill>
                <a:latin typeface="Century Gothic"/>
                <a:ea typeface="Century Gothic"/>
                <a:cs typeface="Century Gothic"/>
                <a:sym typeface="Century Gothic"/>
              </a:defRPr>
            </a:lvl3pPr>
            <a:lvl4pPr marL="1828800" marR="0" lvl="3" indent="-315467" algn="l" rtl="0">
              <a:lnSpc>
                <a:spcPct val="100000"/>
              </a:lnSpc>
              <a:spcBef>
                <a:spcPts val="360"/>
              </a:spcBef>
              <a:spcAft>
                <a:spcPts val="0"/>
              </a:spcAft>
              <a:buClr>
                <a:schemeClr val="accent1"/>
              </a:buClr>
              <a:buSzPts val="1368"/>
              <a:buFont typeface="Noto Sans Symbols"/>
              <a:buChar char="🞇"/>
              <a:defRPr sz="1800" b="0" i="0" u="none" strike="noStrike" cap="none">
                <a:solidFill>
                  <a:schemeClr val="dk2"/>
                </a:solidFill>
                <a:latin typeface="Century Gothic"/>
                <a:ea typeface="Century Gothic"/>
                <a:cs typeface="Century Gothic"/>
                <a:sym typeface="Century Gothic"/>
              </a:defRPr>
            </a:lvl4pPr>
            <a:lvl5pPr marL="2286000" marR="0" lvl="4" indent="-315467" algn="l" rtl="0">
              <a:lnSpc>
                <a:spcPct val="100000"/>
              </a:lnSpc>
              <a:spcBef>
                <a:spcPts val="360"/>
              </a:spcBef>
              <a:spcAft>
                <a:spcPts val="0"/>
              </a:spcAft>
              <a:buClr>
                <a:schemeClr val="accent1"/>
              </a:buClr>
              <a:buSzPts val="1368"/>
              <a:buFont typeface="Noto Sans Symbols"/>
              <a:buChar char="🞇"/>
              <a:defRPr sz="1600" b="0" i="0" u="none" strike="noStrike" cap="none">
                <a:solidFill>
                  <a:schemeClr val="dk2"/>
                </a:solidFill>
                <a:latin typeface="Century Gothic"/>
                <a:ea typeface="Century Gothic"/>
                <a:cs typeface="Century Gothic"/>
                <a:sym typeface="Century Gothic"/>
              </a:defRPr>
            </a:lvl5pPr>
            <a:lvl6pPr marL="2743200" marR="0" lvl="5" indent="-315467" algn="l" rtl="0">
              <a:lnSpc>
                <a:spcPct val="100000"/>
              </a:lnSpc>
              <a:spcBef>
                <a:spcPts val="360"/>
              </a:spcBef>
              <a:spcAft>
                <a:spcPts val="0"/>
              </a:spcAft>
              <a:buClr>
                <a:schemeClr val="accent1"/>
              </a:buClr>
              <a:buSzPts val="1368"/>
              <a:buFont typeface="Noto Sans Symbols"/>
              <a:buChar char="🞇"/>
              <a:defRPr sz="1400" b="0" i="0" u="none" strike="noStrike" cap="none">
                <a:solidFill>
                  <a:schemeClr val="dk2"/>
                </a:solidFill>
                <a:latin typeface="Century Gothic"/>
                <a:ea typeface="Century Gothic"/>
                <a:cs typeface="Century Gothic"/>
                <a:sym typeface="Century Gothic"/>
              </a:defRPr>
            </a:lvl6pPr>
            <a:lvl7pPr marL="3200400" marR="0" lvl="6" indent="-315467" algn="l" rtl="0">
              <a:lnSpc>
                <a:spcPct val="100000"/>
              </a:lnSpc>
              <a:spcBef>
                <a:spcPts val="360"/>
              </a:spcBef>
              <a:spcAft>
                <a:spcPts val="0"/>
              </a:spcAft>
              <a:buClr>
                <a:schemeClr val="accent1"/>
              </a:buClr>
              <a:buSzPts val="1368"/>
              <a:buFont typeface="Noto Sans Symbols"/>
              <a:buChar char="🞇"/>
              <a:defRPr sz="1400" b="0" i="0" u="none" strike="noStrike" cap="none">
                <a:solidFill>
                  <a:schemeClr val="dk2"/>
                </a:solidFill>
                <a:latin typeface="Century Gothic"/>
                <a:ea typeface="Century Gothic"/>
                <a:cs typeface="Century Gothic"/>
                <a:sym typeface="Century Gothic"/>
              </a:defRPr>
            </a:lvl7pPr>
            <a:lvl8pPr marL="3657600" marR="0" lvl="7" indent="-315467" algn="l" rtl="0">
              <a:lnSpc>
                <a:spcPct val="100000"/>
              </a:lnSpc>
              <a:spcBef>
                <a:spcPts val="360"/>
              </a:spcBef>
              <a:spcAft>
                <a:spcPts val="0"/>
              </a:spcAft>
              <a:buClr>
                <a:schemeClr val="accent1"/>
              </a:buClr>
              <a:buSzPts val="1368"/>
              <a:buFont typeface="Noto Sans Symbols"/>
              <a:buChar char="🞇"/>
              <a:defRPr sz="1400" b="0" i="0" u="none" strike="noStrike" cap="none">
                <a:solidFill>
                  <a:schemeClr val="dk2"/>
                </a:solidFill>
                <a:latin typeface="Century Gothic"/>
                <a:ea typeface="Century Gothic"/>
                <a:cs typeface="Century Gothic"/>
                <a:sym typeface="Century Gothic"/>
              </a:defRPr>
            </a:lvl8pPr>
            <a:lvl9pPr marL="4114800" marR="0" lvl="8" indent="-315467" algn="l" rtl="0">
              <a:lnSpc>
                <a:spcPct val="100000"/>
              </a:lnSpc>
              <a:spcBef>
                <a:spcPts val="360"/>
              </a:spcBef>
              <a:spcAft>
                <a:spcPts val="0"/>
              </a:spcAft>
              <a:buClr>
                <a:schemeClr val="accent1"/>
              </a:buClr>
              <a:buSzPts val="1368"/>
              <a:buFont typeface="Noto Sans Symbols"/>
              <a:buChar char="🞇"/>
              <a:defRPr sz="1400" b="0" i="0" u="none" strike="noStrike" cap="none">
                <a:solidFill>
                  <a:schemeClr val="dk2"/>
                </a:solidFill>
                <a:latin typeface="Century Gothic"/>
                <a:ea typeface="Century Gothic"/>
                <a:cs typeface="Century Gothic"/>
                <a:sym typeface="Century Gothic"/>
              </a:defRPr>
            </a:lvl9pPr>
          </a:lstStyle>
          <a:p>
            <a:pPr marL="342900" indent="-274319">
              <a:lnSpc>
                <a:spcPct val="80000"/>
              </a:lnSpc>
              <a:spcBef>
                <a:spcPts val="444"/>
              </a:spcBef>
              <a:buSzPts val="1687"/>
            </a:pPr>
            <a:r>
              <a:rPr lang="en-US" sz="2000" b="1" dirty="0" smtClean="0"/>
              <a:t>Since it is a circular doubly linked list, the PREV field of the NEW_NODE is set to contain the address of the last node. </a:t>
            </a:r>
            <a:endParaRPr lang="en-US" sz="2000" dirty="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2024" y="5111414"/>
            <a:ext cx="306705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17"/>
        <p:cNvGrpSpPr/>
        <p:nvPr/>
      </p:nvGrpSpPr>
      <p:grpSpPr>
        <a:xfrm>
          <a:off x="0" y="0"/>
          <a:ext cx="0" cy="0"/>
          <a:chOff x="0" y="0"/>
          <a:chExt cx="0" cy="0"/>
        </a:xfrm>
      </p:grpSpPr>
      <p:sp>
        <p:nvSpPr>
          <p:cNvPr id="1218" name="Google Shape;1218;p116"/>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Circular Doubly Linked Lists</a:t>
            </a:r>
            <a:endParaRPr sz="2400"/>
          </a:p>
        </p:txBody>
      </p:sp>
      <p:sp>
        <p:nvSpPr>
          <p:cNvPr id="1219" name="Google Shape;1219;p116"/>
          <p:cNvSpPr txBox="1">
            <a:spLocks noGrp="1"/>
          </p:cNvSpPr>
          <p:nvPr>
            <p:ph type="body" idx="1"/>
          </p:nvPr>
        </p:nvSpPr>
        <p:spPr>
          <a:xfrm>
            <a:off x="724796" y="914400"/>
            <a:ext cx="7848600" cy="16002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550"/>
              <a:buChar char="🞇"/>
            </a:pPr>
            <a:r>
              <a:rPr lang="en-US" sz="2040" b="1"/>
              <a:t>Inserting a Node at the End of a Circular Doubly Linked List </a:t>
            </a:r>
            <a:endParaRPr sz="2040" b="1"/>
          </a:p>
          <a:p>
            <a:pPr marL="342900" lvl="0" indent="-274320" algn="l" rtl="0">
              <a:lnSpc>
                <a:spcPct val="80000"/>
              </a:lnSpc>
              <a:spcBef>
                <a:spcPts val="408"/>
              </a:spcBef>
              <a:spcAft>
                <a:spcPts val="0"/>
              </a:spcAft>
              <a:buSzPts val="1550"/>
              <a:buChar char="🞇"/>
            </a:pPr>
            <a:r>
              <a:rPr lang="en-US" sz="2040" b="1"/>
              <a:t>Consider the circular doubly linked list shown in Fig. 6.59.</a:t>
            </a:r>
            <a:endParaRPr sz="2040" b="1"/>
          </a:p>
          <a:p>
            <a:pPr marL="342900" lvl="0" indent="-274320" algn="l" rtl="0">
              <a:lnSpc>
                <a:spcPct val="80000"/>
              </a:lnSpc>
              <a:spcBef>
                <a:spcPts val="408"/>
              </a:spcBef>
              <a:spcAft>
                <a:spcPts val="0"/>
              </a:spcAft>
              <a:buSzPts val="1550"/>
              <a:buChar char="🞇"/>
            </a:pPr>
            <a:r>
              <a:rPr lang="en-US" sz="2040" b="1"/>
              <a:t>Suppose we want to add a new node with data 9 as the last node of the list. </a:t>
            </a:r>
            <a:endParaRPr sz="2040" b="1"/>
          </a:p>
          <a:p>
            <a:pPr marL="342900" lvl="0" indent="-274320" algn="l" rtl="0">
              <a:lnSpc>
                <a:spcPct val="80000"/>
              </a:lnSpc>
              <a:spcBef>
                <a:spcPts val="408"/>
              </a:spcBef>
              <a:spcAft>
                <a:spcPts val="0"/>
              </a:spcAft>
              <a:buSzPts val="1550"/>
              <a:buChar char="🞇"/>
            </a:pPr>
            <a:r>
              <a:rPr lang="en-US" sz="2040" b="1"/>
              <a:t>Then the following changes will be done in the linked list.</a:t>
            </a:r>
            <a:endParaRPr/>
          </a:p>
        </p:txBody>
      </p:sp>
      <p:sp>
        <p:nvSpPr>
          <p:cNvPr id="1220" name="Google Shape;1220;p11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27</a:t>
            </a:fld>
            <a:endParaRPr/>
          </a:p>
        </p:txBody>
      </p:sp>
      <p:sp>
        <p:nvSpPr>
          <p:cNvPr id="1221" name="Google Shape;1221;p11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1222" name="Google Shape;1222;p116"/>
          <p:cNvPicPr preferRelativeResize="0"/>
          <p:nvPr/>
        </p:nvPicPr>
        <p:blipFill rotWithShape="1">
          <a:blip r:embed="rId3">
            <a:alphaModFix/>
          </a:blip>
          <a:srcRect/>
          <a:stretch/>
        </p:blipFill>
        <p:spPr>
          <a:xfrm>
            <a:off x="1314450" y="2714625"/>
            <a:ext cx="6762750" cy="32289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27"/>
        <p:cNvGrpSpPr/>
        <p:nvPr/>
      </p:nvGrpSpPr>
      <p:grpSpPr>
        <a:xfrm>
          <a:off x="0" y="0"/>
          <a:ext cx="0" cy="0"/>
          <a:chOff x="0" y="0"/>
          <a:chExt cx="0" cy="0"/>
        </a:xfrm>
      </p:grpSpPr>
      <p:pic>
        <p:nvPicPr>
          <p:cNvPr id="1232" name="Google Shape;1232;p117"/>
          <p:cNvPicPr preferRelativeResize="0"/>
          <p:nvPr/>
        </p:nvPicPr>
        <p:blipFill rotWithShape="1">
          <a:blip r:embed="rId3">
            <a:alphaModFix/>
          </a:blip>
          <a:srcRect/>
          <a:stretch/>
        </p:blipFill>
        <p:spPr>
          <a:xfrm>
            <a:off x="939367" y="3110555"/>
            <a:ext cx="4005613" cy="3362434"/>
          </a:xfrm>
          <a:prstGeom prst="rect">
            <a:avLst/>
          </a:prstGeom>
          <a:noFill/>
          <a:ln>
            <a:noFill/>
          </a:ln>
        </p:spPr>
      </p:pic>
      <p:sp>
        <p:nvSpPr>
          <p:cNvPr id="1228" name="Google Shape;1228;p117"/>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Circular Doubly Linked Lists</a:t>
            </a:r>
            <a:endParaRPr sz="2400"/>
          </a:p>
        </p:txBody>
      </p:sp>
      <p:sp>
        <p:nvSpPr>
          <p:cNvPr id="1229" name="Google Shape;1229;p117"/>
          <p:cNvSpPr txBox="1">
            <a:spLocks noGrp="1"/>
          </p:cNvSpPr>
          <p:nvPr>
            <p:ph type="body" idx="1"/>
          </p:nvPr>
        </p:nvSpPr>
        <p:spPr>
          <a:xfrm>
            <a:off x="724796" y="914400"/>
            <a:ext cx="7848600" cy="2667000"/>
          </a:xfrm>
          <a:prstGeom prst="rect">
            <a:avLst/>
          </a:prstGeom>
          <a:noFill/>
          <a:ln>
            <a:noFill/>
          </a:ln>
        </p:spPr>
        <p:txBody>
          <a:bodyPr spcFirstLastPara="1" wrap="square" lIns="91425" tIns="45700" rIns="91425" bIns="45700" anchor="t" anchorCtr="0">
            <a:noAutofit/>
          </a:bodyPr>
          <a:lstStyle/>
          <a:p>
            <a:pPr marL="342900" lvl="0" indent="-274320" algn="l" rtl="0">
              <a:lnSpc>
                <a:spcPct val="80000"/>
              </a:lnSpc>
              <a:spcBef>
                <a:spcPts val="336"/>
              </a:spcBef>
              <a:spcAft>
                <a:spcPts val="0"/>
              </a:spcAft>
              <a:buSzPts val="1276"/>
              <a:buChar char="🞇"/>
            </a:pPr>
            <a:r>
              <a:rPr lang="en-US" sz="1800" b="1" dirty="0" smtClean="0"/>
              <a:t>Figure </a:t>
            </a:r>
            <a:r>
              <a:rPr lang="en-US" sz="1800" b="1" dirty="0"/>
              <a:t>6.60 shows the algorithm to insert a new node at the end of a circular doubly linked list. </a:t>
            </a:r>
            <a:endParaRPr sz="1800" b="1" dirty="0"/>
          </a:p>
          <a:p>
            <a:pPr marL="342900" lvl="0" indent="-274320" algn="l" rtl="0">
              <a:lnSpc>
                <a:spcPct val="80000"/>
              </a:lnSpc>
              <a:spcBef>
                <a:spcPts val="336"/>
              </a:spcBef>
              <a:spcAft>
                <a:spcPts val="0"/>
              </a:spcAft>
              <a:buSzPts val="1276"/>
              <a:buChar char="🞇"/>
            </a:pPr>
            <a:r>
              <a:rPr lang="en-US" sz="1800" b="1" dirty="0"/>
              <a:t>In Step 6, we take a pointer variable PTR and initialize it with START.</a:t>
            </a:r>
            <a:endParaRPr sz="1800" b="1" dirty="0"/>
          </a:p>
          <a:p>
            <a:pPr marL="342900" lvl="0" indent="-274320" algn="l" rtl="0">
              <a:lnSpc>
                <a:spcPct val="80000"/>
              </a:lnSpc>
              <a:spcBef>
                <a:spcPts val="336"/>
              </a:spcBef>
              <a:spcAft>
                <a:spcPts val="0"/>
              </a:spcAft>
              <a:buSzPts val="1276"/>
              <a:buChar char="🞇"/>
            </a:pPr>
            <a:r>
              <a:rPr lang="en-US" sz="1800" b="1" dirty="0"/>
              <a:t>That is, PTR now points to the first node of the linked list. In the while loop, we traverse through the linked list to reach the last node. </a:t>
            </a:r>
            <a:endParaRPr sz="1800" b="1" dirty="0"/>
          </a:p>
          <a:p>
            <a:pPr marL="342900" lvl="0" indent="-274320" algn="l" rtl="0">
              <a:lnSpc>
                <a:spcPct val="80000"/>
              </a:lnSpc>
              <a:spcBef>
                <a:spcPts val="336"/>
              </a:spcBef>
              <a:spcAft>
                <a:spcPts val="0"/>
              </a:spcAft>
              <a:buSzPts val="1276"/>
              <a:buChar char="🞇"/>
            </a:pPr>
            <a:r>
              <a:rPr lang="en-US" sz="1800" b="1" dirty="0"/>
              <a:t>Once we reach the last node, in Step 9, we change the NEXT pointer of the last node to store the address of the new node. </a:t>
            </a:r>
            <a:endParaRPr sz="1800" b="1" dirty="0"/>
          </a:p>
          <a:p>
            <a:pPr marL="342900" lvl="0" indent="-274320" algn="l" rtl="0">
              <a:lnSpc>
                <a:spcPct val="80000"/>
              </a:lnSpc>
              <a:spcBef>
                <a:spcPts val="336"/>
              </a:spcBef>
              <a:spcAft>
                <a:spcPts val="0"/>
              </a:spcAft>
              <a:buSzPts val="1276"/>
              <a:buChar char="🞇"/>
            </a:pPr>
            <a:r>
              <a:rPr lang="en-US" sz="1800" b="1" dirty="0"/>
              <a:t>The PREV field of the NEW_NODE will be set so that it points to the node pointed by PTR (now the second last node of the list). </a:t>
            </a:r>
            <a:endParaRPr sz="1800" dirty="0"/>
          </a:p>
        </p:txBody>
      </p:sp>
      <p:sp>
        <p:nvSpPr>
          <p:cNvPr id="1230" name="Google Shape;1230;p11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28</a:t>
            </a:fld>
            <a:endParaRPr/>
          </a:p>
        </p:txBody>
      </p:sp>
      <p:sp>
        <p:nvSpPr>
          <p:cNvPr id="1231" name="Google Shape;1231;p117"/>
          <p:cNvSpPr txBox="1">
            <a:spLocks noGrp="1"/>
          </p:cNvSpPr>
          <p:nvPr>
            <p:ph type="ftr" idx="11"/>
          </p:nvPr>
        </p:nvSpPr>
        <p:spPr>
          <a:xfrm>
            <a:off x="5133474" y="6533147"/>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049" y="4702593"/>
            <a:ext cx="3057525" cy="581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37"/>
        <p:cNvGrpSpPr/>
        <p:nvPr/>
      </p:nvGrpSpPr>
      <p:grpSpPr>
        <a:xfrm>
          <a:off x="0" y="0"/>
          <a:ext cx="0" cy="0"/>
          <a:chOff x="0" y="0"/>
          <a:chExt cx="0" cy="0"/>
        </a:xfrm>
      </p:grpSpPr>
      <p:sp>
        <p:nvSpPr>
          <p:cNvPr id="1238" name="Google Shape;1238;p118"/>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Circular Doubly Linked Lists</a:t>
            </a:r>
            <a:endParaRPr sz="2400"/>
          </a:p>
        </p:txBody>
      </p:sp>
      <p:sp>
        <p:nvSpPr>
          <p:cNvPr id="1239" name="Google Shape;1239;p118"/>
          <p:cNvSpPr txBox="1">
            <a:spLocks noGrp="1"/>
          </p:cNvSpPr>
          <p:nvPr>
            <p:ph type="body" idx="1"/>
          </p:nvPr>
        </p:nvSpPr>
        <p:spPr>
          <a:xfrm>
            <a:off x="724796" y="914400"/>
            <a:ext cx="7848600" cy="2235853"/>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687"/>
              <a:buChar char="🞇"/>
            </a:pPr>
            <a:r>
              <a:rPr lang="en-US" sz="2220" b="1"/>
              <a:t>Deleting the First Node from a Circular Doubly Linked List </a:t>
            </a:r>
            <a:endParaRPr sz="2220" b="1"/>
          </a:p>
          <a:p>
            <a:pPr marL="342900" lvl="0" indent="-274319" algn="l" rtl="0">
              <a:lnSpc>
                <a:spcPct val="80000"/>
              </a:lnSpc>
              <a:spcBef>
                <a:spcPts val="444"/>
              </a:spcBef>
              <a:spcAft>
                <a:spcPts val="0"/>
              </a:spcAft>
              <a:buSzPts val="1687"/>
              <a:buChar char="🞇"/>
            </a:pPr>
            <a:r>
              <a:rPr lang="en-US" sz="2220" b="1"/>
              <a:t>Consider the circular doubly linked list shown in Fig. 6.61. </a:t>
            </a:r>
            <a:endParaRPr sz="2220" b="1"/>
          </a:p>
          <a:p>
            <a:pPr marL="342900" lvl="0" indent="-274319" algn="l" rtl="0">
              <a:lnSpc>
                <a:spcPct val="80000"/>
              </a:lnSpc>
              <a:spcBef>
                <a:spcPts val="444"/>
              </a:spcBef>
              <a:spcAft>
                <a:spcPts val="0"/>
              </a:spcAft>
              <a:buSzPts val="1687"/>
              <a:buChar char="🞇"/>
            </a:pPr>
            <a:r>
              <a:rPr lang="en-US" sz="2220" b="1"/>
              <a:t>When we want to delete a node from the beginning of the list, then the following changes will be done in the linked list. </a:t>
            </a:r>
            <a:endParaRPr/>
          </a:p>
        </p:txBody>
      </p:sp>
      <p:sp>
        <p:nvSpPr>
          <p:cNvPr id="1240" name="Google Shape;1240;p11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29</a:t>
            </a:fld>
            <a:endParaRPr/>
          </a:p>
        </p:txBody>
      </p:sp>
      <p:sp>
        <p:nvSpPr>
          <p:cNvPr id="1241" name="Google Shape;1241;p11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1242" name="Google Shape;1242;p118"/>
          <p:cNvPicPr preferRelativeResize="0"/>
          <p:nvPr/>
        </p:nvPicPr>
        <p:blipFill rotWithShape="1">
          <a:blip r:embed="rId3">
            <a:alphaModFix/>
          </a:blip>
          <a:srcRect/>
          <a:stretch/>
        </p:blipFill>
        <p:spPr>
          <a:xfrm>
            <a:off x="1238250" y="3150254"/>
            <a:ext cx="6762750" cy="317434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89" name="Google Shape;889;p81"/>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Doubly Linked Lists</a:t>
            </a:r>
            <a:endParaRPr sz="2400"/>
          </a:p>
        </p:txBody>
      </p:sp>
      <p:sp>
        <p:nvSpPr>
          <p:cNvPr id="890" name="Google Shape;890;p81"/>
          <p:cNvSpPr txBox="1">
            <a:spLocks noGrp="1"/>
          </p:cNvSpPr>
          <p:nvPr>
            <p:ph type="body" idx="1"/>
          </p:nvPr>
        </p:nvSpPr>
        <p:spPr>
          <a:xfrm>
            <a:off x="685800" y="838200"/>
            <a:ext cx="7848600" cy="2286000"/>
          </a:xfrm>
          <a:prstGeom prst="rect">
            <a:avLst/>
          </a:prstGeom>
          <a:noFill/>
          <a:ln>
            <a:noFill/>
          </a:ln>
        </p:spPr>
        <p:txBody>
          <a:bodyPr spcFirstLastPara="1" wrap="square" lIns="91425" tIns="45700" rIns="91425" bIns="45700" anchor="t" anchorCtr="0">
            <a:normAutofit/>
          </a:bodyPr>
          <a:lstStyle/>
          <a:p>
            <a:pPr marL="342900" lvl="0" indent="-274319" algn="l" rtl="0">
              <a:lnSpc>
                <a:spcPct val="90000"/>
              </a:lnSpc>
              <a:spcBef>
                <a:spcPts val="0"/>
              </a:spcBef>
              <a:spcAft>
                <a:spcPts val="0"/>
              </a:spcAft>
              <a:buSzPts val="1687"/>
              <a:buChar char="🞇"/>
            </a:pPr>
            <a:r>
              <a:rPr lang="en-US" sz="2220" b="1"/>
              <a:t>A doubly linked list or a two-way linked list is a more complex type of linked list which contains a pointer to the next as well as the previous node in the sequence. </a:t>
            </a:r>
            <a:endParaRPr sz="2220" b="1"/>
          </a:p>
          <a:p>
            <a:pPr marL="342900" lvl="0" indent="-274319" algn="l" rtl="0">
              <a:lnSpc>
                <a:spcPct val="90000"/>
              </a:lnSpc>
              <a:spcBef>
                <a:spcPts val="444"/>
              </a:spcBef>
              <a:spcAft>
                <a:spcPts val="0"/>
              </a:spcAft>
              <a:buSzPts val="1687"/>
              <a:buChar char="🞇"/>
            </a:pPr>
            <a:r>
              <a:rPr lang="en-US" sz="2220" b="1"/>
              <a:t>Therefore, it consists of three parts—data, a pointer to the next node, and a pointer to the previous node as shown in Fig. 6.37.</a:t>
            </a:r>
            <a:endParaRPr sz="2220" b="1"/>
          </a:p>
        </p:txBody>
      </p:sp>
      <p:sp>
        <p:nvSpPr>
          <p:cNvPr id="891" name="Google Shape;891;p8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a:t>
            </a:fld>
            <a:endParaRPr/>
          </a:p>
        </p:txBody>
      </p:sp>
      <p:sp>
        <p:nvSpPr>
          <p:cNvPr id="892" name="Google Shape;892;p8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893" name="Google Shape;893;p81"/>
          <p:cNvPicPr preferRelativeResize="0"/>
          <p:nvPr/>
        </p:nvPicPr>
        <p:blipFill rotWithShape="1">
          <a:blip r:embed="rId3">
            <a:alphaModFix/>
          </a:blip>
          <a:srcRect/>
          <a:stretch/>
        </p:blipFill>
        <p:spPr>
          <a:xfrm>
            <a:off x="1228725" y="3907103"/>
            <a:ext cx="6762750" cy="13049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47"/>
        <p:cNvGrpSpPr/>
        <p:nvPr/>
      </p:nvGrpSpPr>
      <p:grpSpPr>
        <a:xfrm>
          <a:off x="0" y="0"/>
          <a:ext cx="0" cy="0"/>
          <a:chOff x="0" y="0"/>
          <a:chExt cx="0" cy="0"/>
        </a:xfrm>
      </p:grpSpPr>
      <p:sp>
        <p:nvSpPr>
          <p:cNvPr id="1248" name="Google Shape;1248;p119"/>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Circular Doubly Linked Lists</a:t>
            </a:r>
            <a:endParaRPr sz="2400"/>
          </a:p>
        </p:txBody>
      </p:sp>
      <p:sp>
        <p:nvSpPr>
          <p:cNvPr id="1249" name="Google Shape;1249;p119"/>
          <p:cNvSpPr txBox="1">
            <a:spLocks noGrp="1"/>
          </p:cNvSpPr>
          <p:nvPr>
            <p:ph type="body" idx="1"/>
          </p:nvPr>
        </p:nvSpPr>
        <p:spPr>
          <a:xfrm>
            <a:off x="724796" y="914400"/>
            <a:ext cx="7848600" cy="2235853"/>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687"/>
              <a:buChar char="🞇"/>
            </a:pPr>
            <a:r>
              <a:rPr lang="en-US" sz="2220" b="1"/>
              <a:t>Deleting the Last Node from a Circular Doubly Linked List </a:t>
            </a:r>
            <a:endParaRPr sz="2220" b="1"/>
          </a:p>
          <a:p>
            <a:pPr marL="342900" lvl="0" indent="-274319" algn="l" rtl="0">
              <a:lnSpc>
                <a:spcPct val="80000"/>
              </a:lnSpc>
              <a:spcBef>
                <a:spcPts val="444"/>
              </a:spcBef>
              <a:spcAft>
                <a:spcPts val="0"/>
              </a:spcAft>
              <a:buSzPts val="1687"/>
              <a:buChar char="🞇"/>
            </a:pPr>
            <a:r>
              <a:rPr lang="en-US" sz="2220" b="1"/>
              <a:t>Consider the circular doubly linked list shown in Fig. 6.63. </a:t>
            </a:r>
            <a:endParaRPr sz="2220" b="1"/>
          </a:p>
          <a:p>
            <a:pPr marL="342900" lvl="0" indent="-274319" algn="l" rtl="0">
              <a:lnSpc>
                <a:spcPct val="80000"/>
              </a:lnSpc>
              <a:spcBef>
                <a:spcPts val="444"/>
              </a:spcBef>
              <a:spcAft>
                <a:spcPts val="0"/>
              </a:spcAft>
              <a:buSzPts val="1687"/>
              <a:buChar char="🞇"/>
            </a:pPr>
            <a:r>
              <a:rPr lang="en-US" sz="2220" b="1"/>
              <a:t>Suppose we want to delete the last node from the linked list, then the following changes will be done in the linked list.</a:t>
            </a:r>
            <a:endParaRPr/>
          </a:p>
        </p:txBody>
      </p:sp>
      <p:sp>
        <p:nvSpPr>
          <p:cNvPr id="1250" name="Google Shape;1250;p11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30</a:t>
            </a:fld>
            <a:endParaRPr/>
          </a:p>
        </p:txBody>
      </p:sp>
      <p:sp>
        <p:nvSpPr>
          <p:cNvPr id="1251" name="Google Shape;1251;p11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1252" name="Google Shape;1252;p119"/>
          <p:cNvPicPr preferRelativeResize="0"/>
          <p:nvPr/>
        </p:nvPicPr>
        <p:blipFill rotWithShape="1">
          <a:blip r:embed="rId3">
            <a:alphaModFix/>
          </a:blip>
          <a:srcRect/>
          <a:stretch/>
        </p:blipFill>
        <p:spPr>
          <a:xfrm>
            <a:off x="990600" y="3046739"/>
            <a:ext cx="7096125" cy="320166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32"/>
        <p:cNvGrpSpPr/>
        <p:nvPr/>
      </p:nvGrpSpPr>
      <p:grpSpPr>
        <a:xfrm>
          <a:off x="0" y="0"/>
          <a:ext cx="0" cy="0"/>
          <a:chOff x="0" y="0"/>
          <a:chExt cx="0" cy="0"/>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9422" y="3945355"/>
            <a:ext cx="6181725" cy="2552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33" name="Google Shape;1333;p128"/>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Multi-Linked Lists</a:t>
            </a:r>
            <a:endParaRPr sz="2400"/>
          </a:p>
        </p:txBody>
      </p:sp>
      <p:sp>
        <p:nvSpPr>
          <p:cNvPr id="1334" name="Google Shape;1334;p12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31</a:t>
            </a:fld>
            <a:endParaRPr/>
          </a:p>
        </p:txBody>
      </p:sp>
      <p:sp>
        <p:nvSpPr>
          <p:cNvPr id="1335" name="Google Shape;1335;p12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
        <p:nvSpPr>
          <p:cNvPr id="6" name="Google Shape;1325;p127"/>
          <p:cNvSpPr txBox="1">
            <a:spLocks noGrp="1"/>
          </p:cNvSpPr>
          <p:nvPr>
            <p:ph type="body" idx="1"/>
          </p:nvPr>
        </p:nvSpPr>
        <p:spPr>
          <a:xfrm>
            <a:off x="724796" y="914400"/>
            <a:ext cx="7848600" cy="2935705"/>
          </a:xfrm>
          <a:prstGeom prst="rect">
            <a:avLst/>
          </a:prstGeom>
          <a:noFill/>
          <a:ln>
            <a:noFill/>
          </a:ln>
        </p:spPr>
        <p:txBody>
          <a:bodyPr spcFirstLastPara="1" wrap="square" lIns="91425" tIns="45700" rIns="91425" bIns="45700" anchor="t" anchorCtr="0">
            <a:normAutofit fontScale="85000" lnSpcReduction="10000"/>
          </a:bodyPr>
          <a:lstStyle/>
          <a:p>
            <a:pPr marL="342900" lvl="0" indent="-274319" algn="l" rtl="0">
              <a:spcBef>
                <a:spcPts val="0"/>
              </a:spcBef>
              <a:spcAft>
                <a:spcPts val="0"/>
              </a:spcAft>
              <a:buSzPts val="1687"/>
              <a:buChar char="🞇"/>
            </a:pPr>
            <a:r>
              <a:rPr lang="en-US" b="1" dirty="0"/>
              <a:t>Multi-linked lists are generally used to organize multiple orders of one set of elements. </a:t>
            </a:r>
            <a:endParaRPr b="1" dirty="0"/>
          </a:p>
          <a:p>
            <a:pPr marL="342900" lvl="0" indent="-274319" algn="l" rtl="0">
              <a:spcBef>
                <a:spcPts val="444"/>
              </a:spcBef>
              <a:spcAft>
                <a:spcPts val="0"/>
              </a:spcAft>
              <a:buSzPts val="1687"/>
              <a:buChar char="🞇"/>
            </a:pPr>
            <a:r>
              <a:rPr lang="en-US" b="1" dirty="0"/>
              <a:t>For example, if we have a linked list that stores name and marks obtained by students in a class, then we can organize the nodes of the list in two ways: </a:t>
            </a:r>
            <a:endParaRPr b="1" dirty="0"/>
          </a:p>
          <a:p>
            <a:pPr marL="800100" lvl="1" indent="-274319">
              <a:spcBef>
                <a:spcPts val="444"/>
              </a:spcBef>
              <a:buSzPts val="1687"/>
            </a:pPr>
            <a:r>
              <a:rPr lang="en-US" sz="2020" b="1" dirty="0"/>
              <a:t>(</a:t>
            </a:r>
            <a:r>
              <a:rPr lang="en-US" sz="2020" b="1" dirty="0" err="1"/>
              <a:t>i</a:t>
            </a:r>
            <a:r>
              <a:rPr lang="en-US" sz="2020" b="1" dirty="0"/>
              <a:t>) Organize the nodes alphabetically (according to the name) </a:t>
            </a:r>
            <a:endParaRPr sz="2020" b="1" dirty="0"/>
          </a:p>
          <a:p>
            <a:pPr marL="800100" lvl="1" indent="-274319">
              <a:spcBef>
                <a:spcPts val="444"/>
              </a:spcBef>
              <a:buSzPts val="1687"/>
            </a:pPr>
            <a:r>
              <a:rPr lang="en-US" sz="2020" b="1" dirty="0"/>
              <a:t>(ii) Organize the nodes according to decreasing order of </a:t>
            </a:r>
            <a:r>
              <a:rPr lang="en-US" sz="2020" b="1" dirty="0" smtClean="0"/>
              <a:t>marks</a:t>
            </a:r>
            <a:endParaRPr lang="tr-TR" sz="2020" b="1" dirty="0" smtClean="0"/>
          </a:p>
          <a:p>
            <a:pPr marL="342900" indent="-274319">
              <a:spcBef>
                <a:spcPts val="444"/>
              </a:spcBef>
              <a:buSzPts val="1687"/>
            </a:pPr>
            <a:r>
              <a:rPr lang="en-US" b="1" dirty="0" smtClean="0"/>
              <a:t>Figure </a:t>
            </a:r>
            <a:r>
              <a:rPr lang="en-US" b="1" dirty="0"/>
              <a:t>6.71 shows a multi-linked list in which students’ nodes are organized by both the aforementioned ways.</a:t>
            </a:r>
            <a:endParaRPr sz="21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314"/>
        <p:cNvGrpSpPr/>
        <p:nvPr/>
      </p:nvGrpSpPr>
      <p:grpSpPr>
        <a:xfrm>
          <a:off x="0" y="0"/>
          <a:ext cx="0" cy="0"/>
          <a:chOff x="0" y="0"/>
          <a:chExt cx="0" cy="0"/>
        </a:xfrm>
      </p:grpSpPr>
      <p:sp>
        <p:nvSpPr>
          <p:cNvPr id="1315" name="Google Shape;1315;p126"/>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Multi-Linked Lists</a:t>
            </a:r>
            <a:endParaRPr sz="2400"/>
          </a:p>
        </p:txBody>
      </p:sp>
      <p:sp>
        <p:nvSpPr>
          <p:cNvPr id="1316" name="Google Shape;1316;p126"/>
          <p:cNvSpPr txBox="1">
            <a:spLocks noGrp="1"/>
          </p:cNvSpPr>
          <p:nvPr>
            <p:ph type="body" idx="1"/>
          </p:nvPr>
        </p:nvSpPr>
        <p:spPr>
          <a:xfrm>
            <a:off x="724796" y="914400"/>
            <a:ext cx="7848600" cy="5257800"/>
          </a:xfrm>
          <a:prstGeom prst="rect">
            <a:avLst/>
          </a:prstGeom>
          <a:noFill/>
          <a:ln>
            <a:noFill/>
          </a:ln>
        </p:spPr>
        <p:txBody>
          <a:bodyPr spcFirstLastPara="1" wrap="square" lIns="91425" tIns="45700" rIns="91425" bIns="45700" anchor="t" anchorCtr="0">
            <a:normAutofit lnSpcReduction="10000"/>
          </a:bodyPr>
          <a:lstStyle/>
          <a:p>
            <a:pPr marL="342900" lvl="0" indent="-274320" algn="l" rtl="0">
              <a:lnSpc>
                <a:spcPct val="90000"/>
              </a:lnSpc>
              <a:spcBef>
                <a:spcPts val="0"/>
              </a:spcBef>
              <a:spcAft>
                <a:spcPts val="0"/>
              </a:spcAft>
              <a:buSzPts val="1550"/>
              <a:buChar char="🞇"/>
            </a:pPr>
            <a:r>
              <a:rPr lang="en-US" sz="2040" b="1" dirty="0"/>
              <a:t>In a multi-linked list, each node can have n number of pointers to other nodes. </a:t>
            </a:r>
            <a:endParaRPr sz="2040" b="1" dirty="0"/>
          </a:p>
          <a:p>
            <a:pPr marL="342900" lvl="0" indent="-274320" algn="l" rtl="0">
              <a:lnSpc>
                <a:spcPct val="90000"/>
              </a:lnSpc>
              <a:spcBef>
                <a:spcPts val="408"/>
              </a:spcBef>
              <a:spcAft>
                <a:spcPts val="0"/>
              </a:spcAft>
              <a:buSzPts val="1550"/>
              <a:buChar char="🞇"/>
            </a:pPr>
            <a:r>
              <a:rPr lang="en-US" sz="2040" b="1" dirty="0"/>
              <a:t>A doubly linked list is a special case of multi-linked lists. </a:t>
            </a:r>
            <a:endParaRPr sz="2040" b="1" dirty="0"/>
          </a:p>
          <a:p>
            <a:pPr marL="342900" lvl="0" indent="-274320" algn="l" rtl="0">
              <a:lnSpc>
                <a:spcPct val="90000"/>
              </a:lnSpc>
              <a:spcBef>
                <a:spcPts val="408"/>
              </a:spcBef>
              <a:spcAft>
                <a:spcPts val="0"/>
              </a:spcAft>
              <a:buSzPts val="1550"/>
              <a:buChar char="🞇"/>
            </a:pPr>
            <a:r>
              <a:rPr lang="en-US" sz="2040" b="1" dirty="0"/>
              <a:t>However, unlike doubly linked lists, nodes in a multilinked list may or may not have inverses for each pointer. </a:t>
            </a:r>
            <a:endParaRPr sz="2040" b="1" dirty="0"/>
          </a:p>
          <a:p>
            <a:pPr marL="342900" lvl="0" indent="-274320" algn="l" rtl="0">
              <a:lnSpc>
                <a:spcPct val="90000"/>
              </a:lnSpc>
              <a:spcBef>
                <a:spcPts val="408"/>
              </a:spcBef>
              <a:spcAft>
                <a:spcPts val="0"/>
              </a:spcAft>
              <a:buSzPts val="1550"/>
              <a:buChar char="🞇"/>
            </a:pPr>
            <a:r>
              <a:rPr lang="en-US" sz="2040" b="1" dirty="0"/>
              <a:t>We can differentiate a doubly linked list from a multi-linked list in two ways: </a:t>
            </a:r>
            <a:endParaRPr sz="2040" b="1" dirty="0"/>
          </a:p>
          <a:p>
            <a:pPr marL="342900" indent="-274320">
              <a:lnSpc>
                <a:spcPct val="90000"/>
              </a:lnSpc>
              <a:spcBef>
                <a:spcPts val="408"/>
              </a:spcBef>
              <a:buSzPts val="1550"/>
            </a:pPr>
            <a:r>
              <a:rPr lang="en-US" sz="2040" b="1" dirty="0"/>
              <a:t>(a) </a:t>
            </a:r>
            <a:endParaRPr lang="tr-TR" sz="2040" b="1" dirty="0" smtClean="0"/>
          </a:p>
          <a:p>
            <a:pPr marL="800100" lvl="1" indent="-274320">
              <a:lnSpc>
                <a:spcPct val="90000"/>
              </a:lnSpc>
              <a:spcBef>
                <a:spcPts val="408"/>
              </a:spcBef>
              <a:buSzPts val="1550"/>
            </a:pPr>
            <a:r>
              <a:rPr lang="en-US" sz="1840" b="1" dirty="0" smtClean="0"/>
              <a:t>A </a:t>
            </a:r>
            <a:r>
              <a:rPr lang="en-US" sz="1840" b="1" dirty="0"/>
              <a:t>doubly linked list has exactly two pointers. </a:t>
            </a:r>
            <a:endParaRPr sz="1840" b="1" dirty="0"/>
          </a:p>
          <a:p>
            <a:pPr marL="800100" lvl="1" indent="-274320">
              <a:lnSpc>
                <a:spcPct val="90000"/>
              </a:lnSpc>
              <a:spcBef>
                <a:spcPts val="408"/>
              </a:spcBef>
              <a:buSzPts val="1550"/>
            </a:pPr>
            <a:r>
              <a:rPr lang="en-US" sz="1840" b="1" dirty="0"/>
              <a:t>One pointer points to the previous node and the other points to the next node. </a:t>
            </a:r>
            <a:endParaRPr sz="1840" b="1" dirty="0"/>
          </a:p>
          <a:p>
            <a:pPr marL="800100" lvl="1" indent="-274320">
              <a:lnSpc>
                <a:spcPct val="90000"/>
              </a:lnSpc>
              <a:spcBef>
                <a:spcPts val="408"/>
              </a:spcBef>
              <a:buSzPts val="1550"/>
            </a:pPr>
            <a:r>
              <a:rPr lang="en-US" sz="1840" b="1" dirty="0"/>
              <a:t>But a node in the multi-linked list can have any number of pointers. </a:t>
            </a:r>
            <a:endParaRPr sz="1840" b="1" dirty="0"/>
          </a:p>
          <a:p>
            <a:pPr marL="342900" lvl="0" indent="-274320" algn="l" rtl="0">
              <a:lnSpc>
                <a:spcPct val="90000"/>
              </a:lnSpc>
              <a:spcBef>
                <a:spcPts val="408"/>
              </a:spcBef>
              <a:spcAft>
                <a:spcPts val="0"/>
              </a:spcAft>
              <a:buSzPts val="1550"/>
              <a:buChar char="🞇"/>
            </a:pPr>
            <a:r>
              <a:rPr lang="en-US" sz="2040" b="1" dirty="0"/>
              <a:t>(b) </a:t>
            </a:r>
            <a:endParaRPr lang="tr-TR" sz="2040" b="1" dirty="0" smtClean="0"/>
          </a:p>
          <a:p>
            <a:pPr marL="800100" lvl="1" indent="-274320">
              <a:lnSpc>
                <a:spcPct val="90000"/>
              </a:lnSpc>
              <a:spcBef>
                <a:spcPts val="408"/>
              </a:spcBef>
              <a:buSzPts val="1550"/>
            </a:pPr>
            <a:r>
              <a:rPr lang="en-US" sz="1840" b="1" smtClean="0"/>
              <a:t>In </a:t>
            </a:r>
            <a:r>
              <a:rPr lang="en-US" sz="1840" b="1" dirty="0"/>
              <a:t>a doubly linked list, pointers are exact inverses of each other, i.e., for every pointer which points to a previous node there is a pointer which points to the next node. </a:t>
            </a:r>
            <a:endParaRPr sz="1840" b="1" dirty="0"/>
          </a:p>
          <a:p>
            <a:pPr marL="800100" lvl="1" indent="-274320">
              <a:lnSpc>
                <a:spcPct val="90000"/>
              </a:lnSpc>
              <a:spcBef>
                <a:spcPts val="408"/>
              </a:spcBef>
              <a:buSzPts val="1550"/>
            </a:pPr>
            <a:r>
              <a:rPr lang="en-US" sz="1840" b="1" dirty="0"/>
              <a:t>This is not true for a multi-linked list. </a:t>
            </a:r>
            <a:endParaRPr dirty="0"/>
          </a:p>
        </p:txBody>
      </p:sp>
      <p:sp>
        <p:nvSpPr>
          <p:cNvPr id="1317" name="Google Shape;1317;p12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32</a:t>
            </a:fld>
            <a:endParaRPr/>
          </a:p>
        </p:txBody>
      </p:sp>
      <p:sp>
        <p:nvSpPr>
          <p:cNvPr id="1318" name="Google Shape;1318;p12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341"/>
        <p:cNvGrpSpPr/>
        <p:nvPr/>
      </p:nvGrpSpPr>
      <p:grpSpPr>
        <a:xfrm>
          <a:off x="0" y="0"/>
          <a:ext cx="0" cy="0"/>
          <a:chOff x="0" y="0"/>
          <a:chExt cx="0" cy="0"/>
        </a:xfrm>
      </p:grpSpPr>
      <p:sp>
        <p:nvSpPr>
          <p:cNvPr id="1342" name="Google Shape;1342;p129"/>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Applications of Linked Lists</a:t>
            </a:r>
            <a:endParaRPr sz="2400"/>
          </a:p>
        </p:txBody>
      </p:sp>
      <p:sp>
        <p:nvSpPr>
          <p:cNvPr id="1343" name="Google Shape;1343;p129"/>
          <p:cNvSpPr txBox="1">
            <a:spLocks noGrp="1"/>
          </p:cNvSpPr>
          <p:nvPr>
            <p:ph type="body" idx="1"/>
          </p:nvPr>
        </p:nvSpPr>
        <p:spPr>
          <a:xfrm>
            <a:off x="724796" y="914400"/>
            <a:ext cx="7848600" cy="4114800"/>
          </a:xfrm>
          <a:prstGeom prst="rect">
            <a:avLst/>
          </a:prstGeom>
          <a:noFill/>
          <a:ln>
            <a:noFill/>
          </a:ln>
        </p:spPr>
        <p:txBody>
          <a:bodyPr spcFirstLastPara="1" wrap="square" lIns="91425" tIns="45700" rIns="91425" bIns="45700" anchor="t" anchorCtr="0">
            <a:normAutofit/>
          </a:bodyPr>
          <a:lstStyle/>
          <a:p>
            <a:pPr marL="342900" lvl="0" indent="-274319" algn="l" rtl="0">
              <a:lnSpc>
                <a:spcPct val="90000"/>
              </a:lnSpc>
              <a:spcBef>
                <a:spcPts val="0"/>
              </a:spcBef>
              <a:spcAft>
                <a:spcPts val="0"/>
              </a:spcAft>
              <a:buSzPts val="1687"/>
              <a:buChar char="🞇"/>
            </a:pPr>
            <a:r>
              <a:rPr lang="en-US" sz="2220" b="1"/>
              <a:t>Polynomial representation </a:t>
            </a:r>
            <a:endParaRPr sz="2220" b="1"/>
          </a:p>
          <a:p>
            <a:pPr marL="342900" lvl="0" indent="-274319" algn="l" rtl="0">
              <a:lnSpc>
                <a:spcPct val="90000"/>
              </a:lnSpc>
              <a:spcBef>
                <a:spcPts val="444"/>
              </a:spcBef>
              <a:spcAft>
                <a:spcPts val="0"/>
              </a:spcAft>
              <a:buSzPts val="1687"/>
              <a:buChar char="🞇"/>
            </a:pPr>
            <a:r>
              <a:rPr lang="en-US" sz="2220" b="1"/>
              <a:t>Let us see how a polynomial is represented in the memory using a linked list. </a:t>
            </a:r>
            <a:endParaRPr sz="2220" b="1"/>
          </a:p>
          <a:p>
            <a:pPr marL="342900" lvl="0" indent="-274319" algn="l" rtl="0">
              <a:lnSpc>
                <a:spcPct val="90000"/>
              </a:lnSpc>
              <a:spcBef>
                <a:spcPts val="444"/>
              </a:spcBef>
              <a:spcAft>
                <a:spcPts val="0"/>
              </a:spcAft>
              <a:buSzPts val="1687"/>
              <a:buChar char="🞇"/>
            </a:pPr>
            <a:r>
              <a:rPr lang="en-US" sz="2220" b="1"/>
              <a:t>Consider a polynomial 6x</a:t>
            </a:r>
            <a:r>
              <a:rPr lang="en-US" sz="2220" b="1" baseline="30000"/>
              <a:t>3</a:t>
            </a:r>
            <a:r>
              <a:rPr lang="en-US" sz="2220" b="1"/>
              <a:t> + 9x</a:t>
            </a:r>
            <a:r>
              <a:rPr lang="en-US" sz="2220" b="1" baseline="30000"/>
              <a:t>2</a:t>
            </a:r>
            <a:r>
              <a:rPr lang="en-US" sz="2220" b="1"/>
              <a:t> + 7x + 1. </a:t>
            </a:r>
            <a:endParaRPr sz="2220" b="1"/>
          </a:p>
          <a:p>
            <a:pPr marL="342900" lvl="0" indent="-274319" algn="l" rtl="0">
              <a:lnSpc>
                <a:spcPct val="90000"/>
              </a:lnSpc>
              <a:spcBef>
                <a:spcPts val="444"/>
              </a:spcBef>
              <a:spcAft>
                <a:spcPts val="0"/>
              </a:spcAft>
              <a:buSzPts val="1687"/>
              <a:buChar char="🞇"/>
            </a:pPr>
            <a:r>
              <a:rPr lang="en-US" sz="2220" b="1"/>
              <a:t>Every individual term in a polynomial consists of two parts, a coefficient and a power. </a:t>
            </a:r>
            <a:endParaRPr sz="2220" b="1"/>
          </a:p>
          <a:p>
            <a:pPr marL="342900" lvl="0" indent="-274319" algn="l" rtl="0">
              <a:lnSpc>
                <a:spcPct val="90000"/>
              </a:lnSpc>
              <a:spcBef>
                <a:spcPts val="444"/>
              </a:spcBef>
              <a:spcAft>
                <a:spcPts val="0"/>
              </a:spcAft>
              <a:buSzPts val="1687"/>
              <a:buChar char="🞇"/>
            </a:pPr>
            <a:r>
              <a:rPr lang="en-US" sz="2220" b="1"/>
              <a:t>Here, 6, 9, 7, and 1 are the coefficients of the terms that have 3, 2, 1, and 0 as their powers respectively.</a:t>
            </a:r>
            <a:endParaRPr sz="2220" b="1"/>
          </a:p>
          <a:p>
            <a:pPr marL="342900" lvl="0" indent="-274319" algn="l" rtl="0">
              <a:lnSpc>
                <a:spcPct val="90000"/>
              </a:lnSpc>
              <a:spcBef>
                <a:spcPts val="444"/>
              </a:spcBef>
              <a:spcAft>
                <a:spcPts val="0"/>
              </a:spcAft>
              <a:buSzPts val="1687"/>
              <a:buChar char="🞇"/>
            </a:pPr>
            <a:r>
              <a:rPr lang="en-US" sz="2220" b="1"/>
              <a:t>Every term of a polynomial can be represented as a node of the linked list. </a:t>
            </a:r>
            <a:endParaRPr sz="2220" b="1"/>
          </a:p>
          <a:p>
            <a:pPr marL="342900" lvl="0" indent="-274319" algn="l" rtl="0">
              <a:lnSpc>
                <a:spcPct val="90000"/>
              </a:lnSpc>
              <a:spcBef>
                <a:spcPts val="444"/>
              </a:spcBef>
              <a:spcAft>
                <a:spcPts val="0"/>
              </a:spcAft>
              <a:buSzPts val="1687"/>
              <a:buChar char="🞇"/>
            </a:pPr>
            <a:r>
              <a:rPr lang="en-US" sz="2220" b="1"/>
              <a:t>Figure 6.74 shows the linked representation of the terms of the above polynomial.</a:t>
            </a:r>
            <a:endParaRPr/>
          </a:p>
          <a:p>
            <a:pPr marL="68580" lvl="0" indent="0" algn="l" rtl="0">
              <a:lnSpc>
                <a:spcPct val="90000"/>
              </a:lnSpc>
              <a:spcBef>
                <a:spcPts val="444"/>
              </a:spcBef>
              <a:spcAft>
                <a:spcPts val="0"/>
              </a:spcAft>
              <a:buSzPts val="1687"/>
              <a:buNone/>
            </a:pPr>
            <a:endParaRPr sz="2220" b="1"/>
          </a:p>
        </p:txBody>
      </p:sp>
      <p:sp>
        <p:nvSpPr>
          <p:cNvPr id="1344" name="Google Shape;1344;p12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33</a:t>
            </a:fld>
            <a:endParaRPr/>
          </a:p>
        </p:txBody>
      </p:sp>
      <p:sp>
        <p:nvSpPr>
          <p:cNvPr id="1345" name="Google Shape;1345;p12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1346" name="Google Shape;1346;p129"/>
          <p:cNvPicPr preferRelativeResize="0"/>
          <p:nvPr/>
        </p:nvPicPr>
        <p:blipFill rotWithShape="1">
          <a:blip r:embed="rId3">
            <a:alphaModFix/>
          </a:blip>
          <a:srcRect/>
          <a:stretch/>
        </p:blipFill>
        <p:spPr>
          <a:xfrm>
            <a:off x="1828800" y="5029200"/>
            <a:ext cx="4810125" cy="8763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96"/>
        <p:cNvGrpSpPr/>
        <p:nvPr/>
      </p:nvGrpSpPr>
      <p:grpSpPr>
        <a:xfrm>
          <a:off x="0" y="0"/>
          <a:ext cx="0" cy="0"/>
          <a:chOff x="0" y="0"/>
          <a:chExt cx="0" cy="0"/>
        </a:xfrm>
      </p:grpSpPr>
      <p:sp>
        <p:nvSpPr>
          <p:cNvPr id="1097" name="Google Shape;1097;p103"/>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Doubly Linked Lists</a:t>
            </a:r>
            <a:endParaRPr sz="2400"/>
          </a:p>
        </p:txBody>
      </p:sp>
      <p:sp>
        <p:nvSpPr>
          <p:cNvPr id="1098" name="Google Shape;1098;p10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34</a:t>
            </a:fld>
            <a:endParaRPr/>
          </a:p>
        </p:txBody>
      </p:sp>
      <p:sp>
        <p:nvSpPr>
          <p:cNvPr id="1099" name="Google Shape;1099;p10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1100" name="Google Shape;1100;p103"/>
          <p:cNvPicPr preferRelativeResize="0"/>
          <p:nvPr/>
        </p:nvPicPr>
        <p:blipFill rotWithShape="1">
          <a:blip r:embed="rId3">
            <a:alphaModFix/>
          </a:blip>
          <a:srcRect/>
          <a:stretch/>
        </p:blipFill>
        <p:spPr>
          <a:xfrm>
            <a:off x="788165" y="914400"/>
            <a:ext cx="6334125" cy="5410200"/>
          </a:xfrm>
          <a:prstGeom prst="rect">
            <a:avLst/>
          </a:prstGeom>
          <a:noFill/>
          <a:ln>
            <a:noFill/>
          </a:ln>
        </p:spPr>
      </p:pic>
    </p:spTree>
    <p:extLst>
      <p:ext uri="{BB962C8B-B14F-4D97-AF65-F5344CB8AC3E}">
        <p14:creationId xmlns:p14="http://schemas.microsoft.com/office/powerpoint/2010/main" val="29096160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105"/>
        <p:cNvGrpSpPr/>
        <p:nvPr/>
      </p:nvGrpSpPr>
      <p:grpSpPr>
        <a:xfrm>
          <a:off x="0" y="0"/>
          <a:ext cx="0" cy="0"/>
          <a:chOff x="0" y="0"/>
          <a:chExt cx="0" cy="0"/>
        </a:xfrm>
      </p:grpSpPr>
      <p:sp>
        <p:nvSpPr>
          <p:cNvPr id="1106" name="Google Shape;1106;p104"/>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Doubly Linked Lists</a:t>
            </a:r>
            <a:endParaRPr sz="2400"/>
          </a:p>
        </p:txBody>
      </p:sp>
      <p:sp>
        <p:nvSpPr>
          <p:cNvPr id="1107" name="Google Shape;1107;p10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35</a:t>
            </a:fld>
            <a:endParaRPr/>
          </a:p>
        </p:txBody>
      </p:sp>
      <p:sp>
        <p:nvSpPr>
          <p:cNvPr id="1108" name="Google Shape;1108;p10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1109" name="Google Shape;1109;p104"/>
          <p:cNvPicPr preferRelativeResize="0"/>
          <p:nvPr/>
        </p:nvPicPr>
        <p:blipFill rotWithShape="1">
          <a:blip r:embed="rId3">
            <a:alphaModFix/>
          </a:blip>
          <a:srcRect/>
          <a:stretch/>
        </p:blipFill>
        <p:spPr>
          <a:xfrm>
            <a:off x="1102205" y="1676400"/>
            <a:ext cx="6637867" cy="3352800"/>
          </a:xfrm>
          <a:prstGeom prst="rect">
            <a:avLst/>
          </a:prstGeom>
          <a:noFill/>
          <a:ln>
            <a:noFill/>
          </a:ln>
        </p:spPr>
      </p:pic>
    </p:spTree>
    <p:extLst>
      <p:ext uri="{BB962C8B-B14F-4D97-AF65-F5344CB8AC3E}">
        <p14:creationId xmlns:p14="http://schemas.microsoft.com/office/powerpoint/2010/main" val="7408048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114"/>
        <p:cNvGrpSpPr/>
        <p:nvPr/>
      </p:nvGrpSpPr>
      <p:grpSpPr>
        <a:xfrm>
          <a:off x="0" y="0"/>
          <a:ext cx="0" cy="0"/>
          <a:chOff x="0" y="0"/>
          <a:chExt cx="0" cy="0"/>
        </a:xfrm>
      </p:grpSpPr>
      <p:sp>
        <p:nvSpPr>
          <p:cNvPr id="1115" name="Google Shape;1115;p105"/>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Doubly Linked Lists</a:t>
            </a:r>
            <a:endParaRPr sz="2400"/>
          </a:p>
        </p:txBody>
      </p:sp>
      <p:sp>
        <p:nvSpPr>
          <p:cNvPr id="1116" name="Google Shape;1116;p10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36</a:t>
            </a:fld>
            <a:endParaRPr/>
          </a:p>
        </p:txBody>
      </p:sp>
      <p:sp>
        <p:nvSpPr>
          <p:cNvPr id="1117" name="Google Shape;1117;p10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1118" name="Google Shape;1118;p105"/>
          <p:cNvPicPr preferRelativeResize="0"/>
          <p:nvPr/>
        </p:nvPicPr>
        <p:blipFill rotWithShape="1">
          <a:blip r:embed="rId3">
            <a:alphaModFix/>
          </a:blip>
          <a:srcRect/>
          <a:stretch/>
        </p:blipFill>
        <p:spPr>
          <a:xfrm>
            <a:off x="1040226" y="1447800"/>
            <a:ext cx="7036974" cy="3809999"/>
          </a:xfrm>
          <a:prstGeom prst="rect">
            <a:avLst/>
          </a:prstGeom>
          <a:noFill/>
          <a:ln>
            <a:noFill/>
          </a:ln>
        </p:spPr>
      </p:pic>
    </p:spTree>
    <p:extLst>
      <p:ext uri="{BB962C8B-B14F-4D97-AF65-F5344CB8AC3E}">
        <p14:creationId xmlns:p14="http://schemas.microsoft.com/office/powerpoint/2010/main" val="12049342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123"/>
        <p:cNvGrpSpPr/>
        <p:nvPr/>
      </p:nvGrpSpPr>
      <p:grpSpPr>
        <a:xfrm>
          <a:off x="0" y="0"/>
          <a:ext cx="0" cy="0"/>
          <a:chOff x="0" y="0"/>
          <a:chExt cx="0" cy="0"/>
        </a:xfrm>
      </p:grpSpPr>
      <p:sp>
        <p:nvSpPr>
          <p:cNvPr id="1124" name="Google Shape;1124;p106"/>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Doubly Linked Lists</a:t>
            </a:r>
            <a:endParaRPr sz="2400"/>
          </a:p>
        </p:txBody>
      </p:sp>
      <p:sp>
        <p:nvSpPr>
          <p:cNvPr id="1125" name="Google Shape;1125;p10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37</a:t>
            </a:fld>
            <a:endParaRPr/>
          </a:p>
        </p:txBody>
      </p:sp>
      <p:sp>
        <p:nvSpPr>
          <p:cNvPr id="1126" name="Google Shape;1126;p10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1127" name="Google Shape;1127;p106"/>
          <p:cNvPicPr preferRelativeResize="0"/>
          <p:nvPr/>
        </p:nvPicPr>
        <p:blipFill rotWithShape="1">
          <a:blip r:embed="rId3">
            <a:alphaModFix/>
          </a:blip>
          <a:srcRect/>
          <a:stretch/>
        </p:blipFill>
        <p:spPr>
          <a:xfrm>
            <a:off x="807215" y="1295400"/>
            <a:ext cx="7345363" cy="3733800"/>
          </a:xfrm>
          <a:prstGeom prst="rect">
            <a:avLst/>
          </a:prstGeom>
          <a:noFill/>
          <a:ln>
            <a:noFill/>
          </a:ln>
        </p:spPr>
      </p:pic>
    </p:spTree>
    <p:extLst>
      <p:ext uri="{BB962C8B-B14F-4D97-AF65-F5344CB8AC3E}">
        <p14:creationId xmlns:p14="http://schemas.microsoft.com/office/powerpoint/2010/main" val="12536298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132"/>
        <p:cNvGrpSpPr/>
        <p:nvPr/>
      </p:nvGrpSpPr>
      <p:grpSpPr>
        <a:xfrm>
          <a:off x="0" y="0"/>
          <a:ext cx="0" cy="0"/>
          <a:chOff x="0" y="0"/>
          <a:chExt cx="0" cy="0"/>
        </a:xfrm>
      </p:grpSpPr>
      <p:sp>
        <p:nvSpPr>
          <p:cNvPr id="1133" name="Google Shape;1133;p107"/>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Doubly Linked Lists</a:t>
            </a:r>
            <a:endParaRPr sz="2400"/>
          </a:p>
        </p:txBody>
      </p:sp>
      <p:sp>
        <p:nvSpPr>
          <p:cNvPr id="1134" name="Google Shape;1134;p10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38</a:t>
            </a:fld>
            <a:endParaRPr/>
          </a:p>
        </p:txBody>
      </p:sp>
      <p:sp>
        <p:nvSpPr>
          <p:cNvPr id="1135" name="Google Shape;1135;p10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1136" name="Google Shape;1136;p107"/>
          <p:cNvPicPr preferRelativeResize="0"/>
          <p:nvPr/>
        </p:nvPicPr>
        <p:blipFill rotWithShape="1">
          <a:blip r:embed="rId3">
            <a:alphaModFix/>
          </a:blip>
          <a:srcRect/>
          <a:stretch/>
        </p:blipFill>
        <p:spPr>
          <a:xfrm>
            <a:off x="1676400" y="1066800"/>
            <a:ext cx="5143052" cy="4619095"/>
          </a:xfrm>
          <a:prstGeom prst="rect">
            <a:avLst/>
          </a:prstGeom>
          <a:noFill/>
          <a:ln>
            <a:noFill/>
          </a:ln>
        </p:spPr>
      </p:pic>
    </p:spTree>
    <p:extLst>
      <p:ext uri="{BB962C8B-B14F-4D97-AF65-F5344CB8AC3E}">
        <p14:creationId xmlns:p14="http://schemas.microsoft.com/office/powerpoint/2010/main" val="36305795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141"/>
        <p:cNvGrpSpPr/>
        <p:nvPr/>
      </p:nvGrpSpPr>
      <p:grpSpPr>
        <a:xfrm>
          <a:off x="0" y="0"/>
          <a:ext cx="0" cy="0"/>
          <a:chOff x="0" y="0"/>
          <a:chExt cx="0" cy="0"/>
        </a:xfrm>
      </p:grpSpPr>
      <p:sp>
        <p:nvSpPr>
          <p:cNvPr id="1142" name="Google Shape;1142;p108"/>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Doubly Linked Lists</a:t>
            </a:r>
            <a:endParaRPr sz="2400"/>
          </a:p>
        </p:txBody>
      </p:sp>
      <p:sp>
        <p:nvSpPr>
          <p:cNvPr id="1143" name="Google Shape;1143;p10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39</a:t>
            </a:fld>
            <a:endParaRPr/>
          </a:p>
        </p:txBody>
      </p:sp>
      <p:sp>
        <p:nvSpPr>
          <p:cNvPr id="1144" name="Google Shape;1144;p10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1145" name="Google Shape;1145;p108"/>
          <p:cNvPicPr preferRelativeResize="0"/>
          <p:nvPr/>
        </p:nvPicPr>
        <p:blipFill rotWithShape="1">
          <a:blip r:embed="rId3">
            <a:alphaModFix/>
          </a:blip>
          <a:srcRect/>
          <a:stretch/>
        </p:blipFill>
        <p:spPr>
          <a:xfrm>
            <a:off x="854365" y="1371600"/>
            <a:ext cx="7217755" cy="3276600"/>
          </a:xfrm>
          <a:prstGeom prst="rect">
            <a:avLst/>
          </a:prstGeom>
          <a:noFill/>
          <a:ln>
            <a:noFill/>
          </a:ln>
        </p:spPr>
      </p:pic>
    </p:spTree>
    <p:extLst>
      <p:ext uri="{BB962C8B-B14F-4D97-AF65-F5344CB8AC3E}">
        <p14:creationId xmlns:p14="http://schemas.microsoft.com/office/powerpoint/2010/main" val="3254351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8"/>
        <p:cNvGrpSpPr/>
        <p:nvPr/>
      </p:nvGrpSpPr>
      <p:grpSpPr>
        <a:xfrm>
          <a:off x="0" y="0"/>
          <a:ext cx="0" cy="0"/>
          <a:chOff x="0" y="0"/>
          <a:chExt cx="0" cy="0"/>
        </a:xfrm>
      </p:grpSpPr>
      <p:sp>
        <p:nvSpPr>
          <p:cNvPr id="899" name="Google Shape;899;p82"/>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Doubly Linked Lists</a:t>
            </a:r>
            <a:endParaRPr sz="2400"/>
          </a:p>
        </p:txBody>
      </p:sp>
      <p:sp>
        <p:nvSpPr>
          <p:cNvPr id="900" name="Google Shape;900;p82"/>
          <p:cNvSpPr txBox="1">
            <a:spLocks noGrp="1"/>
          </p:cNvSpPr>
          <p:nvPr>
            <p:ph type="body" idx="1"/>
          </p:nvPr>
        </p:nvSpPr>
        <p:spPr>
          <a:xfrm>
            <a:off x="685800" y="838200"/>
            <a:ext cx="7848600" cy="2895600"/>
          </a:xfrm>
          <a:prstGeom prst="rect">
            <a:avLst/>
          </a:prstGeom>
          <a:noFill/>
          <a:ln>
            <a:noFill/>
          </a:ln>
        </p:spPr>
        <p:txBody>
          <a:bodyPr spcFirstLastPara="1" wrap="square" lIns="91425" tIns="45700" rIns="91425" bIns="45700" anchor="t" anchorCtr="0">
            <a:normAutofit/>
          </a:bodyPr>
          <a:lstStyle/>
          <a:p>
            <a:pPr marL="342900" lvl="0" indent="-307591" algn="l" rtl="0">
              <a:lnSpc>
                <a:spcPct val="80000"/>
              </a:lnSpc>
              <a:spcBef>
                <a:spcPts val="0"/>
              </a:spcBef>
              <a:spcAft>
                <a:spcPts val="0"/>
              </a:spcAft>
              <a:buSzPts val="1800"/>
              <a:buChar char="🞇"/>
            </a:pPr>
            <a:r>
              <a:rPr lang="en-US" sz="1800" b="1"/>
              <a:t>The PREV field of the first node and the NEXT field of the last node will contain NULL. </a:t>
            </a:r>
            <a:endParaRPr sz="1800" b="1"/>
          </a:p>
          <a:p>
            <a:pPr marL="342900" lvl="0" indent="-307591" algn="l" rtl="0">
              <a:lnSpc>
                <a:spcPct val="80000"/>
              </a:lnSpc>
              <a:spcBef>
                <a:spcPts val="336"/>
              </a:spcBef>
              <a:spcAft>
                <a:spcPts val="0"/>
              </a:spcAft>
              <a:buSzPts val="1800"/>
              <a:buChar char="🞇"/>
            </a:pPr>
            <a:r>
              <a:rPr lang="en-US" sz="1800" b="1"/>
              <a:t>The PREV field is used to store the address of the preceding node, which enables us to traverse the list in the backward direction. </a:t>
            </a:r>
            <a:endParaRPr sz="1800" b="1"/>
          </a:p>
          <a:p>
            <a:pPr marL="342900" lvl="0" indent="-307591" algn="l" rtl="0">
              <a:lnSpc>
                <a:spcPct val="80000"/>
              </a:lnSpc>
              <a:spcBef>
                <a:spcPts val="336"/>
              </a:spcBef>
              <a:spcAft>
                <a:spcPts val="0"/>
              </a:spcAft>
              <a:buSzPts val="1800"/>
              <a:buChar char="🞇"/>
            </a:pPr>
            <a:r>
              <a:rPr lang="en-US" sz="1800" b="1"/>
              <a:t>Thus, we see that a doubly linked list calls for more space per node and more expensive basic operations. </a:t>
            </a:r>
            <a:endParaRPr sz="1800" b="1"/>
          </a:p>
          <a:p>
            <a:pPr marL="342900" lvl="0" indent="-307591" algn="l" rtl="0">
              <a:lnSpc>
                <a:spcPct val="80000"/>
              </a:lnSpc>
              <a:spcBef>
                <a:spcPts val="336"/>
              </a:spcBef>
              <a:spcAft>
                <a:spcPts val="0"/>
              </a:spcAft>
              <a:buSzPts val="1800"/>
              <a:buChar char="🞇"/>
            </a:pPr>
            <a:r>
              <a:rPr lang="en-US" sz="1800" b="1"/>
              <a:t>However, a doubly linked list provides the ease to manipulate the elements of the list as it maintains pointers to nodes in both the directions (forward and backward). </a:t>
            </a:r>
            <a:endParaRPr sz="1800" b="1"/>
          </a:p>
          <a:p>
            <a:pPr marL="342900" lvl="0" indent="-307591" algn="l" rtl="0">
              <a:lnSpc>
                <a:spcPct val="80000"/>
              </a:lnSpc>
              <a:spcBef>
                <a:spcPts val="336"/>
              </a:spcBef>
              <a:spcAft>
                <a:spcPts val="0"/>
              </a:spcAft>
              <a:buSzPts val="1800"/>
              <a:buChar char="🞇"/>
            </a:pPr>
            <a:r>
              <a:rPr lang="en-US" sz="1800" b="1"/>
              <a:t>The main advantage of using a doubly linked list is that it makes searching twice as efficient. </a:t>
            </a:r>
            <a:endParaRPr sz="1800" b="1"/>
          </a:p>
        </p:txBody>
      </p:sp>
      <p:sp>
        <p:nvSpPr>
          <p:cNvPr id="901" name="Google Shape;901;p8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a:t>
            </a:fld>
            <a:endParaRPr/>
          </a:p>
        </p:txBody>
      </p:sp>
      <p:sp>
        <p:nvSpPr>
          <p:cNvPr id="902" name="Google Shape;902;p8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903" name="Google Shape;903;p82"/>
          <p:cNvPicPr preferRelativeResize="0"/>
          <p:nvPr/>
        </p:nvPicPr>
        <p:blipFill rotWithShape="1">
          <a:blip r:embed="rId3">
            <a:alphaModFix/>
          </a:blip>
          <a:srcRect/>
          <a:stretch/>
        </p:blipFill>
        <p:spPr>
          <a:xfrm>
            <a:off x="956650" y="3733800"/>
            <a:ext cx="2859518" cy="2743200"/>
          </a:xfrm>
          <a:prstGeom prst="rect">
            <a:avLst/>
          </a:prstGeom>
          <a:noFill/>
          <a:ln>
            <a:noFill/>
          </a:ln>
        </p:spPr>
      </p:pic>
      <p:pic>
        <p:nvPicPr>
          <p:cNvPr id="904" name="Google Shape;904;p82"/>
          <p:cNvPicPr preferRelativeResize="0"/>
          <p:nvPr/>
        </p:nvPicPr>
        <p:blipFill rotWithShape="1">
          <a:blip r:embed="rId4">
            <a:alphaModFix/>
          </a:blip>
          <a:srcRect/>
          <a:stretch/>
        </p:blipFill>
        <p:spPr>
          <a:xfrm>
            <a:off x="4649100" y="4141950"/>
            <a:ext cx="3048896" cy="14826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257"/>
        <p:cNvGrpSpPr/>
        <p:nvPr/>
      </p:nvGrpSpPr>
      <p:grpSpPr>
        <a:xfrm>
          <a:off x="0" y="0"/>
          <a:ext cx="0" cy="0"/>
          <a:chOff x="0" y="0"/>
          <a:chExt cx="0" cy="0"/>
        </a:xfrm>
      </p:grpSpPr>
      <p:sp>
        <p:nvSpPr>
          <p:cNvPr id="1258" name="Google Shape;1258;p120"/>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Circular Doubly Linked Lists</a:t>
            </a:r>
            <a:endParaRPr sz="2400"/>
          </a:p>
        </p:txBody>
      </p:sp>
      <p:sp>
        <p:nvSpPr>
          <p:cNvPr id="1259" name="Google Shape;1259;p12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40</a:t>
            </a:fld>
            <a:endParaRPr/>
          </a:p>
        </p:txBody>
      </p:sp>
      <p:sp>
        <p:nvSpPr>
          <p:cNvPr id="1260" name="Google Shape;1260;p12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1261" name="Google Shape;1261;p120"/>
          <p:cNvPicPr preferRelativeResize="0"/>
          <p:nvPr/>
        </p:nvPicPr>
        <p:blipFill rotWithShape="1">
          <a:blip r:embed="rId3">
            <a:alphaModFix/>
          </a:blip>
          <a:srcRect/>
          <a:stretch/>
        </p:blipFill>
        <p:spPr>
          <a:xfrm>
            <a:off x="762000" y="836314"/>
            <a:ext cx="7038975" cy="5148262"/>
          </a:xfrm>
          <a:prstGeom prst="rect">
            <a:avLst/>
          </a:prstGeom>
          <a:noFill/>
          <a:ln>
            <a:noFill/>
          </a:ln>
        </p:spPr>
      </p:pic>
      <p:pic>
        <p:nvPicPr>
          <p:cNvPr id="1262" name="Google Shape;1262;p120"/>
          <p:cNvPicPr preferRelativeResize="0"/>
          <p:nvPr/>
        </p:nvPicPr>
        <p:blipFill rotWithShape="1">
          <a:blip r:embed="rId4">
            <a:alphaModFix/>
          </a:blip>
          <a:srcRect/>
          <a:stretch/>
        </p:blipFill>
        <p:spPr>
          <a:xfrm>
            <a:off x="762000" y="5943600"/>
            <a:ext cx="7058025" cy="400050"/>
          </a:xfrm>
          <a:prstGeom prst="rect">
            <a:avLst/>
          </a:prstGeom>
          <a:noFill/>
          <a:ln>
            <a:noFill/>
          </a:ln>
        </p:spPr>
      </p:pic>
    </p:spTree>
    <p:extLst>
      <p:ext uri="{BB962C8B-B14F-4D97-AF65-F5344CB8AC3E}">
        <p14:creationId xmlns:p14="http://schemas.microsoft.com/office/powerpoint/2010/main" val="5087412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267"/>
        <p:cNvGrpSpPr/>
        <p:nvPr/>
      </p:nvGrpSpPr>
      <p:grpSpPr>
        <a:xfrm>
          <a:off x="0" y="0"/>
          <a:ext cx="0" cy="0"/>
          <a:chOff x="0" y="0"/>
          <a:chExt cx="0" cy="0"/>
        </a:xfrm>
      </p:grpSpPr>
      <p:sp>
        <p:nvSpPr>
          <p:cNvPr id="1268" name="Google Shape;1268;p121"/>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Circular Doubly Linked Lists</a:t>
            </a:r>
            <a:endParaRPr sz="2400"/>
          </a:p>
        </p:txBody>
      </p:sp>
      <p:sp>
        <p:nvSpPr>
          <p:cNvPr id="1269" name="Google Shape;1269;p12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41</a:t>
            </a:fld>
            <a:endParaRPr/>
          </a:p>
        </p:txBody>
      </p:sp>
      <p:sp>
        <p:nvSpPr>
          <p:cNvPr id="1270" name="Google Shape;1270;p12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1271" name="Google Shape;1271;p121"/>
          <p:cNvPicPr preferRelativeResize="0"/>
          <p:nvPr/>
        </p:nvPicPr>
        <p:blipFill rotWithShape="1">
          <a:blip r:embed="rId3">
            <a:alphaModFix/>
          </a:blip>
          <a:srcRect/>
          <a:stretch/>
        </p:blipFill>
        <p:spPr>
          <a:xfrm>
            <a:off x="990151" y="1219200"/>
            <a:ext cx="7098453" cy="4267200"/>
          </a:xfrm>
          <a:prstGeom prst="rect">
            <a:avLst/>
          </a:prstGeom>
          <a:noFill/>
          <a:ln>
            <a:noFill/>
          </a:ln>
        </p:spPr>
      </p:pic>
    </p:spTree>
    <p:extLst>
      <p:ext uri="{BB962C8B-B14F-4D97-AF65-F5344CB8AC3E}">
        <p14:creationId xmlns:p14="http://schemas.microsoft.com/office/powerpoint/2010/main" val="36691365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276"/>
        <p:cNvGrpSpPr/>
        <p:nvPr/>
      </p:nvGrpSpPr>
      <p:grpSpPr>
        <a:xfrm>
          <a:off x="0" y="0"/>
          <a:ext cx="0" cy="0"/>
          <a:chOff x="0" y="0"/>
          <a:chExt cx="0" cy="0"/>
        </a:xfrm>
      </p:grpSpPr>
      <p:sp>
        <p:nvSpPr>
          <p:cNvPr id="1277" name="Google Shape;1277;p122"/>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Circular Doubly Linked Lists</a:t>
            </a:r>
            <a:endParaRPr sz="2400"/>
          </a:p>
        </p:txBody>
      </p:sp>
      <p:sp>
        <p:nvSpPr>
          <p:cNvPr id="1278" name="Google Shape;1278;p12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42</a:t>
            </a:fld>
            <a:endParaRPr/>
          </a:p>
        </p:txBody>
      </p:sp>
      <p:sp>
        <p:nvSpPr>
          <p:cNvPr id="1279" name="Google Shape;1279;p12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1280" name="Google Shape;1280;p122"/>
          <p:cNvPicPr preferRelativeResize="0"/>
          <p:nvPr/>
        </p:nvPicPr>
        <p:blipFill rotWithShape="1">
          <a:blip r:embed="rId3">
            <a:alphaModFix/>
          </a:blip>
          <a:srcRect/>
          <a:stretch/>
        </p:blipFill>
        <p:spPr>
          <a:xfrm>
            <a:off x="921515" y="1066800"/>
            <a:ext cx="7094220" cy="4343400"/>
          </a:xfrm>
          <a:prstGeom prst="rect">
            <a:avLst/>
          </a:prstGeom>
          <a:noFill/>
          <a:ln>
            <a:noFill/>
          </a:ln>
        </p:spPr>
      </p:pic>
    </p:spTree>
    <p:extLst>
      <p:ext uri="{BB962C8B-B14F-4D97-AF65-F5344CB8AC3E}">
        <p14:creationId xmlns:p14="http://schemas.microsoft.com/office/powerpoint/2010/main" val="818543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9"/>
        <p:cNvGrpSpPr/>
        <p:nvPr/>
      </p:nvGrpSpPr>
      <p:grpSpPr>
        <a:xfrm>
          <a:off x="0" y="0"/>
          <a:ext cx="0" cy="0"/>
          <a:chOff x="0" y="0"/>
          <a:chExt cx="0" cy="0"/>
        </a:xfrm>
      </p:grpSpPr>
      <p:sp>
        <p:nvSpPr>
          <p:cNvPr id="910" name="Google Shape;910;p84"/>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Doubly Linked Lists</a:t>
            </a:r>
            <a:endParaRPr sz="2400"/>
          </a:p>
        </p:txBody>
      </p:sp>
      <p:sp>
        <p:nvSpPr>
          <p:cNvPr id="911" name="Google Shape;911;p84"/>
          <p:cNvSpPr txBox="1">
            <a:spLocks noGrp="1"/>
          </p:cNvSpPr>
          <p:nvPr>
            <p:ph type="body" idx="1"/>
          </p:nvPr>
        </p:nvSpPr>
        <p:spPr>
          <a:xfrm>
            <a:off x="685800" y="838200"/>
            <a:ext cx="7848600" cy="53340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en-US" b="1"/>
              <a:t>Inserting a new node in a doubly Linked List </a:t>
            </a:r>
            <a:endParaRPr b="1"/>
          </a:p>
          <a:p>
            <a:pPr marL="342900" lvl="0" indent="-274319" algn="l" rtl="0">
              <a:spcBef>
                <a:spcPts val="480"/>
              </a:spcBef>
              <a:spcAft>
                <a:spcPts val="0"/>
              </a:spcAft>
              <a:buSzPts val="1824"/>
              <a:buChar char="🞇"/>
            </a:pPr>
            <a:r>
              <a:rPr lang="en-US" b="1"/>
              <a:t>In this section, we will discuss how a new node is added into an already existing doubly linked list. </a:t>
            </a:r>
            <a:endParaRPr b="1"/>
          </a:p>
          <a:p>
            <a:pPr marL="342900" lvl="0" indent="-274319" algn="l" rtl="0">
              <a:spcBef>
                <a:spcPts val="480"/>
              </a:spcBef>
              <a:spcAft>
                <a:spcPts val="0"/>
              </a:spcAft>
              <a:buSzPts val="1824"/>
              <a:buChar char="🞇"/>
            </a:pPr>
            <a:r>
              <a:rPr lang="en-US" b="1"/>
              <a:t>We will take four cases and then see how insertion is done in each case. </a:t>
            </a:r>
            <a:endParaRPr b="1"/>
          </a:p>
          <a:p>
            <a:pPr marL="640080" lvl="1" indent="-303276" algn="l" rtl="0">
              <a:spcBef>
                <a:spcPts val="480"/>
              </a:spcBef>
              <a:spcAft>
                <a:spcPts val="0"/>
              </a:spcAft>
              <a:buSzPts val="1824"/>
              <a:buChar char="🞇"/>
            </a:pPr>
            <a:r>
              <a:rPr lang="en-US" b="1"/>
              <a:t>Case 1: The new node is inserted at the beginning.</a:t>
            </a:r>
            <a:endParaRPr/>
          </a:p>
          <a:p>
            <a:pPr marL="640080" lvl="1" indent="-303276" algn="l" rtl="0">
              <a:spcBef>
                <a:spcPts val="480"/>
              </a:spcBef>
              <a:spcAft>
                <a:spcPts val="0"/>
              </a:spcAft>
              <a:buSzPts val="1824"/>
              <a:buChar char="🞇"/>
            </a:pPr>
            <a:r>
              <a:rPr lang="en-US" b="1"/>
              <a:t>Case 2: The new node is inserted at the end.</a:t>
            </a:r>
            <a:endParaRPr b="1"/>
          </a:p>
          <a:p>
            <a:pPr marL="640080" lvl="1" indent="-303276" algn="l" rtl="0">
              <a:spcBef>
                <a:spcPts val="480"/>
              </a:spcBef>
              <a:spcAft>
                <a:spcPts val="0"/>
              </a:spcAft>
              <a:buSzPts val="1824"/>
              <a:buChar char="🞇"/>
            </a:pPr>
            <a:r>
              <a:rPr lang="en-US" b="1"/>
              <a:t>Case 3: The new node is inserted after a given node. </a:t>
            </a:r>
            <a:endParaRPr b="1"/>
          </a:p>
          <a:p>
            <a:pPr marL="640080" lvl="1" indent="-303276" algn="l" rtl="0">
              <a:spcBef>
                <a:spcPts val="480"/>
              </a:spcBef>
              <a:spcAft>
                <a:spcPts val="0"/>
              </a:spcAft>
              <a:buSzPts val="1824"/>
              <a:buChar char="🞇"/>
            </a:pPr>
            <a:r>
              <a:rPr lang="en-US" b="1"/>
              <a:t>Case 4: The new node is inserted before a given node.</a:t>
            </a:r>
            <a:endParaRPr/>
          </a:p>
        </p:txBody>
      </p:sp>
      <p:sp>
        <p:nvSpPr>
          <p:cNvPr id="912" name="Google Shape;912;p8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a:t>
            </a:fld>
            <a:endParaRPr/>
          </a:p>
        </p:txBody>
      </p:sp>
      <p:sp>
        <p:nvSpPr>
          <p:cNvPr id="913" name="Google Shape;913;p8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8"/>
        <p:cNvGrpSpPr/>
        <p:nvPr/>
      </p:nvGrpSpPr>
      <p:grpSpPr>
        <a:xfrm>
          <a:off x="0" y="0"/>
          <a:ext cx="0" cy="0"/>
          <a:chOff x="0" y="0"/>
          <a:chExt cx="0" cy="0"/>
        </a:xfrm>
      </p:grpSpPr>
      <p:sp>
        <p:nvSpPr>
          <p:cNvPr id="919" name="Google Shape;919;p85"/>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Doubly Linked Lists</a:t>
            </a:r>
            <a:endParaRPr sz="2400"/>
          </a:p>
        </p:txBody>
      </p:sp>
      <p:sp>
        <p:nvSpPr>
          <p:cNvPr id="920" name="Google Shape;920;p85"/>
          <p:cNvSpPr txBox="1">
            <a:spLocks noGrp="1"/>
          </p:cNvSpPr>
          <p:nvPr>
            <p:ph type="body" idx="1"/>
          </p:nvPr>
        </p:nvSpPr>
        <p:spPr>
          <a:xfrm>
            <a:off x="685800" y="838200"/>
            <a:ext cx="7848600" cy="23622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687"/>
              <a:buChar char="🞇"/>
            </a:pPr>
            <a:r>
              <a:rPr lang="en-US" sz="2220" b="1"/>
              <a:t>Inserting a Node at the Beginning of a Doubly Linked List </a:t>
            </a:r>
            <a:endParaRPr sz="2220" b="1"/>
          </a:p>
          <a:p>
            <a:pPr marL="342900" lvl="0" indent="-274319" algn="l" rtl="0">
              <a:lnSpc>
                <a:spcPct val="80000"/>
              </a:lnSpc>
              <a:spcBef>
                <a:spcPts val="444"/>
              </a:spcBef>
              <a:spcAft>
                <a:spcPts val="0"/>
              </a:spcAft>
              <a:buSzPts val="1687"/>
              <a:buChar char="🞇"/>
            </a:pPr>
            <a:r>
              <a:rPr lang="en-US" sz="2220" b="1"/>
              <a:t>Consider the doubly linked list shown in Fig. 6.39.</a:t>
            </a:r>
            <a:endParaRPr sz="2220" b="1"/>
          </a:p>
          <a:p>
            <a:pPr marL="342900" lvl="0" indent="-274319" algn="l" rtl="0">
              <a:lnSpc>
                <a:spcPct val="80000"/>
              </a:lnSpc>
              <a:spcBef>
                <a:spcPts val="444"/>
              </a:spcBef>
              <a:spcAft>
                <a:spcPts val="0"/>
              </a:spcAft>
              <a:buSzPts val="1687"/>
              <a:buChar char="🞇"/>
            </a:pPr>
            <a:r>
              <a:rPr lang="en-US" sz="2220" b="1"/>
              <a:t>Suppose we want to add a new node with data 9 as the first node of the list. </a:t>
            </a:r>
            <a:endParaRPr sz="2220" b="1"/>
          </a:p>
          <a:p>
            <a:pPr marL="342900" lvl="0" indent="-274319" algn="l" rtl="0">
              <a:lnSpc>
                <a:spcPct val="80000"/>
              </a:lnSpc>
              <a:spcBef>
                <a:spcPts val="444"/>
              </a:spcBef>
              <a:spcAft>
                <a:spcPts val="0"/>
              </a:spcAft>
              <a:buSzPts val="1687"/>
              <a:buChar char="🞇"/>
            </a:pPr>
            <a:r>
              <a:rPr lang="en-US" sz="2220" b="1"/>
              <a:t>Then the following changes will be done in the linked list.</a:t>
            </a:r>
            <a:endParaRPr/>
          </a:p>
        </p:txBody>
      </p:sp>
      <p:sp>
        <p:nvSpPr>
          <p:cNvPr id="921" name="Google Shape;921;p8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6</a:t>
            </a:fld>
            <a:endParaRPr/>
          </a:p>
        </p:txBody>
      </p:sp>
      <p:sp>
        <p:nvSpPr>
          <p:cNvPr id="922" name="Google Shape;922;p8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923" name="Google Shape;923;p85"/>
          <p:cNvPicPr preferRelativeResize="0"/>
          <p:nvPr/>
        </p:nvPicPr>
        <p:blipFill rotWithShape="1">
          <a:blip r:embed="rId3">
            <a:alphaModFix/>
          </a:blip>
          <a:srcRect/>
          <a:stretch/>
        </p:blipFill>
        <p:spPr>
          <a:xfrm>
            <a:off x="1115321" y="3479464"/>
            <a:ext cx="7067550" cy="2105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8"/>
        <p:cNvGrpSpPr/>
        <p:nvPr/>
      </p:nvGrpSpPr>
      <p:grpSpPr>
        <a:xfrm>
          <a:off x="0" y="0"/>
          <a:ext cx="0" cy="0"/>
          <a:chOff x="0" y="0"/>
          <a:chExt cx="0" cy="0"/>
        </a:xfrm>
      </p:grpSpPr>
      <p:sp>
        <p:nvSpPr>
          <p:cNvPr id="929" name="Google Shape;929;p86"/>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Doubly Linked Lists</a:t>
            </a:r>
            <a:endParaRPr sz="2400"/>
          </a:p>
        </p:txBody>
      </p:sp>
      <p:sp>
        <p:nvSpPr>
          <p:cNvPr id="930" name="Google Shape;930;p86"/>
          <p:cNvSpPr txBox="1">
            <a:spLocks noGrp="1"/>
          </p:cNvSpPr>
          <p:nvPr>
            <p:ph type="body" idx="1"/>
          </p:nvPr>
        </p:nvSpPr>
        <p:spPr>
          <a:xfrm>
            <a:off x="685800" y="838200"/>
            <a:ext cx="7848600" cy="2514600"/>
          </a:xfrm>
          <a:prstGeom prst="rect">
            <a:avLst/>
          </a:prstGeom>
          <a:noFill/>
          <a:ln>
            <a:noFill/>
          </a:ln>
        </p:spPr>
        <p:txBody>
          <a:bodyPr spcFirstLastPara="1" wrap="square" lIns="91425" tIns="45700" rIns="91425" bIns="45700" anchor="t" anchorCtr="0">
            <a:normAutofit/>
          </a:bodyPr>
          <a:lstStyle/>
          <a:p>
            <a:pPr marL="342900" lvl="0" indent="-293369" algn="l" rtl="0">
              <a:lnSpc>
                <a:spcPct val="80000"/>
              </a:lnSpc>
              <a:spcBef>
                <a:spcPts val="0"/>
              </a:spcBef>
              <a:spcAft>
                <a:spcPts val="0"/>
              </a:spcAft>
              <a:buSzPts val="1440"/>
              <a:buChar char="🞇"/>
            </a:pPr>
            <a:r>
              <a:rPr lang="en-US" sz="1800" b="1"/>
              <a:t>Inserting a Node at the Beginning of a Doubly Linked List </a:t>
            </a:r>
            <a:endParaRPr sz="1800" b="1"/>
          </a:p>
          <a:p>
            <a:pPr marL="342900" lvl="0" indent="-293369" algn="l" rtl="0">
              <a:lnSpc>
                <a:spcPct val="80000"/>
              </a:lnSpc>
              <a:spcBef>
                <a:spcPts val="300"/>
              </a:spcBef>
              <a:spcAft>
                <a:spcPts val="0"/>
              </a:spcAft>
              <a:buSzPts val="1440"/>
              <a:buChar char="🞇"/>
            </a:pPr>
            <a:r>
              <a:rPr lang="en-US" sz="1800" b="1"/>
              <a:t>Figure 6.40 shows the algorithm to insert a new node at the beginning of a doubly linked list. </a:t>
            </a:r>
            <a:endParaRPr sz="1800" b="1"/>
          </a:p>
          <a:p>
            <a:pPr marL="342900" lvl="0" indent="-293369" algn="l" rtl="0">
              <a:lnSpc>
                <a:spcPct val="80000"/>
              </a:lnSpc>
              <a:spcBef>
                <a:spcPts val="300"/>
              </a:spcBef>
              <a:spcAft>
                <a:spcPts val="0"/>
              </a:spcAft>
              <a:buSzPts val="1440"/>
              <a:buChar char="🞇"/>
            </a:pPr>
            <a:r>
              <a:rPr lang="en-US" sz="1800" b="1"/>
              <a:t>Set its DATA part with the given VAL and the NEXT part is initialized with the address of the first node of the list, which is stored in START. </a:t>
            </a:r>
            <a:endParaRPr sz="1800" b="1"/>
          </a:p>
          <a:p>
            <a:pPr marL="342900" lvl="0" indent="-293369" algn="l" rtl="0">
              <a:lnSpc>
                <a:spcPct val="80000"/>
              </a:lnSpc>
              <a:spcBef>
                <a:spcPts val="300"/>
              </a:spcBef>
              <a:spcAft>
                <a:spcPts val="0"/>
              </a:spcAft>
              <a:buSzPts val="1440"/>
              <a:buChar char="🞇"/>
            </a:pPr>
            <a:r>
              <a:rPr lang="en-US" sz="1800" b="1"/>
              <a:t>Now, since the new node is added as the first node of the list, it will now be known as the START node, that is, the START pointer variable will now hold the address of NEW_NODE. </a:t>
            </a:r>
            <a:endParaRPr sz="2700"/>
          </a:p>
        </p:txBody>
      </p:sp>
      <p:sp>
        <p:nvSpPr>
          <p:cNvPr id="931" name="Google Shape;931;p8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7</a:t>
            </a:fld>
            <a:endParaRPr/>
          </a:p>
        </p:txBody>
      </p:sp>
      <p:sp>
        <p:nvSpPr>
          <p:cNvPr id="932" name="Google Shape;932;p8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933" name="Google Shape;933;p86"/>
          <p:cNvPicPr preferRelativeResize="0"/>
          <p:nvPr/>
        </p:nvPicPr>
        <p:blipFill rotWithShape="1">
          <a:blip r:embed="rId3">
            <a:alphaModFix/>
          </a:blip>
          <a:srcRect/>
          <a:stretch/>
        </p:blipFill>
        <p:spPr>
          <a:xfrm>
            <a:off x="1645251" y="3010699"/>
            <a:ext cx="3809475" cy="3545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8"/>
        <p:cNvGrpSpPr/>
        <p:nvPr/>
      </p:nvGrpSpPr>
      <p:grpSpPr>
        <a:xfrm>
          <a:off x="0" y="0"/>
          <a:ext cx="0" cy="0"/>
          <a:chOff x="0" y="0"/>
          <a:chExt cx="0" cy="0"/>
        </a:xfrm>
      </p:grpSpPr>
      <p:sp>
        <p:nvSpPr>
          <p:cNvPr id="939" name="Google Shape;939;p87"/>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Doubly Linked Lists</a:t>
            </a:r>
            <a:endParaRPr sz="2400"/>
          </a:p>
        </p:txBody>
      </p:sp>
      <p:sp>
        <p:nvSpPr>
          <p:cNvPr id="940" name="Google Shape;940;p87"/>
          <p:cNvSpPr txBox="1">
            <a:spLocks noGrp="1"/>
          </p:cNvSpPr>
          <p:nvPr>
            <p:ph type="body" idx="1"/>
          </p:nvPr>
        </p:nvSpPr>
        <p:spPr>
          <a:xfrm>
            <a:off x="685800" y="838200"/>
            <a:ext cx="7848600" cy="2514600"/>
          </a:xfrm>
          <a:prstGeom prst="rect">
            <a:avLst/>
          </a:prstGeom>
          <a:noFill/>
          <a:ln>
            <a:noFill/>
          </a:ln>
        </p:spPr>
        <p:txBody>
          <a:bodyPr spcFirstLastPara="1" wrap="square" lIns="91425" tIns="45700" rIns="91425" bIns="45700" anchor="t" anchorCtr="0">
            <a:normAutofit/>
          </a:bodyPr>
          <a:lstStyle/>
          <a:p>
            <a:pPr marL="342900" lvl="0" indent="-274319" algn="l" rtl="0">
              <a:lnSpc>
                <a:spcPct val="90000"/>
              </a:lnSpc>
              <a:spcBef>
                <a:spcPts val="0"/>
              </a:spcBef>
              <a:spcAft>
                <a:spcPts val="0"/>
              </a:spcAft>
              <a:buSzPts val="1687"/>
              <a:buChar char="🞇"/>
            </a:pPr>
            <a:r>
              <a:rPr lang="en-US" sz="2220" b="1"/>
              <a:t>Inserting a Node at the End end of a Doubly Linked List </a:t>
            </a:r>
            <a:endParaRPr sz="2220" b="1"/>
          </a:p>
          <a:p>
            <a:pPr marL="342900" lvl="0" indent="-274319" algn="l" rtl="0">
              <a:lnSpc>
                <a:spcPct val="90000"/>
              </a:lnSpc>
              <a:spcBef>
                <a:spcPts val="444"/>
              </a:spcBef>
              <a:spcAft>
                <a:spcPts val="0"/>
              </a:spcAft>
              <a:buSzPts val="1687"/>
              <a:buChar char="🞇"/>
            </a:pPr>
            <a:r>
              <a:rPr lang="en-US" sz="2220" b="1"/>
              <a:t>Consider the doubly linked list shown in Fig. 6.41.</a:t>
            </a:r>
            <a:endParaRPr sz="2220" b="1"/>
          </a:p>
          <a:p>
            <a:pPr marL="342900" lvl="0" indent="-274319" algn="l" rtl="0">
              <a:lnSpc>
                <a:spcPct val="90000"/>
              </a:lnSpc>
              <a:spcBef>
                <a:spcPts val="444"/>
              </a:spcBef>
              <a:spcAft>
                <a:spcPts val="0"/>
              </a:spcAft>
              <a:buSzPts val="1687"/>
              <a:buChar char="🞇"/>
            </a:pPr>
            <a:r>
              <a:rPr lang="en-US" sz="2220" b="1"/>
              <a:t>Suppose we want to add a new node with data 9 as the last node of the list. </a:t>
            </a:r>
            <a:endParaRPr sz="2220" b="1"/>
          </a:p>
          <a:p>
            <a:pPr marL="342900" lvl="0" indent="-274319" algn="l" rtl="0">
              <a:lnSpc>
                <a:spcPct val="90000"/>
              </a:lnSpc>
              <a:spcBef>
                <a:spcPts val="444"/>
              </a:spcBef>
              <a:spcAft>
                <a:spcPts val="0"/>
              </a:spcAft>
              <a:buSzPts val="1687"/>
              <a:buChar char="🞇"/>
            </a:pPr>
            <a:r>
              <a:rPr lang="en-US" sz="2220" b="1"/>
              <a:t>Then the following changes will be done in the linked list.</a:t>
            </a:r>
            <a:endParaRPr sz="2220" b="1"/>
          </a:p>
        </p:txBody>
      </p:sp>
      <p:sp>
        <p:nvSpPr>
          <p:cNvPr id="941" name="Google Shape;941;p8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8</a:t>
            </a:fld>
            <a:endParaRPr/>
          </a:p>
        </p:txBody>
      </p:sp>
      <p:sp>
        <p:nvSpPr>
          <p:cNvPr id="942" name="Google Shape;942;p8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943" name="Google Shape;943;p87"/>
          <p:cNvPicPr preferRelativeResize="0"/>
          <p:nvPr/>
        </p:nvPicPr>
        <p:blipFill rotWithShape="1">
          <a:blip r:embed="rId3">
            <a:alphaModFix/>
          </a:blip>
          <a:srcRect/>
          <a:stretch/>
        </p:blipFill>
        <p:spPr>
          <a:xfrm>
            <a:off x="1524000" y="3200400"/>
            <a:ext cx="6753225" cy="3086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8"/>
        <p:cNvGrpSpPr/>
        <p:nvPr/>
      </p:nvGrpSpPr>
      <p:grpSpPr>
        <a:xfrm>
          <a:off x="0" y="0"/>
          <a:ext cx="0" cy="0"/>
          <a:chOff x="0" y="0"/>
          <a:chExt cx="0" cy="0"/>
        </a:xfrm>
      </p:grpSpPr>
      <p:sp>
        <p:nvSpPr>
          <p:cNvPr id="949" name="Google Shape;949;p88"/>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400"/>
              <a:buFont typeface="Century Gothic"/>
              <a:buNone/>
            </a:pPr>
            <a:r>
              <a:rPr lang="en-US" sz="2400" b="1"/>
              <a:t>Doubly Linked Lists</a:t>
            </a:r>
            <a:endParaRPr sz="2400"/>
          </a:p>
        </p:txBody>
      </p:sp>
      <p:sp>
        <p:nvSpPr>
          <p:cNvPr id="950" name="Google Shape;950;p88"/>
          <p:cNvSpPr txBox="1">
            <a:spLocks noGrp="1"/>
          </p:cNvSpPr>
          <p:nvPr>
            <p:ph type="body" idx="1"/>
          </p:nvPr>
        </p:nvSpPr>
        <p:spPr>
          <a:xfrm>
            <a:off x="685800" y="838200"/>
            <a:ext cx="7848600" cy="25146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140"/>
              <a:buChar char="🞇"/>
            </a:pPr>
            <a:r>
              <a:rPr lang="en-US" sz="1500" b="1"/>
              <a:t>Inserting a Node at the End end of a Doubly Linked List </a:t>
            </a:r>
            <a:endParaRPr sz="1500" b="1"/>
          </a:p>
          <a:p>
            <a:pPr marL="342900" lvl="0" indent="-274319" algn="l" rtl="0">
              <a:lnSpc>
                <a:spcPct val="80000"/>
              </a:lnSpc>
              <a:spcBef>
                <a:spcPts val="300"/>
              </a:spcBef>
              <a:spcAft>
                <a:spcPts val="0"/>
              </a:spcAft>
              <a:buSzPts val="1140"/>
              <a:buChar char="🞇"/>
            </a:pPr>
            <a:r>
              <a:rPr lang="en-US" sz="1500" b="1"/>
              <a:t>Figure 6.42 shows the algorithm to insert a new node at the end of a doubly linked list. </a:t>
            </a:r>
            <a:endParaRPr sz="1500" b="1"/>
          </a:p>
          <a:p>
            <a:pPr marL="342900" lvl="0" indent="-274319" algn="l" rtl="0">
              <a:lnSpc>
                <a:spcPct val="80000"/>
              </a:lnSpc>
              <a:spcBef>
                <a:spcPts val="300"/>
              </a:spcBef>
              <a:spcAft>
                <a:spcPts val="0"/>
              </a:spcAft>
              <a:buSzPts val="1140"/>
              <a:buChar char="🞇"/>
            </a:pPr>
            <a:r>
              <a:rPr lang="en-US" sz="1500" b="1"/>
              <a:t>In Step 6, we take a pointer variable PTR and initialize it with START. In the while loop, we traverse through the linked list to reach the last node. </a:t>
            </a:r>
            <a:endParaRPr sz="1500" b="1"/>
          </a:p>
          <a:p>
            <a:pPr marL="342900" lvl="0" indent="-274319" algn="l" rtl="0">
              <a:lnSpc>
                <a:spcPct val="80000"/>
              </a:lnSpc>
              <a:spcBef>
                <a:spcPts val="300"/>
              </a:spcBef>
              <a:spcAft>
                <a:spcPts val="0"/>
              </a:spcAft>
              <a:buSzPts val="1140"/>
              <a:buChar char="🞇"/>
            </a:pPr>
            <a:r>
              <a:rPr lang="en-US" sz="1500" b="1"/>
              <a:t>Once we reach the last node, in Step 9, we change the NEXT pointer of the last node to store the address of the new node. </a:t>
            </a:r>
            <a:endParaRPr sz="1500" b="1"/>
          </a:p>
          <a:p>
            <a:pPr marL="342900" lvl="0" indent="-274319" algn="l" rtl="0">
              <a:lnSpc>
                <a:spcPct val="80000"/>
              </a:lnSpc>
              <a:spcBef>
                <a:spcPts val="300"/>
              </a:spcBef>
              <a:spcAft>
                <a:spcPts val="0"/>
              </a:spcAft>
              <a:buSzPts val="1140"/>
              <a:buChar char="🞇"/>
            </a:pPr>
            <a:r>
              <a:rPr lang="en-US" sz="1500" b="1"/>
              <a:t>Remember that the NEXT field of the new node contains NULL which signifies the end of the linked list. </a:t>
            </a:r>
            <a:endParaRPr sz="1500" b="1"/>
          </a:p>
          <a:p>
            <a:pPr marL="342900" lvl="0" indent="-274319" algn="l" rtl="0">
              <a:lnSpc>
                <a:spcPct val="80000"/>
              </a:lnSpc>
              <a:spcBef>
                <a:spcPts val="300"/>
              </a:spcBef>
              <a:spcAft>
                <a:spcPts val="0"/>
              </a:spcAft>
              <a:buSzPts val="1140"/>
              <a:buChar char="🞇"/>
            </a:pPr>
            <a:r>
              <a:rPr lang="en-US" sz="1500" b="1"/>
              <a:t>The PREV field of the NEW_NODE will be set so that it points to the node pointed by PTR (now the second last node of the list).</a:t>
            </a:r>
            <a:endParaRPr/>
          </a:p>
        </p:txBody>
      </p:sp>
      <p:sp>
        <p:nvSpPr>
          <p:cNvPr id="951" name="Google Shape;951;p8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9</a:t>
            </a:fld>
            <a:endParaRPr/>
          </a:p>
        </p:txBody>
      </p:sp>
      <p:sp>
        <p:nvSpPr>
          <p:cNvPr id="952" name="Google Shape;952;p8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953" name="Google Shape;953;p88"/>
          <p:cNvPicPr preferRelativeResize="0"/>
          <p:nvPr/>
        </p:nvPicPr>
        <p:blipFill rotWithShape="1">
          <a:blip r:embed="rId3">
            <a:alphaModFix/>
          </a:blip>
          <a:srcRect/>
          <a:stretch/>
        </p:blipFill>
        <p:spPr>
          <a:xfrm>
            <a:off x="1914525" y="3189923"/>
            <a:ext cx="3800475" cy="3267075"/>
          </a:xfrm>
          <a:prstGeom prst="rect">
            <a:avLst/>
          </a:prstGeom>
          <a:noFill/>
          <a:ln>
            <a:noFill/>
          </a:ln>
        </p:spPr>
      </p:pic>
    </p:spTree>
  </p:cSld>
  <p:clrMapOvr>
    <a:masterClrMapping/>
  </p:clrMapOvr>
</p:sld>
</file>

<file path=ppt/theme/theme1.xml><?xml version="1.0" encoding="utf-8"?>
<a:theme xmlns:a="http://schemas.openxmlformats.org/drawingml/2006/main" name="Austin">
  <a:themeElements>
    <a:clrScheme name="Austin">
      <a:dk1>
        <a:srgbClr val="000000"/>
      </a:dk1>
      <a:lt1>
        <a:srgbClr val="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892</TotalTime>
  <Words>3329</Words>
  <Application>Microsoft Office PowerPoint</Application>
  <PresentationFormat>Ekran Gösterisi (4:3)</PresentationFormat>
  <Paragraphs>365</Paragraphs>
  <Slides>42</Slides>
  <Notes>42</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42</vt:i4>
      </vt:variant>
    </vt:vector>
  </HeadingPairs>
  <TitlesOfParts>
    <vt:vector size="47" baseType="lpstr">
      <vt:lpstr>Arial</vt:lpstr>
      <vt:lpstr>Century Gothic</vt:lpstr>
      <vt:lpstr>Noto Sans Symbols</vt:lpstr>
      <vt:lpstr>Calibri</vt:lpstr>
      <vt:lpstr>Austin</vt:lpstr>
      <vt:lpstr>BLM267</vt:lpstr>
      <vt:lpstr>PowerPoint Sunusu</vt:lpstr>
      <vt:lpstr>Doubly Linked Lists</vt:lpstr>
      <vt:lpstr>Doubly Linked Lists</vt:lpstr>
      <vt:lpstr>Doubly Linked Lists</vt:lpstr>
      <vt:lpstr>Doubly Linked Lists</vt:lpstr>
      <vt:lpstr>Doubly Linked Lists</vt:lpstr>
      <vt:lpstr>Doubly Linked Lists</vt:lpstr>
      <vt:lpstr>Doubly Linked Lists</vt:lpstr>
      <vt:lpstr>Doubly Linked Lists</vt:lpstr>
      <vt:lpstr>Doubly Linked Lists</vt:lpstr>
      <vt:lpstr>Doubly Linked Lists</vt:lpstr>
      <vt:lpstr>Doubly Linked Lists</vt:lpstr>
      <vt:lpstr>Doubly Linked Lists</vt:lpstr>
      <vt:lpstr>Doubly Linked Lists</vt:lpstr>
      <vt:lpstr>Doubly Linked Lists</vt:lpstr>
      <vt:lpstr>Doubly Linked Lists</vt:lpstr>
      <vt:lpstr>Doubly Linked Lists</vt:lpstr>
      <vt:lpstr>Doubly Linked Lists</vt:lpstr>
      <vt:lpstr>Doubly Linked Lists</vt:lpstr>
      <vt:lpstr>Doubly Linked Lists</vt:lpstr>
      <vt:lpstr>Doubly Linked Lists</vt:lpstr>
      <vt:lpstr>Circular Doubly Linked Lists</vt:lpstr>
      <vt:lpstr>Circular Doubly Linked Lists</vt:lpstr>
      <vt:lpstr>Circular Doubly Linked Lists</vt:lpstr>
      <vt:lpstr>Circular Doubly Linked Lists</vt:lpstr>
      <vt:lpstr>Circular Doubly Linked Lists</vt:lpstr>
      <vt:lpstr>Circular Doubly Linked Lists</vt:lpstr>
      <vt:lpstr>Circular Doubly Linked Lists</vt:lpstr>
      <vt:lpstr>Circular Doubly Linked Lists</vt:lpstr>
      <vt:lpstr>Multi-Linked Lists</vt:lpstr>
      <vt:lpstr>Multi-Linked Lists</vt:lpstr>
      <vt:lpstr>Applications of Linked Lists</vt:lpstr>
      <vt:lpstr>Doubly Linked Lists</vt:lpstr>
      <vt:lpstr>Doubly Linked Lists</vt:lpstr>
      <vt:lpstr>Doubly Linked Lists</vt:lpstr>
      <vt:lpstr>Doubly Linked Lists</vt:lpstr>
      <vt:lpstr>Doubly Linked Lists</vt:lpstr>
      <vt:lpstr>Doubly Linked Lists</vt:lpstr>
      <vt:lpstr>Circular Doubly Linked Lists</vt:lpstr>
      <vt:lpstr>Circular Doubly Linked Lists</vt:lpstr>
      <vt:lpstr>Circular Doubly Linked Lists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BLM267</dc:title>
  <dc:creator>AR</dc:creator>
  <cp:lastModifiedBy>Admin</cp:lastModifiedBy>
  <cp:revision>40</cp:revision>
  <dcterms:created xsi:type="dcterms:W3CDTF">2006-08-16T00:00:00Z</dcterms:created>
  <dcterms:modified xsi:type="dcterms:W3CDTF">2021-11-04T13:20:07Z</dcterms:modified>
</cp:coreProperties>
</file>