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3.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9" r:id="rId1"/>
    <p:sldMasterId id="2147483654" r:id="rId2"/>
    <p:sldMasterId id="2147483652" r:id="rId3"/>
    <p:sldMasterId id="2147483919" r:id="rId4"/>
    <p:sldMasterId id="2147484282" r:id="rId5"/>
    <p:sldMasterId id="2147484296" r:id="rId6"/>
    <p:sldMasterId id="2147484308" r:id="rId7"/>
    <p:sldMasterId id="2147484322" r:id="rId8"/>
    <p:sldMasterId id="2147484336" r:id="rId9"/>
    <p:sldMasterId id="2147484338" r:id="rId10"/>
    <p:sldMasterId id="2147484664" r:id="rId11"/>
    <p:sldMasterId id="2147484674" r:id="rId12"/>
    <p:sldMasterId id="2147484698" r:id="rId13"/>
    <p:sldMasterId id="2147484712" r:id="rId14"/>
  </p:sldMasterIdLst>
  <p:notesMasterIdLst>
    <p:notesMasterId r:id="rId29"/>
  </p:notesMasterIdLst>
  <p:sldIdLst>
    <p:sldId id="556" r:id="rId15"/>
    <p:sldId id="1319" r:id="rId16"/>
    <p:sldId id="545" r:id="rId17"/>
    <p:sldId id="546" r:id="rId18"/>
    <p:sldId id="1322" r:id="rId19"/>
    <p:sldId id="1315" r:id="rId20"/>
    <p:sldId id="1320" r:id="rId21"/>
    <p:sldId id="1321" r:id="rId22"/>
    <p:sldId id="549" r:id="rId23"/>
    <p:sldId id="1323" r:id="rId24"/>
    <p:sldId id="550" r:id="rId25"/>
    <p:sldId id="552" r:id="rId26"/>
    <p:sldId id="553" r:id="rId27"/>
    <p:sldId id="555" r:id="rId28"/>
  </p:sldIdLst>
  <p:sldSz cx="12961938" cy="6858000"/>
  <p:notesSz cx="6858000" cy="9144000"/>
  <p:defaultTextStyle>
    <a:defPPr>
      <a:defRPr lang="en-US"/>
    </a:defPPr>
    <a:lvl1pPr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1pPr>
    <a:lvl2pPr marL="4572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2pPr>
    <a:lvl3pPr marL="9144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3pPr>
    <a:lvl4pPr marL="13716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4pPr>
    <a:lvl5pPr marL="18288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5pPr>
    <a:lvl6pPr marL="2286000" algn="l" defTabSz="914400" rtl="0" eaLnBrk="1" latinLnBrk="0" hangingPunct="1">
      <a:defRPr sz="1200" kern="1200">
        <a:solidFill>
          <a:schemeClr val="bg1"/>
        </a:solidFill>
        <a:latin typeface="FrutigerNext LT Regular" pitchFamily="34" charset="0"/>
        <a:ea typeface="宋体" pitchFamily="2" charset="-122"/>
        <a:cs typeface="+mn-cs"/>
      </a:defRPr>
    </a:lvl6pPr>
    <a:lvl7pPr marL="2743200" algn="l" defTabSz="914400" rtl="0" eaLnBrk="1" latinLnBrk="0" hangingPunct="1">
      <a:defRPr sz="1200" kern="1200">
        <a:solidFill>
          <a:schemeClr val="bg1"/>
        </a:solidFill>
        <a:latin typeface="FrutigerNext LT Regular" pitchFamily="34" charset="0"/>
        <a:ea typeface="宋体" pitchFamily="2" charset="-122"/>
        <a:cs typeface="+mn-cs"/>
      </a:defRPr>
    </a:lvl7pPr>
    <a:lvl8pPr marL="3200400" algn="l" defTabSz="914400" rtl="0" eaLnBrk="1" latinLnBrk="0" hangingPunct="1">
      <a:defRPr sz="1200" kern="1200">
        <a:solidFill>
          <a:schemeClr val="bg1"/>
        </a:solidFill>
        <a:latin typeface="FrutigerNext LT Regular" pitchFamily="34" charset="0"/>
        <a:ea typeface="宋体" pitchFamily="2" charset="-122"/>
        <a:cs typeface="+mn-cs"/>
      </a:defRPr>
    </a:lvl8pPr>
    <a:lvl9pPr marL="3657600" algn="l" defTabSz="914400" rtl="0" eaLnBrk="1" latinLnBrk="0" hangingPunct="1">
      <a:defRPr sz="1200" kern="1200">
        <a:solidFill>
          <a:schemeClr val="bg1"/>
        </a:solidFill>
        <a:latin typeface="FrutigerNext LT Regular"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40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97B0"/>
    <a:srgbClr val="0000FF"/>
    <a:srgbClr val="C00000"/>
    <a:srgbClr val="009999"/>
    <a:srgbClr val="FFFFCC"/>
    <a:srgbClr val="CCFFFF"/>
    <a:srgbClr val="FFCCFF"/>
    <a:srgbClr val="006699"/>
    <a:srgbClr val="EAEAEA"/>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86" autoAdjust="0"/>
    <p:restoredTop sz="91628" autoAdjust="0"/>
  </p:normalViewPr>
  <p:slideViewPr>
    <p:cSldViewPr>
      <p:cViewPr varScale="1">
        <p:scale>
          <a:sx n="94" d="100"/>
          <a:sy n="94" d="100"/>
        </p:scale>
        <p:origin x="228" y="48"/>
      </p:cViewPr>
      <p:guideLst>
        <p:guide orient="horz" pos="2160"/>
        <p:guide pos="4083"/>
      </p:guideLst>
    </p:cSldViewPr>
  </p:slideViewPr>
  <p:notesTextViewPr>
    <p:cViewPr>
      <p:scale>
        <a:sx n="100" d="100"/>
        <a:sy n="100" d="100"/>
      </p:scale>
      <p:origin x="0" y="0"/>
    </p:cViewPr>
  </p:notesTextViewPr>
  <p:sorterViewPr>
    <p:cViewPr>
      <p:scale>
        <a:sx n="100" d="100"/>
        <a:sy n="100" d="100"/>
      </p:scale>
      <p:origin x="0" y="38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presProps" Target="presProps.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188913" y="685800"/>
            <a:ext cx="6480175"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fld id="{927C9E88-DF32-45EE-A256-1EE6C84A4D81}" type="slidenum">
              <a:rPr lang="zh-CN" altLang="en-US"/>
              <a:pPr>
                <a:defRPr/>
              </a:pPr>
              <a:t>‹#›</a:t>
            </a:fld>
            <a:endParaRPr lang="en-US" altLang="zh-CN"/>
          </a:p>
        </p:txBody>
      </p:sp>
    </p:spTree>
    <p:extLst>
      <p:ext uri="{BB962C8B-B14F-4D97-AF65-F5344CB8AC3E}">
        <p14:creationId xmlns:p14="http://schemas.microsoft.com/office/powerpoint/2010/main" val="38725332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a:t>
            </a:r>
            <a:r>
              <a:rPr lang="en-US" altLang="zh-CN" dirty="0"/>
              <a:t>V4</a:t>
            </a:r>
            <a:r>
              <a:rPr lang="zh-CN" altLang="en-US" dirty="0"/>
              <a:t>升级</a:t>
            </a:r>
            <a:r>
              <a:rPr lang="en-US" altLang="zh-CN" dirty="0"/>
              <a:t>V6</a:t>
            </a:r>
            <a:r>
              <a:rPr lang="zh-CN" altLang="en-US" dirty="0"/>
              <a:t>的建议</a:t>
            </a:r>
            <a:endParaRPr lang="en-US" altLang="zh-CN" dirty="0"/>
          </a:p>
          <a:p>
            <a:endParaRPr lang="en-US" altLang="zh-CN" dirty="0"/>
          </a:p>
          <a:p>
            <a:r>
              <a:rPr lang="zh-CN" altLang="en-US" dirty="0"/>
              <a:t>切片：  </a:t>
            </a:r>
            <a:r>
              <a:rPr lang="en-US" altLang="zh-CN" dirty="0"/>
              <a:t>ipv6 </a:t>
            </a:r>
            <a:r>
              <a:rPr lang="zh-CN" altLang="en-US" dirty="0"/>
              <a:t>扩展头定义了相关信息</a:t>
            </a:r>
            <a:endParaRPr lang="en-US" altLang="zh-CN" dirty="0"/>
          </a:p>
          <a:p>
            <a:r>
              <a:rPr lang="zh-CN" altLang="en-US" dirty="0"/>
              <a:t>隧道：  </a:t>
            </a:r>
            <a:r>
              <a:rPr lang="en-US" altLang="zh-CN" dirty="0"/>
              <a:t>MPLS </a:t>
            </a:r>
            <a:r>
              <a:rPr lang="zh-CN" altLang="en-US" dirty="0"/>
              <a:t>。。。。  没有</a:t>
            </a:r>
            <a:r>
              <a:rPr lang="en-US" altLang="zh-CN" dirty="0"/>
              <a:t>IPv6</a:t>
            </a:r>
            <a:r>
              <a:rPr lang="zh-CN" altLang="en-US" dirty="0"/>
              <a:t>头确实难以支持</a:t>
            </a:r>
            <a:endParaRPr lang="en-US" altLang="zh-CN" dirty="0"/>
          </a:p>
          <a:p>
            <a:r>
              <a:rPr lang="en-US" altLang="zh-CN" dirty="0"/>
              <a:t>            GRE</a:t>
            </a:r>
            <a:r>
              <a:rPr lang="zh-CN" altLang="en-US" dirty="0"/>
              <a:t>， </a:t>
            </a:r>
            <a:r>
              <a:rPr lang="en-US" altLang="zh-CN" dirty="0" err="1"/>
              <a:t>VxLan</a:t>
            </a:r>
            <a:endParaRPr lang="en-US" altLang="zh-CN" dirty="0"/>
          </a:p>
          <a:p>
            <a:endParaRPr lang="en-US" altLang="zh-CN" dirty="0"/>
          </a:p>
          <a:p>
            <a:r>
              <a:rPr lang="zh-CN" altLang="en-US" dirty="0"/>
              <a:t>陈双龙</a:t>
            </a:r>
            <a:r>
              <a:rPr lang="en-US" altLang="zh-CN" dirty="0"/>
              <a:t>(00419335)2022-10-28 10:22</a:t>
            </a:r>
            <a:br>
              <a:rPr lang="en-US" altLang="zh-CN" dirty="0"/>
            </a:br>
            <a:r>
              <a:rPr lang="zh-CN" altLang="en-US" dirty="0"/>
              <a:t>疑惑点</a:t>
            </a:r>
            <a:r>
              <a:rPr lang="en-US" altLang="zh-CN" dirty="0"/>
              <a:t>1. </a:t>
            </a:r>
            <a:r>
              <a:rPr lang="zh-CN" altLang="en-US" dirty="0"/>
              <a:t>既然</a:t>
            </a:r>
            <a:r>
              <a:rPr lang="en-US" altLang="zh-CN" dirty="0"/>
              <a:t>IPv6</a:t>
            </a:r>
            <a:r>
              <a:rPr lang="zh-CN" altLang="en-US" dirty="0"/>
              <a:t>头已经定义了 切片、</a:t>
            </a:r>
            <a:r>
              <a:rPr lang="en-US" altLang="zh-CN" dirty="0" err="1"/>
              <a:t>apn</a:t>
            </a:r>
            <a:r>
              <a:rPr lang="zh-CN" altLang="en-US" dirty="0"/>
              <a:t>、</a:t>
            </a:r>
            <a:r>
              <a:rPr lang="en-US" altLang="zh-CN" dirty="0" err="1"/>
              <a:t>ioam</a:t>
            </a:r>
            <a:r>
              <a:rPr lang="zh-CN" altLang="en-US" dirty="0"/>
              <a:t>等， 隧道直接用</a:t>
            </a:r>
            <a:r>
              <a:rPr lang="en-US" altLang="zh-CN" dirty="0"/>
              <a:t>IPv6 </a:t>
            </a:r>
            <a:r>
              <a:rPr lang="zh-CN" altLang="en-US" dirty="0"/>
              <a:t>头的这些信息就完了， 隧道为什么还要扩展定义一下呢？（单域和跨域 貌似都没有这种需求）</a:t>
            </a:r>
            <a:br>
              <a:rPr lang="zh-CN" altLang="en-US" dirty="0"/>
            </a:br>
            <a:r>
              <a:rPr lang="zh-CN" altLang="en-US" dirty="0"/>
              <a:t>李振斌</a:t>
            </a:r>
            <a:r>
              <a:rPr lang="en-US" altLang="zh-CN" dirty="0"/>
              <a:t>(00392056)2022-10-28 10:24</a:t>
            </a:r>
            <a:br>
              <a:rPr lang="en-US" altLang="zh-CN" dirty="0"/>
            </a:br>
            <a:r>
              <a:rPr lang="zh-CN" altLang="en-US" dirty="0"/>
              <a:t>事实上不是这么简单，因为本来就有两种选择，可以直接在隧道头后面扩展，没有人规定这些</a:t>
            </a:r>
            <a:r>
              <a:rPr lang="en-US" altLang="zh-CN" dirty="0"/>
              <a:t>IPv6</a:t>
            </a:r>
            <a:r>
              <a:rPr lang="zh-CN" altLang="en-US" dirty="0"/>
              <a:t>信息可以直接用的。</a:t>
            </a:r>
            <a:br>
              <a:rPr lang="zh-CN" altLang="en-US" dirty="0"/>
            </a:br>
            <a:r>
              <a:rPr lang="zh-CN" altLang="en-US" dirty="0"/>
              <a:t>李振斌</a:t>
            </a:r>
            <a:r>
              <a:rPr lang="en-US" altLang="zh-CN" dirty="0"/>
              <a:t>(00392056)2022-10-28 10:25</a:t>
            </a:r>
            <a:br>
              <a:rPr lang="en-US" altLang="zh-CN" dirty="0"/>
            </a:br>
            <a:r>
              <a:rPr lang="zh-CN" altLang="en-US" dirty="0"/>
              <a:t>而在隧道头上扩展是通用的实现方法，因为这样保证</a:t>
            </a:r>
            <a:r>
              <a:rPr lang="en-US" altLang="zh-CN" dirty="0"/>
              <a:t>IPv4</a:t>
            </a:r>
            <a:r>
              <a:rPr lang="zh-CN" altLang="en-US" dirty="0"/>
              <a:t>和</a:t>
            </a:r>
            <a:r>
              <a:rPr lang="en-US" altLang="zh-CN" dirty="0"/>
              <a:t>IPv6</a:t>
            </a:r>
            <a:r>
              <a:rPr lang="zh-CN" altLang="en-US" dirty="0"/>
              <a:t>一致。</a:t>
            </a:r>
            <a:endParaRPr lang="en-US" altLang="zh-CN" dirty="0"/>
          </a:p>
          <a:p>
            <a:endParaRPr lang="en-US" altLang="zh-CN" dirty="0"/>
          </a:p>
          <a:p>
            <a:endParaRPr lang="en-US" altLang="zh-CN" dirty="0"/>
          </a:p>
          <a:p>
            <a:endParaRPr lang="en-US" altLang="zh-CN" dirty="0"/>
          </a:p>
          <a:p>
            <a:r>
              <a:rPr lang="en-US" altLang="zh-CN" dirty="0"/>
              <a:t>Pv4 </a:t>
            </a:r>
            <a:r>
              <a:rPr lang="zh-CN" altLang="en-US" dirty="0"/>
              <a:t>还需要支持切片吗， </a:t>
            </a:r>
            <a:br>
              <a:rPr lang="zh-CN" altLang="en-US" dirty="0"/>
            </a:br>
            <a:r>
              <a:rPr lang="zh-CN" altLang="en-US" dirty="0"/>
              <a:t>李振斌</a:t>
            </a:r>
            <a:r>
              <a:rPr lang="en-US" altLang="zh-CN" dirty="0"/>
              <a:t>(00392056)2022-10-28 10:26</a:t>
            </a:r>
            <a:br>
              <a:rPr lang="en-US" altLang="zh-CN" dirty="0"/>
            </a:br>
            <a:r>
              <a:rPr lang="zh-CN" altLang="en-US" dirty="0"/>
              <a:t>支持啊。园区现在就是要支持切片，而且基本上所有园区都是</a:t>
            </a:r>
            <a:r>
              <a:rPr lang="en-US" altLang="zh-CN" dirty="0"/>
              <a:t>IPv4</a:t>
            </a:r>
            <a:r>
              <a:rPr lang="zh-CN" altLang="en-US" dirty="0"/>
              <a:t>的。</a:t>
            </a:r>
            <a:br>
              <a:rPr lang="zh-CN" altLang="en-US" dirty="0"/>
            </a:br>
            <a:r>
              <a:rPr lang="zh-CN" altLang="en-US" dirty="0"/>
              <a:t>陈双龙</a:t>
            </a:r>
            <a:r>
              <a:rPr lang="en-US" altLang="zh-CN" dirty="0"/>
              <a:t>(00419335)2022-10-28 10:36</a:t>
            </a:r>
            <a:br>
              <a:rPr lang="en-US" altLang="zh-CN" dirty="0"/>
            </a:br>
            <a:r>
              <a:rPr lang="zh-CN" altLang="en-US" dirty="0"/>
              <a:t>问了董杰，确实</a:t>
            </a:r>
            <a:r>
              <a:rPr lang="en-US" altLang="zh-CN" dirty="0" err="1"/>
              <a:t>vxlan</a:t>
            </a:r>
            <a:r>
              <a:rPr lang="zh-CN" altLang="en-US" dirty="0"/>
              <a:t>头里 扩展支持了 切片</a:t>
            </a:r>
            <a:br>
              <a:rPr lang="zh-CN" altLang="en-US" dirty="0"/>
            </a:br>
            <a:r>
              <a:rPr lang="zh-CN" altLang="en-US" dirty="0"/>
              <a:t>陈双龙</a:t>
            </a:r>
            <a:r>
              <a:rPr lang="en-US" altLang="zh-CN" dirty="0"/>
              <a:t>(00419335)2022-10-28 10:37</a:t>
            </a:r>
            <a:br>
              <a:rPr lang="en-US" altLang="zh-CN" dirty="0"/>
            </a:br>
            <a:r>
              <a:rPr lang="zh-CN" altLang="en-US" dirty="0"/>
              <a:t>澄清一个应用场景： 对于单栈 </a:t>
            </a:r>
            <a:r>
              <a:rPr lang="en-US" altLang="zh-CN" dirty="0"/>
              <a:t>IPv4</a:t>
            </a:r>
            <a:r>
              <a:rPr lang="zh-CN" altLang="en-US" dirty="0"/>
              <a:t>的网络 </a:t>
            </a:r>
            <a:r>
              <a:rPr lang="en-US" altLang="zh-CN" dirty="0"/>
              <a:t>GIP6 </a:t>
            </a:r>
            <a:r>
              <a:rPr lang="zh-CN" altLang="en-US" dirty="0"/>
              <a:t>是不是 没有用武之地。 </a:t>
            </a:r>
            <a:br>
              <a:rPr lang="zh-CN" altLang="en-US" dirty="0"/>
            </a:br>
            <a:r>
              <a:rPr lang="zh-CN" altLang="en-US" dirty="0"/>
              <a:t/>
            </a:r>
            <a:br>
              <a:rPr lang="zh-CN" altLang="en-US" dirty="0"/>
            </a:br>
            <a:r>
              <a:rPr lang="zh-CN" altLang="en-US" dirty="0"/>
              <a:t>只能作为 </a:t>
            </a:r>
            <a:r>
              <a:rPr lang="en-US" altLang="zh-CN" dirty="0"/>
              <a:t>payload </a:t>
            </a:r>
            <a:r>
              <a:rPr lang="zh-CN" altLang="en-US" dirty="0"/>
              <a:t>穿越</a:t>
            </a:r>
            <a:br>
              <a:rPr lang="zh-CN" altLang="en-US" dirty="0"/>
            </a:br>
            <a:r>
              <a:rPr lang="zh-CN" altLang="en-US" dirty="0"/>
              <a:t>陈双龙</a:t>
            </a:r>
            <a:r>
              <a:rPr lang="en-US" altLang="zh-CN" dirty="0"/>
              <a:t>(00419335)2022-10-28 10:41</a:t>
            </a:r>
            <a:br>
              <a:rPr lang="en-US" altLang="zh-CN" dirty="0"/>
            </a:br>
            <a:r>
              <a:rPr lang="zh-CN" altLang="en-US" dirty="0"/>
              <a:t>也就是说既然园区基本都是</a:t>
            </a:r>
            <a:r>
              <a:rPr lang="en-US" altLang="zh-CN" dirty="0"/>
              <a:t>IPv4</a:t>
            </a:r>
            <a:r>
              <a:rPr lang="zh-CN" altLang="en-US" dirty="0"/>
              <a:t>的， 我们</a:t>
            </a:r>
            <a:r>
              <a:rPr lang="en-US" altLang="zh-CN" dirty="0"/>
              <a:t>GIP6 </a:t>
            </a:r>
            <a:r>
              <a:rPr lang="zh-CN" altLang="en-US" dirty="0"/>
              <a:t>似乎也无法应用于 园区这种纯 </a:t>
            </a:r>
            <a:r>
              <a:rPr lang="en-US" altLang="zh-CN" dirty="0"/>
              <a:t>IPv4</a:t>
            </a:r>
            <a:r>
              <a:rPr lang="zh-CN" altLang="en-US" dirty="0"/>
              <a:t>的 网络场景。</a:t>
            </a:r>
            <a:br>
              <a:rPr lang="zh-CN" altLang="en-US" dirty="0"/>
            </a:br>
            <a:r>
              <a:rPr lang="zh-CN" altLang="en-US" dirty="0"/>
              <a:t>您撤回了一条消息 </a:t>
            </a:r>
            <a:br>
              <a:rPr lang="zh-CN" altLang="en-US" dirty="0"/>
            </a:br>
            <a:r>
              <a:rPr lang="zh-CN" altLang="en-US" dirty="0"/>
              <a:t>陈双龙</a:t>
            </a:r>
            <a:r>
              <a:rPr lang="en-US" altLang="zh-CN" dirty="0"/>
              <a:t>(00419335)2022-10-28 10:43</a:t>
            </a:r>
            <a:br>
              <a:rPr lang="en-US" altLang="zh-CN" dirty="0"/>
            </a:br>
            <a:r>
              <a:rPr lang="zh-CN" altLang="en-US" dirty="0"/>
              <a:t>除非 </a:t>
            </a:r>
            <a:r>
              <a:rPr lang="en-US" altLang="zh-CN" dirty="0"/>
              <a:t>GIP6 </a:t>
            </a:r>
            <a:r>
              <a:rPr lang="zh-CN" altLang="en-US" dirty="0"/>
              <a:t>的信息，放到报文</a:t>
            </a:r>
            <a:r>
              <a:rPr lang="en-US" altLang="zh-CN" dirty="0"/>
              <a:t>payload</a:t>
            </a:r>
            <a:r>
              <a:rPr lang="zh-CN" altLang="en-US" dirty="0"/>
              <a:t>里，也传递到让园区</a:t>
            </a:r>
            <a:r>
              <a:rPr lang="en-US" altLang="zh-CN" dirty="0"/>
              <a:t>IPv4</a:t>
            </a:r>
            <a:r>
              <a:rPr lang="zh-CN" altLang="en-US" dirty="0"/>
              <a:t>设备上， 让这些设备支持再深入处理获得这些信息。</a:t>
            </a:r>
            <a:br>
              <a:rPr lang="zh-CN" altLang="en-US" dirty="0"/>
            </a:br>
            <a:r>
              <a:rPr lang="zh-CN" altLang="en-US" dirty="0"/>
              <a:t>陈双龙</a:t>
            </a:r>
            <a:r>
              <a:rPr lang="en-US" altLang="zh-CN" dirty="0"/>
              <a:t>(00419335)2022-10-28 10:44</a:t>
            </a:r>
            <a:br>
              <a:rPr lang="en-US" altLang="zh-CN" dirty="0"/>
            </a:br>
            <a:r>
              <a:rPr lang="zh-CN" altLang="en-US" dirty="0"/>
              <a:t>或者： 推动 </a:t>
            </a:r>
            <a:r>
              <a:rPr lang="en-US" altLang="zh-CN" dirty="0"/>
              <a:t>IPv4 </a:t>
            </a:r>
            <a:r>
              <a:rPr lang="zh-CN" altLang="en-US" dirty="0"/>
              <a:t>网络 升级成 </a:t>
            </a:r>
            <a:r>
              <a:rPr lang="en-US" altLang="zh-CN" dirty="0"/>
              <a:t>IPv6 </a:t>
            </a:r>
            <a:r>
              <a:rPr lang="zh-CN" altLang="en-US" dirty="0"/>
              <a:t>网络</a:t>
            </a:r>
          </a:p>
        </p:txBody>
      </p:sp>
      <p:sp>
        <p:nvSpPr>
          <p:cNvPr id="4" name="灯片编号占位符 3"/>
          <p:cNvSpPr>
            <a:spLocks noGrp="1"/>
          </p:cNvSpPr>
          <p:nvPr>
            <p:ph type="sldNum" sz="quarter" idx="10"/>
          </p:nvPr>
        </p:nvSpPr>
        <p:spPr/>
        <p:txBody>
          <a:bodyPr/>
          <a:lstStyle/>
          <a:p>
            <a:fld id="{C76140B3-9D0C-4E63-A332-0655E814BC55}"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525977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latin typeface="Arial" charset="0"/>
                <a:ea typeface="华文细黑" pitchFamily="2" charset="-122"/>
              </a:rPr>
              <a:t>英文标题</a:t>
            </a:r>
            <a:r>
              <a:rPr lang="en-US" altLang="zh-CN" sz="1100">
                <a:latin typeface="Arial" charset="0"/>
                <a:ea typeface="华文细黑" pitchFamily="2" charset="-122"/>
              </a:rPr>
              <a:t>:40-47pt  </a:t>
            </a:r>
          </a:p>
          <a:p>
            <a:pPr algn="r" defTabSz="801688" eaLnBrk="0" hangingPunct="0">
              <a:lnSpc>
                <a:spcPct val="125000"/>
              </a:lnSpc>
              <a:defRPr/>
            </a:pPr>
            <a:r>
              <a:rPr lang="zh-CN" altLang="en-US" sz="1100">
                <a:latin typeface="Arial" charset="0"/>
                <a:ea typeface="华文细黑" pitchFamily="2" charset="-122"/>
              </a:rPr>
              <a:t>副标题</a:t>
            </a:r>
            <a:r>
              <a:rPr lang="en-US" altLang="zh-CN" sz="1100">
                <a:latin typeface="Arial" charset="0"/>
                <a:ea typeface="华文细黑" pitchFamily="2" charset="-122"/>
              </a:rPr>
              <a:t>:26-30pt</a:t>
            </a: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algn="r" defTabSz="801688" eaLnBrk="0" hangingPunct="0">
              <a:lnSpc>
                <a:spcPct val="125000"/>
              </a:lnSpc>
              <a:defRPr/>
            </a:pPr>
            <a:r>
              <a:rPr lang="en-US" altLang="zh-CN" sz="1100">
                <a:latin typeface="Arial" charset="0"/>
                <a:ea typeface="华文细黑" pitchFamily="2" charset="-122"/>
              </a:rPr>
              <a:t>FrutigerNext LT Medium</a:t>
            </a:r>
          </a:p>
          <a:p>
            <a:pPr algn="r" defTabSz="801688" eaLnBrk="0" hangingPunct="0">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中文标题</a:t>
            </a:r>
            <a:r>
              <a:rPr lang="en-US" altLang="zh-CN" sz="1100">
                <a:latin typeface="Arial" charset="0"/>
                <a:ea typeface="华文细黑" pitchFamily="2" charset="-122"/>
              </a:rPr>
              <a:t>:35-47pt</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eaLnBrk="0" hangingPunct="0">
              <a:lnSpc>
                <a:spcPct val="125000"/>
              </a:lnSpc>
              <a:defRPr/>
            </a:pPr>
            <a:r>
              <a:rPr lang="en-US" altLang="zh-CN" sz="1100">
                <a:latin typeface="Arial" charset="0"/>
                <a:ea typeface="华文细黑" pitchFamily="2" charset="-122"/>
              </a:rPr>
              <a:t>  </a:t>
            </a:r>
            <a:r>
              <a:rPr lang="zh-CN" altLang="en-US" sz="1100">
                <a:latin typeface="Arial" charset="0"/>
                <a:ea typeface="华文细黑" pitchFamily="2" charset="-122"/>
              </a:rPr>
              <a:t>副标题</a:t>
            </a:r>
            <a:r>
              <a:rPr lang="en-US" altLang="zh-CN" sz="1100">
                <a:latin typeface="Arial" charset="0"/>
                <a:ea typeface="华文细黑" pitchFamily="2" charset="-122"/>
              </a:rPr>
              <a:t>:24-28pt</a:t>
            </a: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a:t>
            </a: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spcBef>
                <a:spcPct val="50000"/>
              </a:spcBef>
              <a:defRPr/>
            </a:pPr>
            <a:endParaRPr lang="zh-CN" altLang="en-US" sz="1100">
              <a:solidFill>
                <a:schemeClr val="tx1"/>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617827C7-23C9-4CDE-A795-4CDBA26AC88E}" type="datetime1">
              <a:rPr lang="zh-CN" altLang="en-US"/>
              <a:pPr>
                <a:defRPr/>
              </a:pPr>
              <a:t>2023/3/28</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8F70EC-3014-4EA1-BA77-0B59D808E435}" type="slidenum">
              <a:rPr lang="de-DE" altLang="zh-CN"/>
              <a:pPr>
                <a:defRPr/>
              </a:pPr>
              <a:t>‹#›</a:t>
            </a:fld>
            <a:endParaRPr lang="en-GB"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1160" y="325439"/>
            <a:ext cx="10819618" cy="87153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71160" y="1628776"/>
            <a:ext cx="10819618" cy="4194175"/>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78D56B72-BC97-43AB-AE7C-AB27D046860C}" type="datetime1">
              <a:rPr lang="zh-CN" altLang="en-US"/>
              <a:pPr>
                <a:defRPr/>
              </a:pPr>
              <a:t>2023/3/28</a:t>
            </a:fld>
            <a:endParaRPr lang="en-US"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1594CF93-C233-40E8-8068-6F5DBCDF0DA2}" type="slidenum">
              <a:rPr lang="de-DE" altLang="zh-CN"/>
              <a:pPr>
                <a:defRPr/>
              </a:pPr>
              <a:t>‹#›</a:t>
            </a:fld>
            <a:endParaRPr lang="en-GB"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E9EB9F-D0FB-4477-A884-5AA10F03F347}" type="slidenum">
              <a:rPr lang="de-DE" altLang="zh-CN"/>
              <a:pPr>
                <a:defRPr/>
              </a:pPr>
              <a:t>‹#›</a:t>
            </a:fld>
            <a:endParaRPr lang="en-GB" altLang="zh-C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CF0C4A7-CC1B-479A-98A8-FE0828D2736F}" type="slidenum">
              <a:rPr lang="de-DE" altLang="zh-CN"/>
              <a:pPr>
                <a:defRPr/>
              </a:pPr>
              <a:t>‹#›</a:t>
            </a:fld>
            <a:endParaRPr lang="en-GB" altLang="zh-C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442AE09C-A289-4377-9783-CB4A06B8688A}" type="slidenum">
              <a:rPr lang="de-DE" altLang="zh-CN"/>
              <a:pPr>
                <a:defRPr/>
              </a:pPr>
              <a:t>‹#›</a:t>
            </a:fld>
            <a:endParaRPr lang="en-GB"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49CDFBE6-B0EF-4547-9E8C-7462EDE091E1}" type="slidenum">
              <a:rPr lang="de-DE" altLang="zh-CN"/>
              <a:pPr>
                <a:defRPr/>
              </a:pPr>
              <a:t>‹#›</a:t>
            </a:fld>
            <a:endParaRPr lang="en-GB" altLang="zh-C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D196FA66-B930-42BC-93C2-0458F3C3C259}" type="slidenum">
              <a:rPr lang="de-DE" altLang="zh-CN"/>
              <a:pPr>
                <a:defRPr/>
              </a:pPr>
              <a:t>‹#›</a:t>
            </a:fld>
            <a:endParaRPr lang="en-GB" altLang="zh-C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B1626F7-F76B-4F5E-9FB4-1E8A9E209292}" type="slidenum">
              <a:rPr lang="de-DE" altLang="zh-CN"/>
              <a:pPr>
                <a:defRPr/>
              </a:pPr>
              <a:t>‹#›</a:t>
            </a:fld>
            <a:endParaRPr lang="en-GB" altLang="zh-C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C7CF36A-F6A9-4C3F-A0F3-E8DBF57264D4}" type="slidenum">
              <a:rPr lang="de-DE" altLang="zh-CN"/>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4080C098-41E6-4A58-A68F-F7821CA3CFAB}" type="slidenum">
              <a:rPr lang="de-DE" altLang="zh-CN"/>
              <a:pPr>
                <a:defRPr/>
              </a:pPr>
              <a:t>‹#›</a:t>
            </a:fld>
            <a:endParaRPr lang="en-GB"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57B76108-800D-4336-936D-2E319DBB7737}" type="slidenum">
              <a:rPr lang="de-DE" altLang="zh-CN"/>
              <a:pPr>
                <a:defRPr/>
              </a:pPr>
              <a:t>‹#›</a:t>
            </a:fld>
            <a:endParaRPr lang="en-GB"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C7C12E-160F-4297-A3E3-773DAE205401}" type="slidenum">
              <a:rPr lang="de-DE" altLang="zh-CN"/>
              <a:pPr>
                <a:defRPr/>
              </a:pPr>
              <a:t>‹#›</a:t>
            </a:fld>
            <a:endParaRPr lang="en-GB" altLang="zh-C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45F05F7-1B94-4B5B-84D5-99AB62293DB5}" type="slidenum">
              <a:rPr lang="de-DE" altLang="zh-CN"/>
              <a:pPr>
                <a:defRPr/>
              </a:pPr>
              <a:t>‹#›</a:t>
            </a:fld>
            <a:endParaRPr lang="en-GB" altLang="zh-C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D5983C36-EDE5-4FF3-A597-8C442014DB25}" type="slidenum">
              <a:rPr lang="de-DE" altLang="zh-CN"/>
              <a:pPr>
                <a:defRPr/>
              </a:pPr>
              <a:t>‹#›</a:t>
            </a:fld>
            <a:endParaRPr lang="en-GB" altLang="zh-C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31D94EE2-0F93-4324-9850-28754DCA0522}" type="slidenum">
              <a:rPr lang="de-DE" altLang="zh-CN"/>
              <a:pPr>
                <a:defRPr/>
              </a:pPr>
              <a:t>‹#›</a:t>
            </a:fld>
            <a:endParaRPr lang="en-GB"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702C168D-7136-4CCA-8C98-60EE20B549AA}" type="slidenum">
              <a:rPr lang="de-DE" altLang="zh-CN"/>
              <a:pPr>
                <a:defRPr/>
              </a:pPr>
              <a:t>‹#›</a:t>
            </a:fld>
            <a:endParaRPr lang="en-GB" altLang="zh-C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 y="0"/>
            <a:ext cx="1296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1059959" y="6246844"/>
            <a:ext cx="4400322" cy="246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600" dirty="0">
                <a:solidFill>
                  <a:srgbClr val="000000"/>
                </a:solidFill>
                <a:latin typeface="FrutigerNext LT Bold" pitchFamily="1" charset="0"/>
                <a:ea typeface="MS PGothic" pitchFamily="34" charset="-128"/>
              </a:rPr>
              <a:t>HUAWEI TECHNOLOGIES CO., LTD.</a:t>
            </a:r>
            <a:endParaRPr lang="en-US" altLang="zh-CN" sz="2799" dirty="0">
              <a:solidFill>
                <a:srgbClr val="000000"/>
              </a:solidFill>
              <a:ea typeface="MS PGothic" pitchFamily="34" charset="-128"/>
            </a:endParaRPr>
          </a:p>
        </p:txBody>
      </p:sp>
      <p:sp>
        <p:nvSpPr>
          <p:cNvPr id="4" name="文本框 4"/>
          <p:cNvSpPr txBox="1">
            <a:spLocks noChangeArrowheads="1"/>
          </p:cNvSpPr>
          <p:nvPr userDrawn="1"/>
        </p:nvSpPr>
        <p:spPr bwMode="auto">
          <a:xfrm>
            <a:off x="10169323" y="4143397"/>
            <a:ext cx="1792762" cy="35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4344" tIns="52173" rIns="104344" bIns="52173">
            <a:spAutoFit/>
          </a:bodyPr>
          <a:lstStyle>
            <a:lvl1pPr defTabSz="784225" eaLnBrk="0" hangingPunct="0">
              <a:defRPr sz="2400">
                <a:solidFill>
                  <a:schemeClr val="tx1"/>
                </a:solidFill>
                <a:latin typeface="Arial" charset="0"/>
                <a:ea typeface="MS PGothic" pitchFamily="34" charset="-128"/>
              </a:defRPr>
            </a:lvl1pPr>
            <a:lvl2pPr marL="742950" indent="-285750" defTabSz="784225" eaLnBrk="0" hangingPunct="0">
              <a:defRPr sz="2400">
                <a:solidFill>
                  <a:schemeClr val="tx1"/>
                </a:solidFill>
                <a:latin typeface="Arial" charset="0"/>
                <a:ea typeface="MS PGothic" pitchFamily="34" charset="-128"/>
              </a:defRPr>
            </a:lvl2pPr>
            <a:lvl3pPr marL="1143000" indent="-228600" defTabSz="784225" eaLnBrk="0" hangingPunct="0">
              <a:defRPr sz="2400">
                <a:solidFill>
                  <a:schemeClr val="tx1"/>
                </a:solidFill>
                <a:latin typeface="Arial" charset="0"/>
                <a:ea typeface="MS PGothic" pitchFamily="34" charset="-128"/>
              </a:defRPr>
            </a:lvl3pPr>
            <a:lvl4pPr marL="1600200" indent="-228600" defTabSz="784225" eaLnBrk="0" hangingPunct="0">
              <a:defRPr sz="2400">
                <a:solidFill>
                  <a:schemeClr val="tx1"/>
                </a:solidFill>
                <a:latin typeface="Arial" charset="0"/>
                <a:ea typeface="MS PGothic" pitchFamily="34" charset="-128"/>
              </a:defRPr>
            </a:lvl4pPr>
            <a:lvl5pPr marL="2057400" indent="-228600" defTabSz="784225" eaLnBrk="0" hangingPunct="0">
              <a:defRPr sz="2400">
                <a:solidFill>
                  <a:schemeClr val="tx1"/>
                </a:solidFill>
                <a:latin typeface="Arial" charset="0"/>
                <a:ea typeface="MS PGothic" pitchFamily="34" charset="-128"/>
              </a:defRPr>
            </a:lvl5pPr>
            <a:lvl6pPr marL="2514600" indent="-228600" defTabSz="784225" eaLnBrk="0" fontAlgn="base" hangingPunct="0">
              <a:spcBef>
                <a:spcPct val="0"/>
              </a:spcBef>
              <a:spcAft>
                <a:spcPct val="0"/>
              </a:spcAft>
              <a:defRPr sz="2400">
                <a:solidFill>
                  <a:schemeClr val="tx1"/>
                </a:solidFill>
                <a:latin typeface="Arial" charset="0"/>
                <a:ea typeface="MS PGothic" pitchFamily="34" charset="-128"/>
              </a:defRPr>
            </a:lvl6pPr>
            <a:lvl7pPr marL="2971800" indent="-228600" defTabSz="784225" eaLnBrk="0" fontAlgn="base" hangingPunct="0">
              <a:spcBef>
                <a:spcPct val="0"/>
              </a:spcBef>
              <a:spcAft>
                <a:spcPct val="0"/>
              </a:spcAft>
              <a:defRPr sz="2400">
                <a:solidFill>
                  <a:schemeClr val="tx1"/>
                </a:solidFill>
                <a:latin typeface="Arial" charset="0"/>
                <a:ea typeface="MS PGothic" pitchFamily="34" charset="-128"/>
              </a:defRPr>
            </a:lvl7pPr>
            <a:lvl8pPr marL="3429000" indent="-228600" defTabSz="784225" eaLnBrk="0" fontAlgn="base" hangingPunct="0">
              <a:spcBef>
                <a:spcPct val="0"/>
              </a:spcBef>
              <a:spcAft>
                <a:spcPct val="0"/>
              </a:spcAft>
              <a:defRPr sz="2400">
                <a:solidFill>
                  <a:schemeClr val="tx1"/>
                </a:solidFill>
                <a:latin typeface="Arial" charset="0"/>
                <a:ea typeface="MS PGothic" pitchFamily="34" charset="-128"/>
              </a:defRPr>
            </a:lvl8pPr>
            <a:lvl9pPr marL="3886200" indent="-228600" defTabSz="784225" eaLnBrk="0" fontAlgn="base" hangingPunct="0">
              <a:spcBef>
                <a:spcPct val="0"/>
              </a:spcBef>
              <a:spcAft>
                <a:spcPct val="0"/>
              </a:spcAft>
              <a:defRPr sz="2400">
                <a:solidFill>
                  <a:schemeClr val="tx1"/>
                </a:solidFill>
                <a:latin typeface="Arial" charset="0"/>
                <a:ea typeface="MS PGothic" pitchFamily="34" charset="-128"/>
              </a:defRPr>
            </a:lvl9pPr>
          </a:lstStyle>
          <a:p>
            <a:pPr fontAlgn="t">
              <a:defRPr/>
            </a:pPr>
            <a:r>
              <a:rPr lang="en-US" altLang="zh-CN" sz="1600" dirty="0">
                <a:solidFill>
                  <a:srgbClr val="FFFFFF"/>
                </a:solidFill>
              </a:rPr>
              <a:t>www.huawei.com</a:t>
            </a:r>
          </a:p>
        </p:txBody>
      </p:sp>
    </p:spTree>
    <p:extLst>
      <p:ext uri="{BB962C8B-B14F-4D97-AF65-F5344CB8AC3E}">
        <p14:creationId xmlns:p14="http://schemas.microsoft.com/office/powerpoint/2010/main" val="4249620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017102" y="6489724"/>
            <a:ext cx="2972694" cy="455614"/>
          </a:xfrm>
          <a:prstGeom prst="rect">
            <a:avLst/>
          </a:prstGeom>
        </p:spPr>
        <p:txBody>
          <a:bodyPr lIns="91421" tIns="45710" rIns="91421" bIns="45710"/>
          <a:lstStyle>
            <a:lvl1pPr>
              <a:defRPr/>
            </a:lvl1pPr>
          </a:lstStyle>
          <a:p>
            <a:r>
              <a:rPr lang="de-DE" sz="2400" dirty="0">
                <a:solidFill>
                  <a:srgbClr val="000000"/>
                </a:solidFill>
                <a:latin typeface="Calibri" pitchFamily="34" charset="0"/>
                <a:ea typeface="宋体" charset="-122"/>
              </a:rPr>
              <a:t>Page </a:t>
            </a:r>
            <a:fld id="{4D749815-7134-4340-B69C-C14A6AA772E6}" type="slidenum">
              <a:rPr lang="de-DE" sz="2400">
                <a:solidFill>
                  <a:srgbClr val="000000"/>
                </a:solidFill>
                <a:latin typeface="Calibri" pitchFamily="34" charset="0"/>
                <a:ea typeface="宋体" charset="-122"/>
              </a:rPr>
              <a:pPr/>
              <a:t>‹#›</a:t>
            </a:fld>
            <a:endParaRPr lang="en-GB" sz="2400" dirty="0">
              <a:solidFill>
                <a:srgbClr val="000000"/>
              </a:solidFill>
              <a:latin typeface="Calibri" pitchFamily="34" charset="0"/>
              <a:ea typeface="宋体" charset="-122"/>
            </a:endParaRPr>
          </a:p>
        </p:txBody>
      </p:sp>
    </p:spTree>
    <p:extLst>
      <p:ext uri="{BB962C8B-B14F-4D97-AF65-F5344CB8AC3E}">
        <p14:creationId xmlns:p14="http://schemas.microsoft.com/office/powerpoint/2010/main" val="229998945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路由器SPDT 2016年BP">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43811" y="357717"/>
            <a:ext cx="11853373" cy="576064"/>
          </a:xfrm>
        </p:spPr>
        <p:txBody>
          <a:bodyPr>
            <a:noAutofit/>
          </a:bodyPr>
          <a:lstStyle>
            <a:lvl1pPr marL="0" marR="0" indent="0" algn="l" defTabSz="1198850" rtl="0" eaLnBrk="1" fontAlgn="auto" latinLnBrk="0" hangingPunct="1">
              <a:lnSpc>
                <a:spcPct val="100000"/>
              </a:lnSpc>
              <a:spcBef>
                <a:spcPct val="0"/>
              </a:spcBef>
              <a:spcAft>
                <a:spcPts val="0"/>
              </a:spcAft>
              <a:buClrTx/>
              <a:buSzTx/>
              <a:buFontTx/>
              <a:buNone/>
              <a:tabLst/>
              <a:defRPr sz="3199"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Tree>
    <p:extLst>
      <p:ext uri="{BB962C8B-B14F-4D97-AF65-F5344CB8AC3E}">
        <p14:creationId xmlns:p14="http://schemas.microsoft.com/office/powerpoint/2010/main" val="399517174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标题占位符 6"/>
          <p:cNvSpPr>
            <a:spLocks noGrp="1"/>
          </p:cNvSpPr>
          <p:nvPr>
            <p:ph type="title"/>
          </p:nvPr>
        </p:nvSpPr>
        <p:spPr>
          <a:xfrm>
            <a:off x="510240" y="185536"/>
            <a:ext cx="11697250" cy="995132"/>
          </a:xfrm>
          <a:prstGeom prst="rect">
            <a:avLst/>
          </a:prstGeom>
        </p:spPr>
        <p:txBody>
          <a:bodyPr>
            <a:noAutofit/>
          </a:bodyPr>
          <a:lstStyle>
            <a:lvl1pPr algn="l">
              <a:defRPr sz="2400"/>
            </a:lvl1pPr>
          </a:lstStyle>
          <a:p>
            <a:pPr lvl="0"/>
            <a:endParaRPr lang="zh-CN" altLang="en-US" dirty="0"/>
          </a:p>
        </p:txBody>
      </p:sp>
      <p:sp>
        <p:nvSpPr>
          <p:cNvPr id="4" name="Slide Number Placeholder 6"/>
          <p:cNvSpPr>
            <a:spLocks noGrp="1"/>
          </p:cNvSpPr>
          <p:nvPr>
            <p:ph type="sldNum" sz="quarter" idx="10"/>
          </p:nvPr>
        </p:nvSpPr>
        <p:spPr>
          <a:xfrm>
            <a:off x="11829755" y="6275400"/>
            <a:ext cx="624307" cy="365125"/>
          </a:xfrm>
          <a:prstGeom prst="rect">
            <a:avLst/>
          </a:prstGeom>
        </p:spPr>
        <p:txBody>
          <a:bodyPr vert="horz" wrap="square" lIns="49533" tIns="24765" rIns="49533" bIns="24765" numCol="1" anchor="t" anchorCtr="0" compatLnSpc="1">
            <a:prstTxWarp prst="textNoShape">
              <a:avLst/>
            </a:prstTxWarp>
          </a:bodyPr>
          <a:lstStyle>
            <a:lvl1pPr algn="r" eaLnBrk="1" hangingPunct="1">
              <a:defRPr sz="900">
                <a:solidFill>
                  <a:schemeClr val="bg1"/>
                </a:solidFill>
                <a:latin typeface="FrutigerNext LT Regular" panose="020B0503040504020204" pitchFamily="34" charset="0"/>
              </a:defRPr>
            </a:lvl1pPr>
          </a:lstStyle>
          <a:p>
            <a:pPr>
              <a:defRPr/>
            </a:pPr>
            <a:fld id="{91CB131C-3F52-422C-A03E-55C48DBA6A6D}" type="slidenum">
              <a:rPr lang="en-US" altLang="zh-CN">
                <a:solidFill>
                  <a:srgbClr val="FFFFFF"/>
                </a:solidFill>
                <a:ea typeface="宋体" charset="-122"/>
              </a:rPr>
              <a:pPr>
                <a:defRPr/>
              </a:pPr>
              <a:t>‹#›</a:t>
            </a:fld>
            <a:endParaRPr lang="en-US" altLang="zh-CN">
              <a:solidFill>
                <a:srgbClr val="FFFFFF"/>
              </a:solidFill>
              <a:ea typeface="宋体" charset="-122"/>
            </a:endParaRPr>
          </a:p>
        </p:txBody>
      </p:sp>
    </p:spTree>
    <p:extLst>
      <p:ext uri="{BB962C8B-B14F-4D97-AF65-F5344CB8AC3E}">
        <p14:creationId xmlns:p14="http://schemas.microsoft.com/office/powerpoint/2010/main" val="2062184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EAE0946F-2CBD-4BB0-962C-1F2F65BE9FCB}" type="slidenum">
              <a:rPr lang="de-DE" altLang="zh-CN"/>
              <a:pPr>
                <a:defRPr/>
              </a:pPr>
              <a:t>‹#›</a:t>
            </a:fld>
            <a:endParaRPr lang="en-GB"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2_正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85761" y="304546"/>
            <a:ext cx="11179626" cy="533813"/>
          </a:xfrm>
          <a:prstGeom prst="rect">
            <a:avLst/>
          </a:prstGeom>
        </p:spPr>
        <p:txBody>
          <a:bodyPr lIns="91408" tIns="45704" rIns="91408" bIns="45704"/>
          <a:lstStyle>
            <a:lvl1pPr>
              <a:defRPr lang="zh-CN" altLang="en-US" sz="2899" b="1" baseline="0" dirty="0">
                <a:solidFill>
                  <a:schemeClr val="bg1"/>
                </a:solidFill>
              </a:defRPr>
            </a:lvl1pPr>
          </a:lstStyle>
          <a:p>
            <a:pPr lvl="0"/>
            <a:r>
              <a:rPr lang="zh-CN" altLang="en-US" dirty="0"/>
              <a:t>目录</a:t>
            </a:r>
          </a:p>
        </p:txBody>
      </p:sp>
    </p:spTree>
    <p:extLst>
      <p:ext uri="{BB962C8B-B14F-4D97-AF65-F5344CB8AC3E}">
        <p14:creationId xmlns:p14="http://schemas.microsoft.com/office/powerpoint/2010/main" val="3839775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4202" y="4406902"/>
            <a:ext cx="11018153"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4202" y="2906716"/>
            <a:ext cx="11018153" cy="1500187"/>
          </a:xfrm>
        </p:spPr>
        <p:txBody>
          <a:bodyPr anchor="b"/>
          <a:lstStyle>
            <a:lvl1pPr marL="0" indent="0">
              <a:buNone/>
              <a:defRPr sz="2000"/>
            </a:lvl1pPr>
            <a:lvl2pPr marL="453085" indent="0">
              <a:buNone/>
              <a:defRPr sz="1800"/>
            </a:lvl2pPr>
            <a:lvl3pPr marL="906170" indent="0">
              <a:buNone/>
              <a:defRPr sz="1600"/>
            </a:lvl3pPr>
            <a:lvl4pPr marL="1359256" indent="0">
              <a:buNone/>
              <a:defRPr sz="1400"/>
            </a:lvl4pPr>
            <a:lvl5pPr marL="1812340" indent="0">
              <a:buNone/>
              <a:defRPr sz="1400"/>
            </a:lvl5pPr>
            <a:lvl6pPr marL="2265426" indent="0">
              <a:buNone/>
              <a:defRPr sz="1400"/>
            </a:lvl6pPr>
            <a:lvl7pPr marL="2718511" indent="0">
              <a:buNone/>
              <a:defRPr sz="1400"/>
            </a:lvl7pPr>
            <a:lvl8pPr marL="3171596" indent="0">
              <a:buNone/>
              <a:defRPr sz="1400"/>
            </a:lvl8pPr>
            <a:lvl9pPr marL="3624682"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863854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6"/>
            <a:ext cx="5511073"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4" y="1641476"/>
            <a:ext cx="5513325"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xfrm>
            <a:off x="9017099" y="6489701"/>
            <a:ext cx="2972694" cy="455613"/>
          </a:xfrm>
          <a:prstGeom prst="rect">
            <a:avLst/>
          </a:prstGeom>
          <a:ln/>
        </p:spPr>
        <p:txBody>
          <a:bodyPr/>
          <a:lstStyle>
            <a:lvl1pPr>
              <a:defRPr/>
            </a:lvl1pPr>
          </a:lstStyle>
          <a:p>
            <a:pPr>
              <a:defRPr/>
            </a:pPr>
            <a:r>
              <a:rPr lang="de-DE" altLang="zh-CN" sz="1800">
                <a:solidFill>
                  <a:srgbClr val="000000"/>
                </a:solidFill>
                <a:latin typeface="Calibri" pitchFamily="34" charset="0"/>
              </a:rPr>
              <a:t>Page </a:t>
            </a:r>
            <a:fld id="{FA2C18B2-79FE-4546-BAB2-55F5C7B7C916}" type="slidenum">
              <a:rPr lang="de-DE" altLang="zh-CN" sz="1800">
                <a:solidFill>
                  <a:srgbClr val="000000"/>
                </a:solidFill>
                <a:latin typeface="Calibri" pitchFamily="34" charset="0"/>
              </a:rPr>
              <a:pPr>
                <a:defRPr/>
              </a:pPr>
              <a:t>‹#›</a:t>
            </a:fld>
            <a:endParaRPr lang="en-GB" altLang="zh-CN" sz="1800">
              <a:solidFill>
                <a:srgbClr val="000000"/>
              </a:solidFill>
              <a:latin typeface="Calibri" pitchFamily="34" charset="0"/>
            </a:endParaRPr>
          </a:p>
        </p:txBody>
      </p:sp>
    </p:spTree>
    <p:extLst>
      <p:ext uri="{BB962C8B-B14F-4D97-AF65-F5344CB8AC3E}">
        <p14:creationId xmlns:p14="http://schemas.microsoft.com/office/powerpoint/2010/main" val="30232904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6" y="-130837"/>
            <a:ext cx="10979390" cy="871538"/>
          </a:xfrm>
          <a:prstGeom prst="rect">
            <a:avLst/>
          </a:prstGeom>
        </p:spPr>
        <p:txBody>
          <a:bodyPr/>
          <a:lstStyle/>
          <a:p>
            <a:r>
              <a:rPr lang="zh-CN" altLang="en-US" dirty="0"/>
              <a:t>单击此处编辑母版标题样式</a:t>
            </a:r>
          </a:p>
        </p:txBody>
      </p:sp>
      <p:sp>
        <p:nvSpPr>
          <p:cNvPr id="3" name="表格占位符 2"/>
          <p:cNvSpPr>
            <a:spLocks noGrp="1"/>
          </p:cNvSpPr>
          <p:nvPr>
            <p:ph type="tbl" idx="1"/>
          </p:nvPr>
        </p:nvSpPr>
        <p:spPr>
          <a:xfrm>
            <a:off x="924889" y="1641479"/>
            <a:ext cx="11240430" cy="4194175"/>
          </a:xfrm>
          <a:prstGeom prst="rect">
            <a:avLst/>
          </a:prstGeom>
        </p:spPr>
        <p:txBody>
          <a:bodyPr/>
          <a:lstStyle/>
          <a:p>
            <a:pPr lvl="0"/>
            <a:endParaRPr lang="zh-CN" altLang="en-US" noProof="0"/>
          </a:p>
        </p:txBody>
      </p:sp>
    </p:spTree>
    <p:extLst>
      <p:ext uri="{BB962C8B-B14F-4D97-AF65-F5344CB8AC3E}">
        <p14:creationId xmlns:p14="http://schemas.microsoft.com/office/powerpoint/2010/main" val="173016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60197" y="369896"/>
            <a:ext cx="11853374" cy="53657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200"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
        <p:nvSpPr>
          <p:cNvPr id="3" name="副标题 2"/>
          <p:cNvSpPr>
            <a:spLocks noGrp="1"/>
          </p:cNvSpPr>
          <p:nvPr>
            <p:ph type="subTitle" idx="1" hasCustomPrompt="1"/>
          </p:nvPr>
        </p:nvSpPr>
        <p:spPr>
          <a:xfrm>
            <a:off x="560197" y="1076928"/>
            <a:ext cx="11853374" cy="4800000"/>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zh-CN" altLang="en-US" dirty="0"/>
              <a:t>文字大小尽量</a:t>
            </a:r>
            <a:r>
              <a:rPr lang="en-US" altLang="zh-CN" dirty="0"/>
              <a:t>14~18</a:t>
            </a:r>
            <a:r>
              <a:rPr lang="zh-CN" altLang="en-US" dirty="0"/>
              <a:t>号，最小</a:t>
            </a:r>
            <a:r>
              <a:rPr lang="en-US" altLang="zh-CN" dirty="0"/>
              <a:t>12</a:t>
            </a:r>
            <a:r>
              <a:rPr lang="zh-CN" altLang="en-US" dirty="0"/>
              <a:t>号</a:t>
            </a:r>
            <a:endParaRPr lang="en-US" altLang="zh-CN" dirty="0"/>
          </a:p>
        </p:txBody>
      </p:sp>
    </p:spTree>
    <p:extLst>
      <p:ext uri="{BB962C8B-B14F-4D97-AF65-F5344CB8AC3E}">
        <p14:creationId xmlns:p14="http://schemas.microsoft.com/office/powerpoint/2010/main" val="38154319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72835" y="321902"/>
            <a:ext cx="11540584" cy="539749"/>
          </a:xfrm>
        </p:spPr>
        <p:txBody>
          <a:bodyPr/>
          <a:lstStyle>
            <a:lvl1pPr>
              <a:defRPr sz="2399"/>
            </a:lvl1pPr>
          </a:lstStyle>
          <a:p>
            <a:r>
              <a:rPr lang="zh-CN" altLang="en-US" dirty="0"/>
              <a:t>单击此处编辑母版标题样式</a:t>
            </a:r>
          </a:p>
        </p:txBody>
      </p:sp>
    </p:spTree>
    <p:extLst>
      <p:ext uri="{BB962C8B-B14F-4D97-AF65-F5344CB8AC3E}">
        <p14:creationId xmlns:p14="http://schemas.microsoft.com/office/powerpoint/2010/main" val="7537006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7"/>
            <a:ext cx="11665745"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7"/>
            <a:ext cx="572710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95" y="1535117"/>
            <a:ext cx="572935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6" name="内容占位符 5"/>
          <p:cNvSpPr>
            <a:spLocks noGrp="1"/>
          </p:cNvSpPr>
          <p:nvPr>
            <p:ph sz="quarter" idx="4"/>
          </p:nvPr>
        </p:nvSpPr>
        <p:spPr>
          <a:xfrm>
            <a:off x="6584495" y="2174875"/>
            <a:ext cx="572935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xfrm>
            <a:off x="611440" y="6525357"/>
            <a:ext cx="470246" cy="117725"/>
          </a:xfrm>
          <a:prstGeom prst="rect">
            <a:avLst/>
          </a:prstGeom>
          <a:ln/>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860C62B-9888-46DB-9065-9EC7E58417AD}"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109331720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10813" y="6524636"/>
            <a:ext cx="470761" cy="119063"/>
          </a:xfrm>
          <a:prstGeom prst="rect">
            <a:avLst/>
          </a:prstGeom>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19D6D50-0EA5-4982-9F63-E295A7344DF1}"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73338061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1229" y="1600200"/>
            <a:ext cx="5622880"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89224" y="1600200"/>
            <a:ext cx="5624809"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xfrm>
            <a:off x="8404414" y="6400908"/>
            <a:ext cx="1498920" cy="1103057"/>
          </a:xfrm>
          <a:prstGeom prst="rect">
            <a:avLst/>
          </a:prstGeom>
          <a:ln/>
        </p:spPr>
        <p:txBody>
          <a:bodyPr/>
          <a:lstStyle>
            <a:lvl1pPr>
              <a:defRPr/>
            </a:lvl1pPr>
          </a:lstStyle>
          <a:p>
            <a:pPr>
              <a:buClr>
                <a:srgbClr val="CC9900"/>
              </a:buClr>
              <a:buFont typeface="Wingdings" pitchFamily="2" charset="2"/>
              <a:buChar char="n"/>
              <a:defRPr/>
            </a:pPr>
            <a:endParaRPr lang="de-DE" sz="1800" b="1">
              <a:solidFill>
                <a:srgbClr val="000000"/>
              </a:solidFill>
              <a:latin typeface="Arial" charset="0"/>
            </a:endParaRPr>
          </a:p>
          <a:p>
            <a:pPr>
              <a:buClr>
                <a:srgbClr val="CC9900"/>
              </a:buClr>
              <a:buFont typeface="Wingdings" pitchFamily="2" charset="2"/>
              <a:buChar char="n"/>
              <a:defRPr/>
            </a:pPr>
            <a:r>
              <a:rPr lang="de-DE" sz="1800" b="1">
                <a:solidFill>
                  <a:srgbClr val="000000"/>
                </a:solidFill>
                <a:latin typeface="Arial" charset="0"/>
              </a:rPr>
              <a:t>Page </a:t>
            </a:r>
            <a:fld id="{617000F7-5193-4B63-B62C-B14D42955934}" type="slidenum">
              <a:rPr lang="de-DE" sz="1800" b="1">
                <a:solidFill>
                  <a:srgbClr val="000000"/>
                </a:solidFill>
                <a:latin typeface="Arial" charset="0"/>
              </a:rPr>
              <a:pPr>
                <a:buClr>
                  <a:srgbClr val="CC9900"/>
                </a:buClr>
                <a:buFont typeface="Wingdings" pitchFamily="2" charset="2"/>
                <a:buChar char="n"/>
                <a:defRPr/>
              </a:pPr>
              <a:t>‹#›</a:t>
            </a:fld>
            <a:endParaRPr lang="en-GB" sz="1800" b="1">
              <a:solidFill>
                <a:srgbClr val="000000"/>
              </a:solidFill>
              <a:latin typeface="Arial" charset="0"/>
            </a:endParaRPr>
          </a:p>
        </p:txBody>
      </p:sp>
    </p:spTree>
    <p:extLst>
      <p:ext uri="{BB962C8B-B14F-4D97-AF65-F5344CB8AC3E}">
        <p14:creationId xmlns:p14="http://schemas.microsoft.com/office/powerpoint/2010/main" val="254683165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8" name="Titel 1"/>
          <p:cNvSpPr>
            <a:spLocks noGrp="1"/>
          </p:cNvSpPr>
          <p:nvPr>
            <p:ph type="title"/>
          </p:nvPr>
        </p:nvSpPr>
        <p:spPr>
          <a:xfrm>
            <a:off x="364489" y="266693"/>
            <a:ext cx="12230626" cy="533386"/>
          </a:xfrm>
        </p:spPr>
        <p:txBody>
          <a:bodyPr/>
          <a:lstStyle>
            <a:lvl1pPr marL="0" indent="0">
              <a:defRPr/>
            </a:lvl1pPr>
          </a:lstStyle>
          <a:p>
            <a:r>
              <a:rPr lang="en-US" dirty="0"/>
              <a:t>Click to edit Master title style</a:t>
            </a:r>
          </a:p>
        </p:txBody>
      </p:sp>
    </p:spTree>
    <p:extLst>
      <p:ext uri="{BB962C8B-B14F-4D97-AF65-F5344CB8AC3E}">
        <p14:creationId xmlns:p14="http://schemas.microsoft.com/office/powerpoint/2010/main" val="880980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8AD4114-543A-449C-813E-AA6EFFAAB616}" type="slidenum">
              <a:rPr lang="de-DE" altLang="zh-CN"/>
              <a:pPr>
                <a:defRPr/>
              </a:pPr>
              <a:t>‹#›</a:t>
            </a:fld>
            <a:endParaRPr lang="en-GB" altLang="zh-CN"/>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14443091"/>
      </p:ext>
    </p:extLst>
  </p:cSld>
  <p:clrMapOvr>
    <a:masterClrMapping/>
  </p:clrMapOvr>
  <p:transition advClick="0"/>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8098" y="275167"/>
            <a:ext cx="11665745" cy="1143000"/>
          </a:xfrm>
          <a:prstGeom prst="rect">
            <a:avLst/>
          </a:prstGeom>
        </p:spPr>
        <p:txBody>
          <a:bodyPr>
            <a:normAutofit/>
          </a:bodyPr>
          <a:lstStyle>
            <a:lvl1pPr algn="l">
              <a:defRPr sz="3200">
                <a:solidFill>
                  <a:srgbClr val="C00000"/>
                </a:solidFill>
              </a:defRPr>
            </a:lvl1pPr>
          </a:lstStyle>
          <a:p>
            <a:r>
              <a:rPr lang="en-US" dirty="0"/>
              <a:t>Click to edit Master title style</a:t>
            </a:r>
          </a:p>
        </p:txBody>
      </p:sp>
      <p:sp>
        <p:nvSpPr>
          <p:cNvPr id="3" name="Date Placeholder 2"/>
          <p:cNvSpPr>
            <a:spLocks noGrp="1"/>
          </p:cNvSpPr>
          <p:nvPr>
            <p:ph type="dt" sz="half" idx="10"/>
          </p:nvPr>
        </p:nvSpPr>
        <p:spPr>
          <a:xfrm>
            <a:off x="648101" y="6356375"/>
            <a:ext cx="3024452" cy="366183"/>
          </a:xfrm>
          <a:prstGeom prst="rect">
            <a:avLst/>
          </a:prstGeom>
        </p:spPr>
        <p:txBody>
          <a:bodyPr lIns="91360" tIns="45686" rIns="91360" bIns="45686"/>
          <a:lstStyle/>
          <a:p>
            <a:fld id="{6EF57B1A-FC41-48B3-80D4-00FF3063FDB5}" type="datetimeFigureOut">
              <a:rPr lang="en-US" sz="1800" smtClean="0">
                <a:solidFill>
                  <a:prstClr val="black">
                    <a:tint val="75000"/>
                  </a:prstClr>
                </a:solidFill>
                <a:latin typeface="Calibri" pitchFamily="34" charset="0"/>
                <a:ea typeface="宋体" charset="-122"/>
              </a:rPr>
              <a:pPr/>
              <a:t>3/28/2023</a:t>
            </a:fld>
            <a:endParaRPr lang="en-US" sz="1800">
              <a:solidFill>
                <a:prstClr val="black">
                  <a:tint val="75000"/>
                </a:prstClr>
              </a:solidFill>
              <a:latin typeface="Calibri" pitchFamily="34" charset="0"/>
              <a:ea typeface="宋体" charset="-122"/>
            </a:endParaRPr>
          </a:p>
        </p:txBody>
      </p:sp>
      <p:sp>
        <p:nvSpPr>
          <p:cNvPr id="4" name="Footer Placeholder 3"/>
          <p:cNvSpPr>
            <a:spLocks noGrp="1"/>
          </p:cNvSpPr>
          <p:nvPr>
            <p:ph type="ftr" sz="quarter" idx="11"/>
          </p:nvPr>
        </p:nvSpPr>
        <p:spPr>
          <a:xfrm>
            <a:off x="4428664" y="6356375"/>
            <a:ext cx="4104613" cy="366183"/>
          </a:xfrm>
          <a:prstGeom prst="rect">
            <a:avLst/>
          </a:prstGeom>
        </p:spPr>
        <p:txBody>
          <a:bodyPr lIns="91360" tIns="45686" rIns="91360" bIns="45686"/>
          <a:lstStyle/>
          <a:p>
            <a:endParaRPr kumimoji="1" lang="en-US" sz="900" dirty="0">
              <a:solidFill>
                <a:prstClr val="black">
                  <a:tint val="75000"/>
                </a:prstClr>
              </a:solidFill>
              <a:latin typeface="Arial" pitchFamily="34" charset="0"/>
              <a:ea typeface="方正舒体" pitchFamily="2" charset="-122"/>
            </a:endParaRPr>
          </a:p>
        </p:txBody>
      </p:sp>
      <p:sp>
        <p:nvSpPr>
          <p:cNvPr id="6" name="文本占位符 2"/>
          <p:cNvSpPr>
            <a:spLocks noGrp="1"/>
          </p:cNvSpPr>
          <p:nvPr>
            <p:ph idx="1"/>
          </p:nvPr>
        </p:nvSpPr>
        <p:spPr>
          <a:xfrm>
            <a:off x="648098" y="1600215"/>
            <a:ext cx="11665745" cy="4525433"/>
          </a:xfrm>
          <a:prstGeom prst="rect">
            <a:avLst/>
          </a:prstGeom>
        </p:spPr>
        <p:txBody>
          <a:bodyPr vert="horz" lIns="91360" tIns="45686" rIns="91360" bIns="45686"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31779159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1026" name="Picture 2" descr="åäºé¢æç²¾ç¾å£çº¸"/>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80881"/>
            <a:ext cx="12979028" cy="35139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3"/>
          <p:cNvSpPr>
            <a:spLocks noChangeArrowheads="1"/>
          </p:cNvSpPr>
          <p:nvPr userDrawn="1"/>
        </p:nvSpPr>
        <p:spPr bwMode="auto">
          <a:xfrm>
            <a:off x="9626683" y="246051"/>
            <a:ext cx="1610475"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 </a:t>
            </a:r>
          </a:p>
        </p:txBody>
      </p:sp>
      <p:pic>
        <p:nvPicPr>
          <p:cNvPr id="7" name="Picture 9" descr="Logo"/>
          <p:cNvPicPr preferRelativeResize="0">
            <a:picLocks noChangeArrowheads="1"/>
          </p:cNvPicPr>
          <p:nvPr/>
        </p:nvPicPr>
        <p:blipFill>
          <a:blip r:embed="rId3" cstate="print"/>
          <a:srcRect/>
          <a:stretch>
            <a:fillRect/>
          </a:stretch>
        </p:blipFill>
        <p:spPr bwMode="auto">
          <a:xfrm>
            <a:off x="10832354" y="5588371"/>
            <a:ext cx="891189" cy="763410"/>
          </a:xfrm>
          <a:prstGeom prst="rect">
            <a:avLst/>
          </a:prstGeom>
          <a:noFill/>
          <a:ln w="9525">
            <a:noFill/>
            <a:miter lim="800000"/>
            <a:headEnd/>
            <a:tailEnd/>
          </a:ln>
        </p:spPr>
      </p:pic>
      <p:sp>
        <p:nvSpPr>
          <p:cNvPr id="8" name="Text Box 20"/>
          <p:cNvSpPr txBox="1">
            <a:spLocks noChangeArrowheads="1"/>
          </p:cNvSpPr>
          <p:nvPr/>
        </p:nvSpPr>
        <p:spPr bwMode="auto">
          <a:xfrm>
            <a:off x="924679" y="6205729"/>
            <a:ext cx="2903520" cy="265385"/>
          </a:xfrm>
          <a:prstGeom prst="rect">
            <a:avLst/>
          </a:prstGeom>
          <a:noFill/>
          <a:ln w="9525">
            <a:noFill/>
            <a:miter lim="800000"/>
            <a:headEnd/>
            <a:tailEnd/>
          </a:ln>
        </p:spPr>
        <p:txBody>
          <a:bodyPr wrap="none" lIns="79931" tIns="39969" rIns="79931" bIns="39969">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TECHNOLOGIES CO., LTD.</a:t>
            </a:r>
            <a:endParaRPr lang="en-US" altLang="zh-CN" sz="2200" b="1" dirty="0">
              <a:solidFill>
                <a:srgbClr val="000000"/>
              </a:solidFill>
              <a:latin typeface="Arial" charset="0"/>
              <a:ea typeface="ＭＳ Ｐゴシック" pitchFamily="34" charset="-128"/>
            </a:endParaRPr>
          </a:p>
        </p:txBody>
      </p:sp>
      <p:sp>
        <p:nvSpPr>
          <p:cNvPr id="10" name="Rectangle 23"/>
          <p:cNvSpPr>
            <a:spLocks noChangeArrowheads="1"/>
          </p:cNvSpPr>
          <p:nvPr/>
        </p:nvSpPr>
        <p:spPr bwMode="auto">
          <a:xfrm>
            <a:off x="5646967" y="6205730"/>
            <a:ext cx="1793218" cy="265348"/>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Confidential </a:t>
            </a:r>
          </a:p>
        </p:txBody>
      </p:sp>
      <p:sp>
        <p:nvSpPr>
          <p:cNvPr id="11" name="Rectangle 25"/>
          <p:cNvSpPr>
            <a:spLocks noChangeArrowheads="1"/>
          </p:cNvSpPr>
          <p:nvPr userDrawn="1"/>
        </p:nvSpPr>
        <p:spPr bwMode="auto">
          <a:xfrm>
            <a:off x="9626686" y="246051"/>
            <a:ext cx="1555973"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a:t>
            </a:r>
            <a:endParaRPr lang="zh-CN" altLang="en-US" sz="1400" b="1" dirty="0">
              <a:solidFill>
                <a:srgbClr val="666666"/>
              </a:solidFill>
              <a:latin typeface="华文细黑" pitchFamily="2" charset="-122"/>
              <a:ea typeface="华文细黑" pitchFamily="2" charset="-122"/>
            </a:endParaRPr>
          </a:p>
        </p:txBody>
      </p:sp>
      <p:grpSp>
        <p:nvGrpSpPr>
          <p:cNvPr id="13" name="Group 76"/>
          <p:cNvGrpSpPr>
            <a:grpSpLocks/>
          </p:cNvGrpSpPr>
          <p:nvPr userDrawn="1"/>
        </p:nvGrpSpPr>
        <p:grpSpPr bwMode="auto">
          <a:xfrm>
            <a:off x="8186611" y="780881"/>
            <a:ext cx="4776220" cy="3528578"/>
            <a:chOff x="2971" y="1910"/>
            <a:chExt cx="2123" cy="2410"/>
          </a:xfrm>
        </p:grpSpPr>
        <p:grpSp>
          <p:nvGrpSpPr>
            <p:cNvPr id="14" name="Group 70"/>
            <p:cNvGrpSpPr>
              <a:grpSpLocks/>
            </p:cNvGrpSpPr>
            <p:nvPr/>
          </p:nvGrpSpPr>
          <p:grpSpPr bwMode="auto">
            <a:xfrm>
              <a:off x="3124" y="1914"/>
              <a:ext cx="1970" cy="2400"/>
              <a:chOff x="3789" y="492"/>
              <a:chExt cx="1970" cy="2400"/>
            </a:xfrm>
          </p:grpSpPr>
          <p:sp>
            <p:nvSpPr>
              <p:cNvPr id="18" name="Freeform 71"/>
              <p:cNvSpPr>
                <a:spLocks/>
              </p:cNvSpPr>
              <p:nvPr/>
            </p:nvSpPr>
            <p:spPr bwMode="auto">
              <a:xfrm>
                <a:off x="3789" y="492"/>
                <a:ext cx="1140" cy="2400"/>
              </a:xfrm>
              <a:custGeom>
                <a:avLst/>
                <a:gdLst>
                  <a:gd name="T0" fmla="*/ 1140 w 1140"/>
                  <a:gd name="T1" fmla="*/ 0 h 2400"/>
                  <a:gd name="T2" fmla="*/ 660 w 1140"/>
                  <a:gd name="T3" fmla="*/ 0 h 2400"/>
                  <a:gd name="T4" fmla="*/ 0 w 1140"/>
                  <a:gd name="T5" fmla="*/ 2400 h 2400"/>
                  <a:gd name="T6" fmla="*/ 294 w 1140"/>
                  <a:gd name="T7" fmla="*/ 2400 h 2400"/>
                  <a:gd name="T8" fmla="*/ 1140 w 1140"/>
                  <a:gd name="T9" fmla="*/ 0 h 2400"/>
                </a:gdLst>
                <a:ahLst/>
                <a:cxnLst>
                  <a:cxn ang="0">
                    <a:pos x="T0" y="T1"/>
                  </a:cxn>
                  <a:cxn ang="0">
                    <a:pos x="T2" y="T3"/>
                  </a:cxn>
                  <a:cxn ang="0">
                    <a:pos x="T4" y="T5"/>
                  </a:cxn>
                  <a:cxn ang="0">
                    <a:pos x="T6" y="T7"/>
                  </a:cxn>
                  <a:cxn ang="0">
                    <a:pos x="T8" y="T9"/>
                  </a:cxn>
                </a:cxnLst>
                <a:rect l="0" t="0" r="r" b="b"/>
                <a:pathLst>
                  <a:path w="1140" h="2400">
                    <a:moveTo>
                      <a:pt x="1140" y="0"/>
                    </a:moveTo>
                    <a:cubicBezTo>
                      <a:pt x="1140" y="0"/>
                      <a:pt x="900" y="0"/>
                      <a:pt x="660" y="0"/>
                    </a:cubicBezTo>
                    <a:cubicBezTo>
                      <a:pt x="594" y="966"/>
                      <a:pt x="0" y="2400"/>
                      <a:pt x="0" y="2400"/>
                    </a:cubicBezTo>
                    <a:lnTo>
                      <a:pt x="294" y="2400"/>
                    </a:lnTo>
                    <a:cubicBezTo>
                      <a:pt x="294" y="2400"/>
                      <a:pt x="636" y="720"/>
                      <a:pt x="1140" y="0"/>
                    </a:cubicBezTo>
                    <a:close/>
                  </a:path>
                </a:pathLst>
              </a:custGeom>
              <a:solidFill>
                <a:srgbClr val="FFFFFF">
                  <a:alpha val="50000"/>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9" name="Freeform 72"/>
              <p:cNvSpPr>
                <a:spLocks noChangeAspect="1"/>
              </p:cNvSpPr>
              <p:nvPr/>
            </p:nvSpPr>
            <p:spPr bwMode="auto">
              <a:xfrm>
                <a:off x="4074" y="494"/>
                <a:ext cx="1685" cy="2394"/>
              </a:xfrm>
              <a:custGeom>
                <a:avLst/>
                <a:gdLst>
                  <a:gd name="T0" fmla="*/ 1685 w 1685"/>
                  <a:gd name="T1" fmla="*/ 0 h 2398"/>
                  <a:gd name="T2" fmla="*/ 843 w 1685"/>
                  <a:gd name="T3" fmla="*/ 0 h 2398"/>
                  <a:gd name="T4" fmla="*/ 0 w 1685"/>
                  <a:gd name="T5" fmla="*/ 2398 h 2398"/>
                  <a:gd name="T6" fmla="*/ 1685 w 1685"/>
                  <a:gd name="T7" fmla="*/ 2398 h 2398"/>
                  <a:gd name="T8" fmla="*/ 1685 w 1685"/>
                  <a:gd name="T9" fmla="*/ 0 h 2398"/>
                </a:gdLst>
                <a:ahLst/>
                <a:cxnLst>
                  <a:cxn ang="0">
                    <a:pos x="T0" y="T1"/>
                  </a:cxn>
                  <a:cxn ang="0">
                    <a:pos x="T2" y="T3"/>
                  </a:cxn>
                  <a:cxn ang="0">
                    <a:pos x="T4" y="T5"/>
                  </a:cxn>
                  <a:cxn ang="0">
                    <a:pos x="T6" y="T7"/>
                  </a:cxn>
                  <a:cxn ang="0">
                    <a:pos x="T8" y="T9"/>
                  </a:cxn>
                </a:cxnLst>
                <a:rect l="0" t="0" r="r" b="b"/>
                <a:pathLst>
                  <a:path w="1685" h="2398">
                    <a:moveTo>
                      <a:pt x="1685" y="0"/>
                    </a:moveTo>
                    <a:cubicBezTo>
                      <a:pt x="1685" y="0"/>
                      <a:pt x="1264" y="0"/>
                      <a:pt x="843" y="0"/>
                    </a:cubicBezTo>
                    <a:cubicBezTo>
                      <a:pt x="342" y="736"/>
                      <a:pt x="0" y="2398"/>
                      <a:pt x="0" y="2398"/>
                    </a:cubicBezTo>
                    <a:lnTo>
                      <a:pt x="1685" y="2398"/>
                    </a:lnTo>
                    <a:lnTo>
                      <a:pt x="1685" y="0"/>
                    </a:lnTo>
                    <a:close/>
                  </a:path>
                </a:pathLst>
              </a:custGeom>
              <a:solidFill>
                <a:srgbClr val="CC0000">
                  <a:alpha val="80000"/>
                </a:srgbClr>
              </a:solidFill>
              <a:ln>
                <a:noFill/>
              </a:ln>
              <a:effectLst/>
              <a:extLst>
                <a:ext uri="{91240B29-F687-4F45-9708-019B960494DF}">
                  <a14:hiddenLine xmlns:a14="http://schemas.microsoft.com/office/drawing/2010/main" w="9525" cap="flat" cmpd="sng">
                    <a:solidFill>
                      <a:srgbClr val="969696"/>
                    </a:solidFill>
                    <a:prstDash val="lg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
          <p:nvSpPr>
            <p:cNvPr id="15" name="Freeform 73"/>
            <p:cNvSpPr>
              <a:spLocks/>
            </p:cNvSpPr>
            <p:nvPr/>
          </p:nvSpPr>
          <p:spPr bwMode="auto">
            <a:xfrm>
              <a:off x="2971" y="1910"/>
              <a:ext cx="1966" cy="2410"/>
            </a:xfrm>
            <a:custGeom>
              <a:avLst/>
              <a:gdLst>
                <a:gd name="T0" fmla="*/ 1966 w 1966"/>
                <a:gd name="T1" fmla="*/ 0 h 2410"/>
                <a:gd name="T2" fmla="*/ 1776 w 1966"/>
                <a:gd name="T3" fmla="*/ 2410 h 2410"/>
                <a:gd name="T4" fmla="*/ 423 w 1966"/>
                <a:gd name="T5" fmla="*/ 2404 h 2410"/>
                <a:gd name="T6" fmla="*/ 1285 w 1966"/>
                <a:gd name="T7" fmla="*/ 0 h 2410"/>
                <a:gd name="T8" fmla="*/ 1966 w 1966"/>
                <a:gd name="T9" fmla="*/ 0 h 2410"/>
              </a:gdLst>
              <a:ahLst/>
              <a:cxnLst>
                <a:cxn ang="0">
                  <a:pos x="T0" y="T1"/>
                </a:cxn>
                <a:cxn ang="0">
                  <a:pos x="T2" y="T3"/>
                </a:cxn>
                <a:cxn ang="0">
                  <a:pos x="T4" y="T5"/>
                </a:cxn>
                <a:cxn ang="0">
                  <a:pos x="T6" y="T7"/>
                </a:cxn>
                <a:cxn ang="0">
                  <a:pos x="T8" y="T9"/>
                </a:cxn>
              </a:cxnLst>
              <a:rect l="0" t="0" r="r" b="b"/>
              <a:pathLst>
                <a:path w="1966" h="2410">
                  <a:moveTo>
                    <a:pt x="1966" y="0"/>
                  </a:moveTo>
                  <a:cubicBezTo>
                    <a:pt x="0" y="2008"/>
                    <a:pt x="1776" y="2410"/>
                    <a:pt x="1776" y="2410"/>
                  </a:cubicBezTo>
                  <a:cubicBezTo>
                    <a:pt x="1776" y="2410"/>
                    <a:pt x="1099" y="2407"/>
                    <a:pt x="423" y="2404"/>
                  </a:cubicBezTo>
                  <a:cubicBezTo>
                    <a:pt x="496" y="2160"/>
                    <a:pt x="820" y="664"/>
                    <a:pt x="1285" y="0"/>
                  </a:cubicBezTo>
                  <a:cubicBezTo>
                    <a:pt x="1625" y="0"/>
                    <a:pt x="1625" y="0"/>
                    <a:pt x="1966" y="0"/>
                  </a:cubicBezTo>
                  <a:close/>
                </a:path>
              </a:pathLst>
            </a:custGeom>
            <a:solidFill>
              <a:schemeClr val="bg1">
                <a:alpha val="30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6" name="Freeform 74"/>
            <p:cNvSpPr>
              <a:spLocks/>
            </p:cNvSpPr>
            <p:nvPr/>
          </p:nvSpPr>
          <p:spPr bwMode="auto">
            <a:xfrm>
              <a:off x="3411" y="1918"/>
              <a:ext cx="1309" cy="2392"/>
            </a:xfrm>
            <a:custGeom>
              <a:avLst/>
              <a:gdLst>
                <a:gd name="T0" fmla="*/ 844 w 1309"/>
                <a:gd name="T1" fmla="*/ 0 h 2396"/>
                <a:gd name="T2" fmla="*/ 0 w 1309"/>
                <a:gd name="T3" fmla="*/ 2396 h 2396"/>
                <a:gd name="T4" fmla="*/ 1309 w 1309"/>
                <a:gd name="T5" fmla="*/ 2396 h 2396"/>
                <a:gd name="T6" fmla="*/ 844 w 1309"/>
                <a:gd name="T7" fmla="*/ 0 h 2396"/>
              </a:gdLst>
              <a:ahLst/>
              <a:cxnLst>
                <a:cxn ang="0">
                  <a:pos x="T0" y="T1"/>
                </a:cxn>
                <a:cxn ang="0">
                  <a:pos x="T2" y="T3"/>
                </a:cxn>
                <a:cxn ang="0">
                  <a:pos x="T4" y="T5"/>
                </a:cxn>
                <a:cxn ang="0">
                  <a:pos x="T6" y="T7"/>
                </a:cxn>
              </a:cxnLst>
              <a:rect l="0" t="0" r="r" b="b"/>
              <a:pathLst>
                <a:path w="1309" h="2396">
                  <a:moveTo>
                    <a:pt x="844" y="0"/>
                  </a:moveTo>
                  <a:cubicBezTo>
                    <a:pt x="548" y="396"/>
                    <a:pt x="228" y="1352"/>
                    <a:pt x="0" y="2396"/>
                  </a:cubicBezTo>
                  <a:lnTo>
                    <a:pt x="1309" y="2396"/>
                  </a:lnTo>
                  <a:cubicBezTo>
                    <a:pt x="763" y="1604"/>
                    <a:pt x="816" y="296"/>
                    <a:pt x="844" y="0"/>
                  </a:cubicBezTo>
                  <a:close/>
                </a:path>
              </a:pathLst>
            </a:custGeom>
            <a:solidFill>
              <a:schemeClr val="bg1">
                <a:alpha val="27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Tree>
    <p:extLst>
      <p:ext uri="{BB962C8B-B14F-4D97-AF65-F5344CB8AC3E}">
        <p14:creationId xmlns:p14="http://schemas.microsoft.com/office/powerpoint/2010/main" val="32408200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78178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242" y="1122363"/>
            <a:ext cx="9721454"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20242" y="3602038"/>
            <a:ext cx="972145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92547522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24575916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4382" y="1709739"/>
            <a:ext cx="11179672"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84382" y="4589464"/>
            <a:ext cx="1117967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0532905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91133"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61981"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DF5897-851D-4A2E-8578-FCDEA3E30A59}"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72938067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2821" y="365126"/>
            <a:ext cx="11179672" cy="1325563"/>
          </a:xfrm>
        </p:spPr>
        <p:txBody>
          <a:bodyPr/>
          <a:lstStyle/>
          <a:p>
            <a:r>
              <a:rPr lang="en-US"/>
              <a:t>Click to edit Master title style</a:t>
            </a:r>
          </a:p>
        </p:txBody>
      </p:sp>
      <p:sp>
        <p:nvSpPr>
          <p:cNvPr id="3" name="Text Placeholder 2"/>
          <p:cNvSpPr>
            <a:spLocks noGrp="1"/>
          </p:cNvSpPr>
          <p:nvPr>
            <p:ph type="body" idx="1"/>
          </p:nvPr>
        </p:nvSpPr>
        <p:spPr>
          <a:xfrm>
            <a:off x="892822" y="1681163"/>
            <a:ext cx="548350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2822" y="2505075"/>
            <a:ext cx="548350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61981" y="1681163"/>
            <a:ext cx="5510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61981" y="2505075"/>
            <a:ext cx="55105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DF5897-851D-4A2E-8578-FCDEA3E30A59}"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5803594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DF5897-851D-4A2E-8578-FCDEA3E30A59}"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08506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5B4B61B4-676B-4D97-B7E7-0F8432C33F19}" type="slidenum">
              <a:rPr lang="de-DE" altLang="zh-CN"/>
              <a:pPr>
                <a:defRPr/>
              </a:pPr>
              <a:t>‹#›</a:t>
            </a:fld>
            <a:endParaRPr lang="en-GB" altLang="zh-CN"/>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F5897-851D-4A2E-8578-FCDEA3E30A59}"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94317969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510512" y="987426"/>
            <a:ext cx="656198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43992160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510512" y="987426"/>
            <a:ext cx="65619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24995240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6245480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5887" y="365125"/>
            <a:ext cx="2794918"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1133" y="365125"/>
            <a:ext cx="822272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3425791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588337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1E87075-E4AF-4BDB-8845-D5D104F63454}"/>
              </a:ext>
            </a:extLst>
          </p:cNvPr>
          <p:cNvSpPr>
            <a:spLocks noGrp="1"/>
          </p:cNvSpPr>
          <p:nvPr>
            <p:ph type="title" idx="4294967295"/>
          </p:nvPr>
        </p:nvSpPr>
        <p:spPr>
          <a:xfrm>
            <a:off x="509649" y="190500"/>
            <a:ext cx="11942640" cy="541338"/>
          </a:xfrm>
        </p:spPr>
        <p:txBody>
          <a:bodyPr>
            <a:noAutofit/>
          </a:bodyPr>
          <a:lstStyle/>
          <a:p>
            <a:endParaRPr lang="zh-CN" altLang="en-US" sz="2799"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67630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133" y="365126"/>
            <a:ext cx="11179672"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91133" y="1825625"/>
            <a:ext cx="11179672"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133" y="6356351"/>
            <a:ext cx="2916436" cy="365125"/>
          </a:xfrm>
          <a:prstGeom prst="rect">
            <a:avLst/>
          </a:prstGeom>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a:xfrm>
            <a:off x="4293642" y="6356351"/>
            <a:ext cx="437465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154369" y="6356351"/>
            <a:ext cx="2916436" cy="365125"/>
          </a:xfrm>
          <a:prstGeom prst="rect">
            <a:avLst/>
          </a:prstGeom>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33166634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242" y="1122363"/>
            <a:ext cx="9721454"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20242" y="3602038"/>
            <a:ext cx="9721454"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91133" y="6356351"/>
            <a:ext cx="2916436" cy="365125"/>
          </a:xfrm>
          <a:prstGeom prst="rect">
            <a:avLst/>
          </a:prstGeom>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a:xfrm>
            <a:off x="4293642" y="6356351"/>
            <a:ext cx="437465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154369" y="6356351"/>
            <a:ext cx="2916436" cy="365125"/>
          </a:xfrm>
          <a:prstGeom prst="rect">
            <a:avLst/>
          </a:prstGeom>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519513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2A0BCD3B-CA83-4600-87FE-496CDA1E3B3C}" type="slidenum">
              <a:rPr lang="de-DE" altLang="zh-CN"/>
              <a:pPr>
                <a:defRPr/>
              </a:pPr>
              <a:t>‹#›</a:t>
            </a:fld>
            <a:endParaRPr lang="en-GB"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B4FDA0A-2F83-46AC-8830-A92BBED402C3}" type="slidenum">
              <a:rPr lang="de-DE" altLang="zh-CN"/>
              <a:pPr>
                <a:defRPr/>
              </a:pPr>
              <a:t>‹#›</a:t>
            </a:fld>
            <a:endParaRPr lang="en-GB"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638176"/>
            <a:ext cx="2808420" cy="5197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638176"/>
            <a:ext cx="8215978" cy="5197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48097" y="1600201"/>
            <a:ext cx="11665744"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89961C-829A-4F00-8440-5DF0A1BE9466}" type="slidenum">
              <a:rPr lang="de-DE" altLang="zh-CN"/>
              <a:pPr>
                <a:defRPr/>
              </a:pPr>
              <a:t>‹#›</a:t>
            </a:fld>
            <a:endParaRPr lang="en-GB"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48097"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88985"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48097" y="1600201"/>
            <a:ext cx="11665744"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97405" y="274639"/>
            <a:ext cx="2916436"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8097" y="274639"/>
            <a:ext cx="8533276"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8"/>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046" indent="0" algn="ctr">
              <a:buNone/>
              <a:defRPr/>
            </a:lvl2pPr>
            <a:lvl3pPr marL="914090" indent="0" algn="ctr">
              <a:buNone/>
              <a:defRPr/>
            </a:lvl3pPr>
            <a:lvl4pPr marL="1371136" indent="0" algn="ctr">
              <a:buNone/>
              <a:defRPr/>
            </a:lvl4pPr>
            <a:lvl5pPr marL="1828182" indent="0" algn="ctr">
              <a:buNone/>
              <a:defRPr/>
            </a:lvl5pPr>
            <a:lvl6pPr marL="2285227" indent="0" algn="ctr">
              <a:buNone/>
              <a:defRPr/>
            </a:lvl6pPr>
            <a:lvl7pPr marL="2742272" indent="0" algn="ctr">
              <a:buNone/>
              <a:defRPr/>
            </a:lvl7pPr>
            <a:lvl8pPr marL="3199318" indent="0" algn="ctr">
              <a:buNone/>
              <a:defRPr/>
            </a:lvl8pPr>
            <a:lvl9pPr marL="3656364" indent="0" algn="ctr">
              <a:buNone/>
              <a:defRPr/>
            </a:lvl9pPr>
          </a:lstStyle>
          <a:p>
            <a:r>
              <a:rPr lang="zh-CN" altLang="en-US"/>
              <a:t>单击此处编辑母版副标题样式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A2C18B2-79FE-4546-BAB2-55F5C7B7C916}" type="slidenum">
              <a:rPr lang="de-DE" altLang="zh-CN"/>
              <a:pPr>
                <a:defRPr/>
              </a:pPr>
              <a:t>‹#›</a:t>
            </a:fld>
            <a:endParaRPr lang="en-GB"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3"/>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6"/>
            <a:ext cx="11017647" cy="1500187"/>
          </a:xfrm>
        </p:spPr>
        <p:txBody>
          <a:bodyPr anchor="b"/>
          <a:lstStyle>
            <a:lvl1pPr marL="0" indent="0">
              <a:buNone/>
              <a:defRPr sz="2000"/>
            </a:lvl1pPr>
            <a:lvl2pPr marL="457046" indent="0">
              <a:buNone/>
              <a:defRPr sz="1800"/>
            </a:lvl2pPr>
            <a:lvl3pPr marL="914090" indent="0">
              <a:buNone/>
              <a:defRPr sz="1600"/>
            </a:lvl3pPr>
            <a:lvl4pPr marL="1371136" indent="0">
              <a:buNone/>
              <a:defRPr sz="1400"/>
            </a:lvl4pPr>
            <a:lvl5pPr marL="1828182" indent="0">
              <a:buNone/>
              <a:defRPr sz="1400"/>
            </a:lvl5pPr>
            <a:lvl6pPr marL="2285227" indent="0">
              <a:buNone/>
              <a:defRPr sz="1400"/>
            </a:lvl6pPr>
            <a:lvl7pPr marL="2742272" indent="0">
              <a:buNone/>
              <a:defRPr sz="1400"/>
            </a:lvl7pPr>
            <a:lvl8pPr marL="3199318" indent="0">
              <a:buNone/>
              <a:defRPr sz="1400"/>
            </a:lvl8pPr>
            <a:lvl9pPr marL="3656364" indent="0">
              <a:buNone/>
              <a:defRPr sz="1400"/>
            </a:lvl9pPr>
          </a:lstStyle>
          <a:p>
            <a:pPr lvl="0"/>
            <a:r>
              <a:rPr lang="zh-CN" altLang="en-US"/>
              <a:t>单击此处编辑母版文本样式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2134"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06003"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101"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2"/>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101" y="1435102"/>
            <a:ext cx="4264388" cy="4691063"/>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046" indent="0">
              <a:buNone/>
              <a:defRPr sz="2800"/>
            </a:lvl2pPr>
            <a:lvl3pPr marL="914090" indent="0">
              <a:buNone/>
              <a:defRPr sz="2400"/>
            </a:lvl3pPr>
            <a:lvl4pPr marL="1371136" indent="0">
              <a:buNone/>
              <a:defRPr sz="2000"/>
            </a:lvl4pPr>
            <a:lvl5pPr marL="1828182" indent="0">
              <a:buNone/>
              <a:defRPr sz="2000"/>
            </a:lvl5pPr>
            <a:lvl6pPr marL="2285227" indent="0">
              <a:buNone/>
              <a:defRPr sz="2000"/>
            </a:lvl6pPr>
            <a:lvl7pPr marL="2742272" indent="0">
              <a:buNone/>
              <a:defRPr sz="2000"/>
            </a:lvl7pPr>
            <a:lvl8pPr marL="3199318" indent="0">
              <a:buNone/>
              <a:defRPr sz="2000"/>
            </a:lvl8pPr>
            <a:lvl9pPr marL="3656364"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55916" y="2"/>
            <a:ext cx="2857927" cy="6126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82135" y="2"/>
            <a:ext cx="835775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82132" y="1"/>
            <a:ext cx="11431709" cy="588963"/>
          </a:xfrm>
        </p:spPr>
        <p:txBody>
          <a:bodyPr/>
          <a:lstStyle/>
          <a:p>
            <a:r>
              <a:rPr lang="zh-CN" altLang="en-US"/>
              <a:t>单击此处编辑母版标题样式</a:t>
            </a:r>
          </a:p>
        </p:txBody>
      </p:sp>
      <p:sp>
        <p:nvSpPr>
          <p:cNvPr id="3" name="表格占位符 2"/>
          <p:cNvSpPr>
            <a:spLocks noGrp="1"/>
          </p:cNvSpPr>
          <p:nvPr>
            <p:ph type="tbl" idx="1"/>
          </p:nvPr>
        </p:nvSpPr>
        <p:spPr>
          <a:xfrm>
            <a:off x="882132" y="1600203"/>
            <a:ext cx="11431709" cy="4525963"/>
          </a:xfrm>
        </p:spPr>
        <p:txBody>
          <a:bodyPr/>
          <a:lstStyle/>
          <a:p>
            <a:pPr lvl="0"/>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CFF7D679-14F5-43EE-8493-BD41A41970F2}" type="slidenum">
              <a:rPr lang="de-DE" altLang="zh-CN"/>
              <a:pPr>
                <a:defRPr/>
              </a:pPr>
              <a:t>‹#›</a:t>
            </a:fld>
            <a:endParaRPr lang="en-GB"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white"/>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:40-47pt  </a:t>
            </a:r>
          </a:p>
          <a:p>
            <a:pPr algn="r" defTabSz="801688" eaLnBrk="0" hangingPunct="0">
              <a:lnSpc>
                <a:spcPct val="125000"/>
              </a:lnSpc>
              <a:defRPr/>
            </a:pP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:26-30pt</a:t>
            </a: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内部使用字体 </a:t>
            </a:r>
            <a:r>
              <a:rPr lang="en-US" altLang="zh-CN" sz="1100">
                <a:solidFill>
                  <a:prstClr val="white"/>
                </a:solidFill>
                <a:latin typeface="Arial" charset="0"/>
                <a:ea typeface="华文细黑" pitchFamily="2" charset="-122"/>
              </a:rPr>
              <a:t>:</a:t>
            </a:r>
          </a:p>
          <a:p>
            <a:pPr algn="r" defTabSz="801688" eaLnBrk="0" hangingPunct="0">
              <a:lnSpc>
                <a:spcPct val="125000"/>
              </a:lnSpc>
              <a:defRPr/>
            </a:pPr>
            <a:r>
              <a:rPr lang="en-US" altLang="zh-CN" sz="1100">
                <a:solidFill>
                  <a:prstClr val="white"/>
                </a:solidFill>
                <a:latin typeface="Arial" charset="0"/>
                <a:ea typeface="华文细黑" pitchFamily="2" charset="-122"/>
              </a:rPr>
              <a:t>FrutigerNext LT Medium</a:t>
            </a:r>
          </a:p>
          <a:p>
            <a:pPr algn="r" defTabSz="801688" eaLnBrk="0" hangingPunct="0">
              <a:lnSpc>
                <a:spcPct val="125000"/>
              </a:lnSpc>
              <a:defRPr/>
            </a:pPr>
            <a:r>
              <a:rPr lang="zh-CN" altLang="en-US" sz="1100">
                <a:solidFill>
                  <a:prstClr val="white"/>
                </a:solidFill>
                <a:latin typeface="Arial" charset="0"/>
                <a:ea typeface="华文细黑" pitchFamily="2" charset="-122"/>
              </a:rPr>
              <a:t>外部使用字体 </a:t>
            </a:r>
            <a:r>
              <a:rPr lang="en-US" altLang="zh-CN" sz="1100">
                <a:solidFill>
                  <a:prstClr val="white"/>
                </a:solidFill>
                <a:latin typeface="Arial" charset="0"/>
                <a:ea typeface="华文细黑" pitchFamily="2" charset="-122"/>
              </a:rPr>
              <a:t>: Arial</a:t>
            </a: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:35-47pt</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eaLnBrk="0" hangingPunct="0">
              <a:lnSpc>
                <a:spcPct val="125000"/>
              </a:lnSpc>
              <a:defRPr/>
            </a:pPr>
            <a:r>
              <a:rPr lang="en-US" altLang="zh-CN" sz="1100">
                <a:solidFill>
                  <a:prstClr val="white"/>
                </a:solidFill>
                <a:latin typeface="Arial" charset="0"/>
                <a:ea typeface="华文细黑" pitchFamily="2" charset="-122"/>
              </a:rPr>
              <a:t>  </a:t>
            </a: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:24-28pt</a:t>
            </a: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a:t>
            </a: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prstClr val="black"/>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smtClean="0">
                <a:latin typeface="FrutigerNext LT Regular" pitchFamily="34" charset="0"/>
              </a:defRPr>
            </a:lvl1pPr>
          </a:lstStyle>
          <a:p>
            <a:pPr>
              <a:defRPr/>
            </a:pPr>
            <a:fld id="{00635D43-A977-4CDB-B2CB-7075A7AD0CD8}" type="datetime1">
              <a:rPr lang="zh-CN" altLang="en-US"/>
              <a:pPr>
                <a:defRPr/>
              </a:pPr>
              <a:t>2023/3/28</a:t>
            </a:fld>
            <a:endParaRPr lang="en-US" altLang="zh-CN"/>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E16B274-BB59-4F86-9C7F-B0E2E87DFF17}" type="slidenum">
              <a:rPr lang="de-DE" altLang="zh-CN"/>
              <a:pPr>
                <a:defRPr/>
              </a:pPr>
              <a:t>‹#›</a:t>
            </a:fld>
            <a:endParaRPr lang="en-GB" altLang="zh-CN"/>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F9115F7-6EEB-4911-A38F-FF9FB7B78244}" type="slidenum">
              <a:rPr lang="de-DE" altLang="zh-CN"/>
              <a:pPr>
                <a:defRPr/>
              </a:pPr>
              <a:t>‹#›</a:t>
            </a:fld>
            <a:endParaRPr lang="en-GB" altLang="zh-CN"/>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2B963B0-ED49-4601-97F0-28D16E84DADB}" type="slidenum">
              <a:rPr lang="de-DE" altLang="zh-CN"/>
              <a:pPr>
                <a:defRPr/>
              </a:pPr>
              <a:t>‹#›</a:t>
            </a:fld>
            <a:endParaRPr lang="en-GB" altLang="zh-CN"/>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229A9984-0786-45F0-AF3D-027C2349A903}" type="slidenum">
              <a:rPr lang="de-DE" altLang="zh-CN"/>
              <a:pPr>
                <a:defRPr/>
              </a:pPr>
              <a:t>‹#›</a:t>
            </a:fld>
            <a:endParaRPr lang="en-GB" altLang="zh-CN"/>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676B6E87-D74B-4E86-AA0D-4A476313F7B6}" type="slidenum">
              <a:rPr lang="de-DE" altLang="zh-CN"/>
              <a:pPr>
                <a:defRPr/>
              </a:pPr>
              <a:t>‹#›</a:t>
            </a:fld>
            <a:endParaRPr lang="en-GB" altLang="zh-CN"/>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FC959C80-5FDD-4DF7-81BC-2AD5F7AD88BC}" type="slidenum">
              <a:rPr lang="de-DE" altLang="zh-CN"/>
              <a:pPr>
                <a:defRPr/>
              </a:pPr>
              <a:t>‹#›</a:t>
            </a:fld>
            <a:endParaRPr lang="en-GB" altLang="zh-CN"/>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ADAE720-78BC-409F-BD53-806553EF9118}" type="slidenum">
              <a:rPr lang="de-DE" altLang="zh-CN"/>
              <a:pPr>
                <a:defRPr/>
              </a:pPr>
              <a:t>‹#›</a:t>
            </a:fld>
            <a:endParaRPr lang="en-GB" altLang="zh-CN"/>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1CE16115-391D-47DC-AECE-FCFD447F66E5}" type="slidenum">
              <a:rPr lang="de-DE" altLang="zh-CN"/>
              <a:pPr>
                <a:defRPr/>
              </a:pPr>
              <a:t>‹#›</a:t>
            </a:fld>
            <a:endParaRPr lang="en-GB" altLang="zh-CN"/>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2BA66266-A702-4335-B4C3-7D393EB13486}" type="slidenum">
              <a:rPr lang="de-DE" altLang="zh-CN"/>
              <a:pPr>
                <a:defRPr/>
              </a:pPr>
              <a:t>‹#›</a:t>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0BB7219F-CCE3-4CA2-B5A4-2769AF0EDA89}" type="slidenum">
              <a:rPr lang="de-DE" altLang="zh-CN"/>
              <a:pPr>
                <a:defRPr/>
              </a:pPr>
              <a:t>‹#›</a:t>
            </a:fld>
            <a:endParaRPr lang="en-GB"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4450"/>
            <a:ext cx="280842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4450"/>
            <a:ext cx="8215978"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62C9A5C-1163-4B13-A193-65BDDD4D519F}" type="slidenum">
              <a:rPr lang="de-DE" altLang="zh-CN"/>
              <a:pPr>
                <a:defRPr/>
              </a:pPr>
              <a:t>‹#›</a:t>
            </a:fld>
            <a:endParaRPr lang="en-GB" altLang="zh-CN"/>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图表占位符 2"/>
          <p:cNvSpPr>
            <a:spLocks noGrp="1"/>
          </p:cNvSpPr>
          <p:nvPr>
            <p:ph type="chart"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7184EA9-703C-49BC-98A7-C55710A83331}" type="slidenum">
              <a:rPr lang="de-DE" altLang="zh-CN"/>
              <a:pPr>
                <a:defRPr/>
              </a:pPr>
              <a:t>‹#›</a:t>
            </a:fld>
            <a:endParaRPr lang="en-GB" altLang="zh-CN"/>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B1DD8542-5750-407D-B667-24D674BBB523}" type="slidenum">
              <a:rPr lang="de-DE" altLang="zh-CN"/>
              <a:pPr>
                <a:defRPr/>
              </a:pPr>
              <a:t>‹#›</a:t>
            </a:fld>
            <a:endParaRPr lang="en-GB" altLang="zh-CN"/>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smtClean="0">
                <a:latin typeface="FrutigerNext LT Regular" pitchFamily="34" charset="0"/>
              </a:defRPr>
            </a:lvl1pPr>
          </a:lstStyle>
          <a:p>
            <a:pPr>
              <a:defRPr/>
            </a:pPr>
            <a:fld id="{03CA728A-29E8-4A3C-9A09-53A0F5BE7C96}" type="datetime1">
              <a:rPr lang="zh-CN" altLang="en-US"/>
              <a:pPr>
                <a:defRPr/>
              </a:pPr>
              <a:t>2023/3/28</a:t>
            </a:fld>
            <a:endParaRPr lang="en-US" altLang="zh-CN"/>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062957" y="6489701"/>
            <a:ext cx="2972694" cy="455613"/>
          </a:xfrm>
        </p:spPr>
        <p:txBody>
          <a:bodyPr/>
          <a:lstStyle>
            <a:lvl1pPr>
              <a:buClr>
                <a:srgbClr val="777777"/>
              </a:buClr>
              <a:defRPr smtClean="0"/>
            </a:lvl1pPr>
          </a:lstStyle>
          <a:p>
            <a:pPr>
              <a:defRPr/>
            </a:pPr>
            <a:r>
              <a:rPr lang="de-DE" altLang="zh-CN"/>
              <a:t>Page </a:t>
            </a:r>
            <a:fld id="{2B2C16C6-8839-4154-AFB6-3EF6C47D9F84}" type="slidenum">
              <a:rPr lang="de-DE" altLang="zh-CN"/>
              <a:pPr>
                <a:defRPr/>
              </a:pPr>
              <a:t>‹#›</a:t>
            </a:fld>
            <a:endParaRPr lang="en-GB" altLang="zh-CN"/>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970FAF70-C842-43DF-9D27-CB60C329D345}" type="slidenum">
              <a:rPr lang="de-DE" altLang="zh-CN"/>
              <a:pPr>
                <a:defRPr/>
              </a:pPr>
              <a:t>‹#›</a:t>
            </a:fld>
            <a:endParaRPr lang="en-GB" altLang="zh-CN"/>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F8B82416-3689-4360-95D3-26286D98465A}" type="slidenum">
              <a:rPr lang="de-DE" altLang="zh-CN"/>
              <a:pPr>
                <a:defRPr/>
              </a:pPr>
              <a:t>‹#›</a:t>
            </a:fld>
            <a:endParaRPr lang="en-GB" altLang="zh-CN"/>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buClr>
                <a:srgbClr val="777777"/>
              </a:buClr>
              <a:defRPr smtClean="0"/>
            </a:lvl1pPr>
          </a:lstStyle>
          <a:p>
            <a:pPr>
              <a:defRPr/>
            </a:pPr>
            <a:r>
              <a:rPr lang="de-DE" altLang="zh-CN"/>
              <a:t>Page </a:t>
            </a:r>
            <a:fld id="{D0626025-272F-4DF0-98F5-A8DB31A6ED78}" type="slidenum">
              <a:rPr lang="de-DE" altLang="zh-CN"/>
              <a:pPr>
                <a:defRPr/>
              </a:pPr>
              <a:t>‹#›</a:t>
            </a:fld>
            <a:endParaRPr lang="en-GB" altLang="zh-CN"/>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buClr>
                <a:srgbClr val="777777"/>
              </a:buClr>
              <a:defRPr smtClean="0"/>
            </a:lvl1pPr>
          </a:lstStyle>
          <a:p>
            <a:pPr>
              <a:defRPr/>
            </a:pPr>
            <a:r>
              <a:rPr lang="de-DE" altLang="zh-CN"/>
              <a:t>Page </a:t>
            </a:r>
            <a:fld id="{B079C472-DC75-4A49-AE19-9DC4F4CFECCE}" type="slidenum">
              <a:rPr lang="de-DE" altLang="zh-CN"/>
              <a:pPr>
                <a:defRPr/>
              </a:pPr>
              <a:t>‹#›</a:t>
            </a:fld>
            <a:endParaRPr lang="en-GB" altLang="zh-CN"/>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Clr>
                <a:srgbClr val="777777"/>
              </a:buClr>
              <a:defRPr smtClean="0"/>
            </a:lvl1pPr>
          </a:lstStyle>
          <a:p>
            <a:pPr>
              <a:defRPr/>
            </a:pPr>
            <a:r>
              <a:rPr lang="de-DE" altLang="zh-CN"/>
              <a:t>Page </a:t>
            </a:r>
            <a:fld id="{3115DB37-BC04-4253-BA14-19D92F7D5171}" type="slidenum">
              <a:rPr lang="de-DE" altLang="zh-CN"/>
              <a:pPr>
                <a:defRPr/>
              </a:pPr>
              <a:t>‹#›</a:t>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1A2E5174-A7EC-4840-BA2A-C24220A69E5D}" type="slidenum">
              <a:rPr lang="de-DE" altLang="zh-CN"/>
              <a:pPr>
                <a:defRPr/>
              </a:pPr>
              <a:t>‹#›</a:t>
            </a:fld>
            <a:endParaRPr lang="en-GB"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8B485A2A-3960-43FA-B2EE-99F54AA92ECC}" type="slidenum">
              <a:rPr lang="de-DE" altLang="zh-CN"/>
              <a:pPr>
                <a:defRPr/>
              </a:pPr>
              <a:t>‹#›</a:t>
            </a:fld>
            <a:endParaRPr lang="en-GB" altLang="zh-CN"/>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A2040E3C-013A-4D59-A620-230E05BE30AF}" type="slidenum">
              <a:rPr lang="de-DE" altLang="zh-CN"/>
              <a:pPr>
                <a:defRPr/>
              </a:pPr>
              <a:t>‹#›</a:t>
            </a:fld>
            <a:endParaRPr lang="en-GB" altLang="zh-CN"/>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2116C286-501A-40E2-BA46-1161CEA78B95}" type="slidenum">
              <a:rPr lang="de-DE" altLang="zh-CN"/>
              <a:pPr>
                <a:defRPr/>
              </a:pPr>
              <a:t>‹#›</a:t>
            </a:fld>
            <a:endParaRPr lang="en-GB" altLang="zh-CN"/>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30214"/>
            <a:ext cx="2808420" cy="54054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30214"/>
            <a:ext cx="8215978" cy="54054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DE0825E9-C78A-4F81-BF55-4D20FAB29C21}" type="slidenum">
              <a:rPr lang="de-DE" altLang="zh-CN"/>
              <a:pPr>
                <a:defRPr/>
              </a:pPr>
              <a:t>‹#›</a:t>
            </a:fld>
            <a:endParaRPr lang="en-GB" altLang="zh-CN"/>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defRPr>
            </a:lvl1pPr>
          </a:lstStyle>
          <a:p>
            <a:pPr>
              <a:defRPr/>
            </a:pPr>
            <a:fld id="{45A424C5-1C4C-4FC6-B8A8-E4F32EBC513A}" type="datetime1">
              <a:rPr lang="zh-CN" altLang="en-US"/>
              <a:pPr>
                <a:defRPr/>
              </a:pPr>
              <a:t>2023/3/28</a:t>
            </a:fld>
            <a:endParaRPr lang="en-US" altLang="zh-CN"/>
          </a:p>
        </p:txBody>
      </p:sp>
    </p:spTree>
  </p:cSld>
  <p:clrMapOvr>
    <a:masterClrMapping/>
  </p:clrMapOvr>
  <p:transition advClick="0"/>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830B9480-6824-4615-9F1B-E7CCB68FB349}" type="slidenum">
              <a:rPr lang="de-DE" altLang="zh-CN"/>
              <a:pPr>
                <a:defRPr/>
              </a:pPr>
              <a:t>‹#›</a:t>
            </a:fld>
            <a:endParaRPr lang="en-GB" altLang="zh-CN"/>
          </a:p>
        </p:txBody>
      </p:sp>
    </p:spTree>
  </p:cSld>
  <p:clrMapOvr>
    <a:masterClrMapping/>
  </p:clrMapOvr>
  <p:transition advClick="0"/>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150AFF7-E511-40F5-BFA2-E461DFC9D17F}" type="slidenum">
              <a:rPr lang="de-DE" altLang="zh-CN"/>
              <a:pPr>
                <a:defRPr/>
              </a:pPr>
              <a:t>‹#›</a:t>
            </a:fld>
            <a:endParaRPr lang="en-GB" altLang="zh-CN"/>
          </a:p>
        </p:txBody>
      </p:sp>
    </p:spTree>
  </p:cSld>
  <p:clrMapOvr>
    <a:masterClrMapping/>
  </p:clrMapOvr>
  <p:transition advClick="0"/>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792464-4E67-4E4B-8F52-183EB5700775}" type="slidenum">
              <a:rPr lang="de-DE" altLang="zh-CN"/>
              <a:pPr>
                <a:defRPr/>
              </a:pPr>
              <a:t>‹#›</a:t>
            </a:fld>
            <a:endParaRPr lang="en-GB" altLang="zh-CN"/>
          </a:p>
        </p:txBody>
      </p:sp>
    </p:spTree>
  </p:cSld>
  <p:clrMapOvr>
    <a:masterClrMapping/>
  </p:clrMapOvr>
  <p:transition advClick="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3A9E7AB-98BA-470F-A5F4-D5B5730099DA}" type="slidenum">
              <a:rPr lang="de-DE" altLang="zh-CN"/>
              <a:pPr>
                <a:defRPr/>
              </a:pPr>
              <a:t>‹#›</a:t>
            </a:fld>
            <a:endParaRPr lang="en-GB" altLang="zh-CN"/>
          </a:p>
        </p:txBody>
      </p:sp>
    </p:spTree>
  </p:cSld>
  <p:clrMapOvr>
    <a:masterClrMapping/>
  </p:clrMapOvr>
  <p:transition advClick="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11896789-262D-4571-A26D-83ABD0F8CD1E}" type="slidenum">
              <a:rPr lang="de-DE" altLang="zh-CN"/>
              <a:pPr>
                <a:defRPr/>
              </a:pPr>
              <a:t>‹#›</a:t>
            </a:fld>
            <a:endParaRPr lang="en-GB"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A4227583-2BCB-4996-B6E0-1FC804E322B6}" type="slidenum">
              <a:rPr lang="de-DE" altLang="zh-CN"/>
              <a:pPr>
                <a:defRPr/>
              </a:pPr>
              <a:t>‹#›</a:t>
            </a:fld>
            <a:endParaRPr lang="en-GB"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AD26ED4-ADC0-4B3D-887D-8E1433652389}" type="slidenum">
              <a:rPr lang="de-DE" altLang="zh-CN"/>
              <a:pPr>
                <a:defRPr/>
              </a:pPr>
              <a:t>‹#›</a:t>
            </a:fld>
            <a:endParaRPr lang="en-GB" altLang="zh-CN"/>
          </a:p>
        </p:txBody>
      </p:sp>
    </p:spTree>
  </p:cSld>
  <p:clrMapOvr>
    <a:masterClrMapping/>
  </p:clrMapOvr>
  <p:transition advClick="0"/>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A3A648F4-11EF-4CE0-8C14-41819E866153}" type="slidenum">
              <a:rPr lang="de-DE" altLang="zh-CN"/>
              <a:pPr>
                <a:defRPr/>
              </a:pPr>
              <a:t>‹#›</a:t>
            </a:fld>
            <a:endParaRPr lang="en-GB" altLang="zh-CN"/>
          </a:p>
        </p:txBody>
      </p:sp>
    </p:spTree>
  </p:cSld>
  <p:clrMapOvr>
    <a:masterClrMapping/>
  </p:clrMapOvr>
  <p:transition advClick="0"/>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C9F38E6-F48F-4F9E-B6E2-678C4E839449}" type="slidenum">
              <a:rPr lang="de-DE" altLang="zh-CN"/>
              <a:pPr>
                <a:defRPr/>
              </a:pPr>
              <a:t>‹#›</a:t>
            </a:fld>
            <a:endParaRPr lang="en-GB" altLang="zh-CN"/>
          </a:p>
        </p:txBody>
      </p:sp>
    </p:spTree>
  </p:cSld>
  <p:clrMapOvr>
    <a:masterClrMapping/>
  </p:clrMapOvr>
  <p:transition advClick="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077F4ADE-C7E4-4F0A-8FB5-617153B40B0B}" type="slidenum">
              <a:rPr lang="de-DE" altLang="zh-CN"/>
              <a:pPr>
                <a:defRPr/>
              </a:pPr>
              <a:t>‹#›</a:t>
            </a:fld>
            <a:endParaRPr lang="en-GB" altLang="zh-CN"/>
          </a:p>
        </p:txBody>
      </p:sp>
    </p:spTree>
  </p:cSld>
  <p:clrMapOvr>
    <a:masterClrMapping/>
  </p:clrMapOvr>
  <p:transition advClick="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5B0282D-BE2E-4FA9-AD31-F83CE7582FEB}" type="slidenum">
              <a:rPr lang="de-DE" altLang="zh-CN"/>
              <a:pPr>
                <a:defRPr/>
              </a:pPr>
              <a:t>‹#›</a:t>
            </a:fld>
            <a:endParaRPr lang="en-GB" altLang="zh-CN"/>
          </a:p>
        </p:txBody>
      </p:sp>
    </p:spTree>
  </p:cSld>
  <p:clrMapOvr>
    <a:masterClrMapping/>
  </p:clrMapOvr>
  <p:transition advClick="0"/>
</p:sldLayout>
</file>

<file path=ppt/slideLayouts/slideLayout8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6B0085-2D3E-4E33-BA85-61C7FA72C8AB}" type="slidenum">
              <a:rPr lang="de-DE" altLang="zh-CN"/>
              <a:pPr>
                <a:defRPr/>
              </a:pPr>
              <a:t>‹#›</a:t>
            </a:fld>
            <a:endParaRPr lang="en-GB" altLang="zh-CN"/>
          </a:p>
        </p:txBody>
      </p:sp>
    </p:spTree>
  </p:cSld>
  <p:clrMapOvr>
    <a:masterClrMapping/>
  </p:clrMapOvr>
  <p:transition advClick="0"/>
</p:sldLayout>
</file>

<file path=ppt/slideLayouts/slideLayout8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2B09E38E-732C-472F-A095-FD62339D002E}" type="slidenum">
              <a:rPr lang="de-DE" altLang="zh-CN"/>
              <a:pPr>
                <a:defRPr/>
              </a:pPr>
              <a:t>‹#›</a:t>
            </a:fld>
            <a:endParaRPr lang="en-GB" altLang="zh-CN"/>
          </a:p>
        </p:txBody>
      </p:sp>
    </p:spTree>
  </p:cSld>
  <p:clrMapOvr>
    <a:masterClrMapping/>
  </p:clrMapOvr>
  <p:transition advClick="0"/>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ea typeface="MS PGothic" pitchFamily="34" charset="-128"/>
              </a:defRPr>
            </a:lvl1pPr>
          </a:lstStyle>
          <a:p>
            <a:pPr>
              <a:defRPr/>
            </a:pPr>
            <a:fld id="{770E91DA-7D45-4AC8-BBD5-97BD50C8DA41}" type="datetime1">
              <a:rPr lang="zh-CN" altLang="en-US"/>
              <a:pPr>
                <a:defRPr/>
              </a:pPr>
              <a:t>2023/3/28</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9923E409-B05A-4F1C-9E77-874618CC05F4}" type="slidenum">
              <a:rPr lang="de-DE" altLang="zh-CN"/>
              <a:pPr>
                <a:defRPr/>
              </a:pPr>
              <a:t>‹#›</a:t>
            </a:fld>
            <a:endParaRPr lang="en-GB"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6FCF09DA-93DD-48AD-A152-4947F4F4D452}" type="slidenum">
              <a:rPr lang="de-DE" altLang="zh-CN"/>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63EEE8EA-BB9E-42D2-AF3F-1FBE8FEE6F66}" type="slidenum">
              <a:rPr lang="de-DE" altLang="zh-CN"/>
              <a:pPr>
                <a:defRPr/>
              </a:pPr>
              <a:t>‹#›</a:t>
            </a:fld>
            <a:endParaRPr lang="en-GB"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23F377B-A5B8-4AD8-8672-6E6D47004D59}" type="slidenum">
              <a:rPr lang="de-DE" altLang="zh-CN"/>
              <a:pPr>
                <a:defRPr/>
              </a:pPr>
              <a:t>‹#›</a:t>
            </a:fld>
            <a:endParaRPr lang="en-GB"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DFDED07-D53B-4895-BED0-A8DADDFA0F30}" type="slidenum">
              <a:rPr lang="de-DE" altLang="zh-CN"/>
              <a:pPr>
                <a:defRPr/>
              </a:pPr>
              <a:t>‹#›</a:t>
            </a:fld>
            <a:endParaRPr lang="en-GB"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824D646B-D423-45B6-939A-07051530EACA}" type="slidenum">
              <a:rPr lang="de-DE" altLang="zh-CN"/>
              <a:pPr>
                <a:defRPr/>
              </a:pPr>
              <a:t>‹#›</a:t>
            </a:fld>
            <a:endParaRPr lang="en-GB"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78A72E5D-4C1F-40A6-A4CF-680FFA604EA5}" type="slidenum">
              <a:rPr lang="de-DE" altLang="zh-CN"/>
              <a:pPr>
                <a:defRPr/>
              </a:pPr>
              <a:t>‹#›</a:t>
            </a:fld>
            <a:endParaRPr lang="en-GB"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E3308BD5-ABBF-4A83-9C8B-6257FBB09B3E}" type="slidenum">
              <a:rPr lang="de-DE" altLang="zh-CN"/>
              <a:pPr>
                <a:defRPr/>
              </a:pPr>
              <a:t>‹#›</a:t>
            </a:fld>
            <a:endParaRPr lang="en-GB"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677ACEB-E9EB-48EE-A031-13521F7208AE}" type="slidenum">
              <a:rPr lang="de-DE" altLang="zh-CN"/>
              <a:pPr>
                <a:defRPr/>
              </a:pPr>
              <a:t>‹#›</a:t>
            </a:fld>
            <a:endParaRPr lang="en-GB"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57C2B42-D478-47CE-B5EE-68CF0247E6B8}" type="slidenum">
              <a:rPr lang="de-DE" altLang="zh-CN"/>
              <a:pPr>
                <a:defRPr/>
              </a:pPr>
              <a:t>‹#›</a:t>
            </a:fld>
            <a:endParaRPr lang="en-GB"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BBDD98F5-6DF4-487D-9BE9-B8CDDF676DF9}" type="slidenum">
              <a:rPr lang="de-DE" altLang="zh-CN"/>
              <a:pPr>
                <a:defRPr/>
              </a:pPr>
              <a:t>‹#›</a:t>
            </a:fld>
            <a:endParaRPr lang="en-GB"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284136FF-0653-4B4D-823A-2D3C9E853166}" type="slidenum">
              <a:rPr lang="de-DE" altLang="zh-CN"/>
              <a:pPr>
                <a:defRPr/>
              </a:pPr>
              <a:t>‹#›</a:t>
            </a:fld>
            <a:endParaRPr lang="en-GB"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13902865-C598-49A4-B229-CC889E33ECE6}" type="slidenum">
              <a:rPr lang="de-DE" altLang="zh-CN"/>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image" Target="../media/image2.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image" Target="../media/image1.png"/><Relationship Id="rId2" Type="http://schemas.openxmlformats.org/officeDocument/2006/relationships/slideLayout" Target="../slideLayouts/slideLayout102.xml"/><Relationship Id="rId16" Type="http://schemas.openxmlformats.org/officeDocument/2006/relationships/theme" Target="../theme/theme1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image" Target="../media/image2.png"/><Relationship Id="rId5" Type="http://schemas.openxmlformats.org/officeDocument/2006/relationships/slideLayout" Target="../slideLayouts/slideLayout120.xml"/><Relationship Id="rId10" Type="http://schemas.openxmlformats.org/officeDocument/2006/relationships/image" Target="../media/image8.png"/><Relationship Id="rId4" Type="http://schemas.openxmlformats.org/officeDocument/2006/relationships/slideLayout" Target="../slideLayouts/slideLayout119.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2.pn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image" Target="../media/image8.png"/><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theme" Target="../theme/theme12.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theme" Target="../theme/theme13.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148.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5" Type="http://schemas.openxmlformats.org/officeDocument/2006/relationships/image" Target="../media/image12.tiff"/><Relationship Id="rId4" Type="http://schemas.openxmlformats.org/officeDocument/2006/relationships/theme" Target="../theme/theme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5.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7.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image" Target="../media/image2.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1.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image" Target="../media/image2.png"/><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1.pn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6" Type="http://schemas.openxmlformats.org/officeDocument/2006/relationships/image" Target="../media/image2.png"/><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image" Target="../media/image1.png"/><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9.xml"/><Relationship Id="rId1" Type="http://schemas.openxmlformats.org/officeDocument/2006/relationships/slideLayout" Target="../slideLayouts/slideLayout100.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pic>
        <p:nvPicPr>
          <p:cNvPr id="2052"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chemeClr val="tx1"/>
                </a:solidFill>
                <a:latin typeface="FrutigerNext LT Bold" pitchFamily="1" charset="0"/>
                <a:ea typeface="MS PGothic" pitchFamily="34" charset="-128"/>
              </a:defRPr>
            </a:lvl1pPr>
          </a:lstStyle>
          <a:p>
            <a:pPr>
              <a:defRPr/>
            </a:pPr>
            <a:r>
              <a:rPr lang="de-DE" altLang="zh-CN"/>
              <a:t>Page </a:t>
            </a:r>
            <a:fld id="{8AD6BC71-98D5-4F88-B817-B7208734A4BC}" type="slidenum">
              <a:rPr lang="de-DE" altLang="zh-CN"/>
              <a:pPr>
                <a:defRPr/>
              </a:pPr>
              <a:t>‹#›</a:t>
            </a:fld>
            <a:endParaRPr lang="en-GB" altLang="zh-CN"/>
          </a:p>
        </p:txBody>
      </p:sp>
      <p:sp>
        <p:nvSpPr>
          <p:cNvPr id="2054"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英文标题</a:t>
            </a:r>
            <a:r>
              <a:rPr lang="en-US" altLang="zh-CN" sz="1100">
                <a:latin typeface="Arial" charset="0"/>
                <a:ea typeface="华文细黑" pitchFamily="2" charset="-122"/>
              </a:rPr>
              <a:t>:32-35pt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Medium</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中文标题</a:t>
            </a:r>
            <a:r>
              <a:rPr lang="en-US" altLang="zh-CN" sz="1100">
                <a:latin typeface="Arial" charset="0"/>
                <a:ea typeface="华文细黑" pitchFamily="2" charset="-122"/>
              </a:rPr>
              <a:t>:30-32pt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英文正文</a:t>
            </a:r>
            <a:r>
              <a:rPr lang="en-US" altLang="zh-CN" sz="1100">
                <a:latin typeface="Arial" charset="0"/>
                <a:ea typeface="华文细黑" pitchFamily="2" charset="-122"/>
              </a:rPr>
              <a:t>:20-22pt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:18pt  </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Regular</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中文正文</a:t>
            </a:r>
            <a:r>
              <a:rPr lang="en-US" altLang="zh-CN" sz="1100">
                <a:latin typeface="Arial" charset="0"/>
                <a:ea typeface="华文细黑" pitchFamily="2" charset="-122"/>
              </a:rPr>
              <a:t>:18-20pt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):18pt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solidFill>
                <a:schemeClr val="tx1"/>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配色参考方案：</a:t>
            </a:r>
          </a:p>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建议同一页面内不超过四种颜色，以下是</a:t>
            </a:r>
            <a:r>
              <a:rPr lang="en-US" altLang="zh-CN" sz="1100">
                <a:latin typeface="华文细黑" pitchFamily="2" charset="-122"/>
                <a:ea typeface="华文细黑" pitchFamily="2" charset="-122"/>
              </a:rPr>
              <a:t>13</a:t>
            </a:r>
            <a:r>
              <a:rPr lang="zh-CN" altLang="en-US" sz="1100">
                <a:latin typeface="华文细黑" pitchFamily="2" charset="-122"/>
                <a:ea typeface="华文细黑" pitchFamily="2" charset="-122"/>
              </a:rPr>
              <a:t>组配色方案，同一页面内只选择一组使用。（仅供参考）</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客户或者合作伙伴的标志放在右上角</a:t>
            </a:r>
            <a:r>
              <a:rPr lang="en-US" altLang="zh-CN" sz="1100">
                <a:latin typeface="华文细黑" pitchFamily="2" charset="-122"/>
                <a:ea typeface="华文细黑" pitchFamily="2" charset="-122"/>
              </a:rPr>
              <a:t>.</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05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ea typeface="MS PGothic" pitchFamily="34" charset="-128"/>
            </a:endParaRPr>
          </a:p>
        </p:txBody>
      </p:sp>
      <p:grpSp>
        <p:nvGrpSpPr>
          <p:cNvPr id="206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24" r:id="rId1"/>
    <p:sldLayoutId id="2147484549" r:id="rId2"/>
    <p:sldLayoutId id="2147484550" r:id="rId3"/>
    <p:sldLayoutId id="2147484551" r:id="rId4"/>
    <p:sldLayoutId id="2147484552" r:id="rId5"/>
    <p:sldLayoutId id="2147484553" r:id="rId6"/>
    <p:sldLayoutId id="2147484554" r:id="rId7"/>
    <p:sldLayoutId id="2147484555" r:id="rId8"/>
    <p:sldLayoutId id="2147484556" r:id="rId9"/>
    <p:sldLayoutId id="2147484557" r:id="rId10"/>
    <p:sldLayoutId id="2147484558" r:id="rId11"/>
    <p:sldLayoutId id="2147484559" r:id="rId12"/>
    <p:sldLayoutId id="2147484560" r:id="rId13"/>
    <p:sldLayoutId id="2147484561" r:id="rId14"/>
    <p:sldLayoutId id="2147484562"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11268"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1" charset="0"/>
                <a:ea typeface="MS PGothic" pitchFamily="34" charset="-128"/>
              </a:defRPr>
            </a:lvl1pPr>
          </a:lstStyle>
          <a:p>
            <a:pPr>
              <a:defRPr/>
            </a:pPr>
            <a:r>
              <a:rPr lang="de-DE" altLang="zh-CN"/>
              <a:t>Page </a:t>
            </a:r>
            <a:fld id="{11F1733C-6CD7-4C17-91BB-01824B4FFB0A}" type="slidenum">
              <a:rPr lang="de-DE" altLang="zh-CN"/>
              <a:pPr>
                <a:defRPr/>
              </a:pPr>
              <a:t>‹#›</a:t>
            </a:fld>
            <a:endParaRPr lang="en-GB" altLang="zh-CN"/>
          </a:p>
        </p:txBody>
      </p:sp>
      <p:sp>
        <p:nvSpPr>
          <p:cNvPr id="11270"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1127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1127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63" r:id="rId1"/>
    <p:sldLayoutId id="2147484610" r:id="rId2"/>
    <p:sldLayoutId id="2147484611" r:id="rId3"/>
    <p:sldLayoutId id="2147484612" r:id="rId4"/>
    <p:sldLayoutId id="2147484613" r:id="rId5"/>
    <p:sldLayoutId id="2147484614" r:id="rId6"/>
    <p:sldLayoutId id="2147484615" r:id="rId7"/>
    <p:sldLayoutId id="2147484616" r:id="rId8"/>
    <p:sldLayoutId id="2147484617" r:id="rId9"/>
    <p:sldLayoutId id="2147484618" r:id="rId10"/>
    <p:sldLayoutId id="2147484619" r:id="rId11"/>
    <p:sldLayoutId id="2147484620" r:id="rId12"/>
    <p:sldLayoutId id="2147484621" r:id="rId13"/>
    <p:sldLayoutId id="2147484622" r:id="rId14"/>
    <p:sldLayoutId id="2147484623"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0" cstate="print"/>
          <a:srcRect/>
          <a:stretch>
            <a:fillRect/>
          </a:stretch>
        </p:blipFill>
        <p:spPr bwMode="auto">
          <a:xfrm>
            <a:off x="0" y="6224605"/>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9" y="6451601"/>
            <a:ext cx="2532299" cy="184666"/>
          </a:xfrm>
          <a:prstGeom prst="rect">
            <a:avLst/>
          </a:prstGeom>
          <a:noFill/>
          <a:ln>
            <a:noFill/>
          </a:ln>
          <a:extLst/>
        </p:spPr>
        <p:txBody>
          <a:bodyPr wrap="none" lIns="0" tIns="0" rIns="80077"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1" cstate="print"/>
          <a:srcRect/>
          <a:stretch>
            <a:fillRect/>
          </a:stretch>
        </p:blipFill>
        <p:spPr bwMode="auto">
          <a:xfrm>
            <a:off x="10644096" y="6386531"/>
            <a:ext cx="1858778" cy="312738"/>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57"/>
            <a:ext cx="10819618" cy="871537"/>
          </a:xfrm>
          <a:prstGeom prst="rect">
            <a:avLst/>
          </a:prstGeom>
          <a:noFill/>
          <a:ln w="9525">
            <a:noFill/>
            <a:miter lim="800000"/>
            <a:headEnd/>
            <a:tailEnd/>
          </a:ln>
        </p:spPr>
        <p:txBody>
          <a:bodyPr vert="horz" wrap="square" lIns="0" tIns="40055" rIns="80112" bIns="40055"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90"/>
            <a:ext cx="10819618" cy="4194175"/>
          </a:xfrm>
          <a:prstGeom prst="rect">
            <a:avLst/>
          </a:prstGeom>
          <a:noFill/>
          <a:ln w="9525">
            <a:noFill/>
            <a:miter lim="800000"/>
            <a:headEnd/>
            <a:tailEnd/>
          </a:ln>
        </p:spPr>
        <p:txBody>
          <a:bodyPr vert="horz" wrap="square" lIns="80124" tIns="40061" rIns="80124" bIns="4006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02" y="692152"/>
            <a:ext cx="2614891" cy="5521872"/>
          </a:xfrm>
          <a:prstGeom prst="rect">
            <a:avLst/>
          </a:prstGeom>
          <a:noFill/>
          <a:ln w="9525">
            <a:noFill/>
            <a:miter lim="800000"/>
            <a:headEnd/>
            <a:tailEnd/>
          </a:ln>
          <a:effectLst/>
        </p:spPr>
        <p:txBody>
          <a:bodyPr lIns="80089" tIns="40046" rIns="80089" bIns="40046">
            <a:spAutoFit/>
          </a:bodyPr>
          <a:lstStyle/>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80" y="3511559"/>
            <a:ext cx="1302946" cy="3224212"/>
            <a:chOff x="5839" y="2251"/>
            <a:chExt cx="579" cy="2031"/>
          </a:xfrm>
        </p:grpSpPr>
        <p:sp>
          <p:nvSpPr>
            <p:cNvPr id="10253" name="Rectangle 17"/>
            <p:cNvSpPr>
              <a:spLocks noChangeArrowheads="1"/>
            </p:cNvSpPr>
            <p:nvPr userDrawn="1"/>
          </p:nvSpPr>
          <p:spPr bwMode="auto">
            <a:xfrm>
              <a:off x="5839" y="3114"/>
              <a:ext cx="579" cy="291"/>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2400" dirty="0">
                <a:solidFill>
                  <a:srgbClr val="000000"/>
                </a:solidFill>
                <a:latin typeface="Calibri" pitchFamily="34" charset="0"/>
                <a:ea typeface="宋体" charset="-122"/>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sp>
        <p:nvSpPr>
          <p:cNvPr id="10251" name="Rectangle 83"/>
          <p:cNvSpPr>
            <a:spLocks noChangeArrowheads="1"/>
          </p:cNvSpPr>
          <p:nvPr/>
        </p:nvSpPr>
        <p:spPr bwMode="auto">
          <a:xfrm>
            <a:off x="13114981" y="1341442"/>
            <a:ext cx="1690003" cy="1333234"/>
          </a:xfrm>
          <a:prstGeom prst="rect">
            <a:avLst/>
          </a:prstGeom>
          <a:noFill/>
          <a:ln w="9525">
            <a:noFill/>
            <a:miter lim="800000"/>
            <a:headEnd/>
            <a:tailEnd/>
          </a:ln>
          <a:effectLst/>
        </p:spPr>
        <p:txBody>
          <a:bodyPr lIns="80089" tIns="40046" rIns="80089" bIns="40046">
            <a:spAutoFit/>
          </a:bodyPr>
          <a:lstStyle/>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建议同一页面内不超过四种颜色，以下是</a:t>
            </a:r>
            <a:r>
              <a:rPr lang="en-US" altLang="zh-CN" sz="1100" dirty="0">
                <a:solidFill>
                  <a:srgbClr val="FFFFFF"/>
                </a:solidFill>
                <a:latin typeface="Calibri" pitchFamily="34" charset="0"/>
                <a:ea typeface="宋体" charset="-122"/>
              </a:rPr>
              <a:t>13</a:t>
            </a:r>
            <a:r>
              <a:rPr lang="zh-CN" altLang="en-US" sz="1100" dirty="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p:nvSpPr>
        <p:spPr bwMode="auto">
          <a:xfrm>
            <a:off x="13114961" y="7945"/>
            <a:ext cx="1588738" cy="487044"/>
          </a:xfrm>
          <a:prstGeom prst="rect">
            <a:avLst/>
          </a:prstGeom>
          <a:noFill/>
          <a:ln w="9525">
            <a:noFill/>
            <a:miter lim="800000"/>
            <a:headEnd/>
            <a:tailEnd/>
          </a:ln>
          <a:effectLst/>
        </p:spPr>
        <p:txBody>
          <a:bodyPr lIns="80089" tIns="40046" rIns="80089" bIns="40046">
            <a:spAutoFit/>
          </a:bodyPr>
          <a:lstStyle/>
          <a:p>
            <a:pPr>
              <a:lnSpc>
                <a:spcPct val="120000"/>
              </a:lnSpc>
              <a:buClr>
                <a:srgbClr val="777777"/>
              </a:buClr>
              <a:buSzPct val="60000"/>
              <a:buFont typeface="Wingdings" pitchFamily="2" charset="2"/>
              <a:buNone/>
              <a:defRPr/>
            </a:pPr>
            <a:r>
              <a:rPr lang="zh-CN" altLang="en-US" sz="1100" dirty="0">
                <a:solidFill>
                  <a:srgbClr val="FFFFFF"/>
                </a:solidFill>
                <a:latin typeface="Calibri" pitchFamily="34" charset="0"/>
                <a:ea typeface="宋体" charset="-122"/>
              </a:rPr>
              <a:t>客户或者合作伙伴的标志放在右上角</a:t>
            </a:r>
            <a:r>
              <a:rPr lang="en-US" altLang="zh-CN" sz="1100" dirty="0">
                <a:solidFill>
                  <a:srgbClr val="FFFFFF"/>
                </a:solidFill>
                <a:latin typeface="Calibri" pitchFamily="34" charset="0"/>
                <a:ea typeface="宋体" charset="-122"/>
              </a:rPr>
              <a:t>.</a:t>
            </a:r>
            <a:endParaRPr lang="zh-CN" altLang="en-US" sz="1100" dirty="0">
              <a:solidFill>
                <a:srgbClr val="FFFFFF"/>
              </a:solidFill>
              <a:latin typeface="Calibri" pitchFamily="34" charset="0"/>
              <a:ea typeface="宋体" charset="-122"/>
            </a:endParaRPr>
          </a:p>
        </p:txBody>
      </p:sp>
      <p:sp>
        <p:nvSpPr>
          <p:cNvPr id="6149" name="Rectangle 5"/>
          <p:cNvSpPr>
            <a:spLocks noChangeArrowheads="1"/>
          </p:cNvSpPr>
          <p:nvPr/>
        </p:nvSpPr>
        <p:spPr bwMode="auto">
          <a:xfrm>
            <a:off x="9017099" y="6489724"/>
            <a:ext cx="2972694" cy="455614"/>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4" y="6463227"/>
            <a:ext cx="1892897" cy="138499"/>
          </a:xfrm>
          <a:prstGeom prst="rect">
            <a:avLst/>
          </a:prstGeom>
          <a:noFill/>
          <a:ln w="9525" algn="ctr">
            <a:noFill/>
            <a:miter lim="800000"/>
            <a:headEnd/>
            <a:tailEnd/>
          </a:ln>
          <a:effectLst/>
        </p:spPr>
        <p:txBody>
          <a:bodyPr wrap="none" lIns="80045" tIns="0" rIns="80045"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362" eaLnBrk="0" hangingPunct="0">
              <a:defRPr/>
            </a:pPr>
            <a:r>
              <a:rPr lang="zh-CN" altLang="en-US" sz="900" dirty="0">
                <a:solidFill>
                  <a:srgbClr val="000000"/>
                </a:solidFill>
                <a:latin typeface="Arial"/>
              </a:rPr>
              <a:t>华为保密信息，未经授权禁止扩散</a:t>
            </a:r>
            <a:endParaRPr lang="en-US" altLang="zh-CN" sz="9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124596736"/>
      </p:ext>
    </p:extLst>
  </p:cSld>
  <p:clrMap bg1="lt1" tx1="dk1" bg2="lt2" tx2="dk2" accent1="accent1" accent2="accent2" accent3="accent3" accent4="accent4" accent5="accent5" accent6="accent6" hlink="hlink" folHlink="folHlink"/>
  <p:sldLayoutIdLst>
    <p:sldLayoutId id="2147484665" r:id="rId1"/>
    <p:sldLayoutId id="2147484666" r:id="rId2"/>
    <p:sldLayoutId id="2147484667" r:id="rId3"/>
    <p:sldLayoutId id="2147484668" r:id="rId4"/>
    <p:sldLayoutId id="2147484669" r:id="rId5"/>
    <p:sldLayoutId id="2147484671" r:id="rId6"/>
    <p:sldLayoutId id="2147484672" r:id="rId7"/>
    <p:sldLayoutId id="2147484673" r:id="rId8"/>
  </p:sldLayoutIdLst>
  <p:transition advClick="0" advTm="8000">
    <p:fade thruBlk="1"/>
  </p:transition>
  <p:txStyles>
    <p:titleStyle>
      <a:lvl1pPr algn="l" rtl="0" eaLnBrk="0" fontAlgn="base" hangingPunct="0">
        <a:spcBef>
          <a:spcPct val="0"/>
        </a:spcBef>
        <a:spcAft>
          <a:spcPct val="0"/>
        </a:spcAft>
        <a:defRPr sz="3199"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5pPr>
      <a:lvl6pPr marL="457015"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6pPr>
      <a:lvl7pPr marL="914026"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7pPr>
      <a:lvl8pPr marL="1371040"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8pPr>
      <a:lvl9pPr marL="1828053"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9pPr>
    </p:titleStyle>
    <p:bodyStyle>
      <a:lvl1pPr marL="342760" indent="-34276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646" indent="-28563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2533" indent="-22850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599547" indent="-228506" algn="l" rtl="0" eaLnBrk="0" fontAlgn="base" hangingPunct="0">
        <a:lnSpc>
          <a:spcPct val="140000"/>
        </a:lnSpc>
        <a:spcBef>
          <a:spcPct val="0"/>
        </a:spcBef>
        <a:spcAft>
          <a:spcPct val="0"/>
        </a:spcAft>
        <a:buChar char="–"/>
        <a:defRPr sz="1300">
          <a:solidFill>
            <a:schemeClr val="tx1"/>
          </a:solidFill>
          <a:latin typeface="+mn-ea"/>
          <a:ea typeface="+mn-ea"/>
          <a:cs typeface="+mn-cs"/>
        </a:defRPr>
      </a:lvl4pPr>
      <a:lvl5pPr marL="2056560" indent="-228506"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357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587"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600"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461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026" rtl="0" eaLnBrk="1" latinLnBrk="0" hangingPunct="1">
        <a:defRPr sz="1700" kern="1200">
          <a:solidFill>
            <a:schemeClr val="tx1"/>
          </a:solidFill>
          <a:latin typeface="+mn-lt"/>
          <a:ea typeface="+mn-ea"/>
          <a:cs typeface="+mn-cs"/>
        </a:defRPr>
      </a:lvl1pPr>
      <a:lvl2pPr marL="457015" algn="l" defTabSz="914026" rtl="0" eaLnBrk="1" latinLnBrk="0" hangingPunct="1">
        <a:defRPr sz="1700" kern="1200">
          <a:solidFill>
            <a:schemeClr val="tx1"/>
          </a:solidFill>
          <a:latin typeface="+mn-lt"/>
          <a:ea typeface="+mn-ea"/>
          <a:cs typeface="+mn-cs"/>
        </a:defRPr>
      </a:lvl2pPr>
      <a:lvl3pPr marL="914026" algn="l" defTabSz="914026" rtl="0" eaLnBrk="1" latinLnBrk="0" hangingPunct="1">
        <a:defRPr sz="1700" kern="1200">
          <a:solidFill>
            <a:schemeClr val="tx1"/>
          </a:solidFill>
          <a:latin typeface="+mn-lt"/>
          <a:ea typeface="+mn-ea"/>
          <a:cs typeface="+mn-cs"/>
        </a:defRPr>
      </a:lvl3pPr>
      <a:lvl4pPr marL="1371040" algn="l" defTabSz="914026" rtl="0" eaLnBrk="1" latinLnBrk="0" hangingPunct="1">
        <a:defRPr sz="1700" kern="1200">
          <a:solidFill>
            <a:schemeClr val="tx1"/>
          </a:solidFill>
          <a:latin typeface="+mn-lt"/>
          <a:ea typeface="+mn-ea"/>
          <a:cs typeface="+mn-cs"/>
        </a:defRPr>
      </a:lvl4pPr>
      <a:lvl5pPr marL="1828053" algn="l" defTabSz="914026" rtl="0" eaLnBrk="1" latinLnBrk="0" hangingPunct="1">
        <a:defRPr sz="1700" kern="1200">
          <a:solidFill>
            <a:schemeClr val="tx1"/>
          </a:solidFill>
          <a:latin typeface="+mn-lt"/>
          <a:ea typeface="+mn-ea"/>
          <a:cs typeface="+mn-cs"/>
        </a:defRPr>
      </a:lvl5pPr>
      <a:lvl6pPr marL="2285067" algn="l" defTabSz="914026" rtl="0" eaLnBrk="1" latinLnBrk="0" hangingPunct="1">
        <a:defRPr sz="1700" kern="1200">
          <a:solidFill>
            <a:schemeClr val="tx1"/>
          </a:solidFill>
          <a:latin typeface="+mn-lt"/>
          <a:ea typeface="+mn-ea"/>
          <a:cs typeface="+mn-cs"/>
        </a:defRPr>
      </a:lvl6pPr>
      <a:lvl7pPr marL="2742079" algn="l" defTabSz="914026" rtl="0" eaLnBrk="1" latinLnBrk="0" hangingPunct="1">
        <a:defRPr sz="1700" kern="1200">
          <a:solidFill>
            <a:schemeClr val="tx1"/>
          </a:solidFill>
          <a:latin typeface="+mn-lt"/>
          <a:ea typeface="+mn-ea"/>
          <a:cs typeface="+mn-cs"/>
        </a:defRPr>
      </a:lvl7pPr>
      <a:lvl8pPr marL="3199093" algn="l" defTabSz="914026" rtl="0" eaLnBrk="1" latinLnBrk="0" hangingPunct="1">
        <a:defRPr sz="1700" kern="1200">
          <a:solidFill>
            <a:schemeClr val="tx1"/>
          </a:solidFill>
          <a:latin typeface="+mn-lt"/>
          <a:ea typeface="+mn-ea"/>
          <a:cs typeface="+mn-cs"/>
        </a:defRPr>
      </a:lvl8pPr>
      <a:lvl9pPr marL="3656106" algn="l" defTabSz="914026" rtl="0" eaLnBrk="1" latinLnBrk="0" hangingPunct="1">
        <a:defRPr sz="1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2" cstate="print"/>
          <a:srcRect/>
          <a:stretch>
            <a:fillRect/>
          </a:stretch>
        </p:blipFill>
        <p:spPr bwMode="auto">
          <a:xfrm>
            <a:off x="0" y="6224590"/>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1"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auto">
              <a:spcBef>
                <a:spcPts val="0"/>
              </a:spcBef>
              <a:spcAft>
                <a:spcPts val="0"/>
              </a:spcAft>
              <a:defRPr/>
            </a:pPr>
            <a:r>
              <a:rPr lang="en-US" altLang="zh-CN" sz="120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3" cstate="print"/>
          <a:srcRect/>
          <a:stretch>
            <a:fillRect/>
          </a:stretch>
        </p:blipFill>
        <p:spPr bwMode="auto">
          <a:xfrm>
            <a:off x="10644092" y="6386515"/>
            <a:ext cx="1858778" cy="312737"/>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40"/>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77"/>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12"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英文标题</a:t>
            </a:r>
            <a:r>
              <a:rPr lang="en-US" altLang="zh-CN" sz="1100" dirty="0">
                <a:solidFill>
                  <a:srgbClr val="FFFFFF"/>
                </a:solidFill>
                <a:latin typeface="FrutigerNext LT Medium"/>
                <a:ea typeface="华文细黑"/>
              </a:rPr>
              <a:t>:32-35pt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Medium</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中文标题</a:t>
            </a:r>
            <a:r>
              <a:rPr lang="en-US" altLang="zh-CN" sz="1100" dirty="0">
                <a:solidFill>
                  <a:srgbClr val="FFFFFF"/>
                </a:solidFill>
                <a:latin typeface="FrutigerNext LT Medium"/>
                <a:ea typeface="华文细黑"/>
              </a:rPr>
              <a:t>:30-32pt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黑体</a:t>
            </a: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英文正文</a:t>
            </a:r>
            <a:r>
              <a:rPr lang="en-US" altLang="zh-CN" sz="1100" dirty="0">
                <a:solidFill>
                  <a:srgbClr val="FFFFFF"/>
                </a:solidFill>
                <a:latin typeface="FrutigerNext LT Medium"/>
                <a:ea typeface="华文细黑"/>
              </a:rPr>
              <a:t>:20-22pt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 </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 :18pt  </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Regular</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中文正文</a:t>
            </a:r>
            <a:r>
              <a:rPr lang="en-US" altLang="zh-CN" sz="1100" dirty="0">
                <a:solidFill>
                  <a:srgbClr val="FFFFFF"/>
                </a:solidFill>
                <a:latin typeface="FrutigerNext LT Medium"/>
                <a:ea typeface="华文细黑"/>
              </a:rPr>
              <a:t>:18-20pt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):18pt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76"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sp>
        <p:nvSpPr>
          <p:cNvPr id="10251" name="Rectangle 83"/>
          <p:cNvSpPr>
            <a:spLocks noChangeArrowheads="1"/>
          </p:cNvSpPr>
          <p:nvPr/>
        </p:nvSpPr>
        <p:spPr bwMode="auto">
          <a:xfrm>
            <a:off x="13114963" y="1341439"/>
            <a:ext cx="1690003" cy="1333559"/>
          </a:xfrm>
          <a:prstGeom prst="rect">
            <a:avLst/>
          </a:prstGeom>
          <a:noFill/>
          <a:ln w="9525">
            <a:noFill/>
            <a:miter lim="800000"/>
            <a:headEnd/>
            <a:tailEnd/>
          </a:ln>
          <a:effectLst/>
        </p:spPr>
        <p:txBody>
          <a:bodyPr lIns="80124" tIns="40063" rIns="80124" bIns="40063">
            <a:spAutoFit/>
          </a:bodyPr>
          <a:lstStyle/>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配色参考方案：</a:t>
            </a:r>
          </a:p>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建议同一页面内不超过四种颜色，以下是</a:t>
            </a:r>
            <a:r>
              <a:rPr lang="en-US" altLang="zh-CN" sz="1100">
                <a:solidFill>
                  <a:srgbClr val="FFFFFF"/>
                </a:solidFill>
                <a:latin typeface="FrutigerNext LT Medium"/>
                <a:ea typeface="华文细黑"/>
              </a:rPr>
              <a:t>13</a:t>
            </a:r>
            <a:r>
              <a:rPr lang="zh-CN" altLang="en-US" sz="1100">
                <a:solidFill>
                  <a:srgbClr val="FFFFFF"/>
                </a:solidFill>
                <a:latin typeface="FrutigerNext LT Medium"/>
                <a:ea typeface="华文细黑"/>
              </a:rPr>
              <a:t>组配色方案，同一页面内只选择一组使用。（仅供参考）</a:t>
            </a:r>
          </a:p>
        </p:txBody>
      </p:sp>
      <p:sp>
        <p:nvSpPr>
          <p:cNvPr id="10252" name="Rectangle 84"/>
          <p:cNvSpPr>
            <a:spLocks noChangeArrowheads="1"/>
          </p:cNvSpPr>
          <p:nvPr/>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FFFFFF"/>
                </a:solidFill>
                <a:latin typeface="FrutigerNext LT Medium"/>
                <a:ea typeface="华文细黑"/>
              </a:rPr>
              <a:t>客户或者合作伙伴的标志放在右上角</a:t>
            </a:r>
            <a:r>
              <a:rPr lang="en-US" altLang="zh-CN" sz="1100">
                <a:solidFill>
                  <a:srgbClr val="FFFFFF"/>
                </a:solidFill>
                <a:latin typeface="FrutigerNext LT Medium"/>
                <a:ea typeface="华文细黑"/>
              </a:rPr>
              <a:t>.</a:t>
            </a:r>
            <a:endParaRPr lang="zh-CN" altLang="en-US" sz="1100">
              <a:solidFill>
                <a:srgbClr val="FFFFFF"/>
              </a:solidFill>
              <a:latin typeface="FrutigerNext LT Medium"/>
              <a:ea typeface="华文细黑"/>
            </a:endParaRPr>
          </a:p>
        </p:txBody>
      </p:sp>
      <p:sp>
        <p:nvSpPr>
          <p:cNvPr id="6149" name="Rectangle 5"/>
          <p:cNvSpPr>
            <a:spLocks noChangeArrowheads="1"/>
          </p:cNvSpPr>
          <p:nvPr/>
        </p:nvSpPr>
        <p:spPr bwMode="auto">
          <a:xfrm>
            <a:off x="9017099" y="6489702"/>
            <a:ext cx="2972694" cy="455613"/>
          </a:xfrm>
          <a:prstGeom prst="rect">
            <a:avLst/>
          </a:prstGeom>
          <a:noFill/>
          <a:ln w="9525">
            <a:noFill/>
            <a:miter lim="800000"/>
            <a:headEnd/>
            <a:tailEnd/>
          </a:ln>
        </p:spPr>
        <p:txBody>
          <a:bodyPr lIns="0" tIns="0" rIns="0" bIns="0"/>
          <a:lstStyle/>
          <a:p>
            <a:pPr eaLnBrk="0" fontAlgn="auto" hangingPunct="0">
              <a:lnSpc>
                <a:spcPct val="85000"/>
              </a:lnSpc>
              <a:spcBef>
                <a:spcPts val="0"/>
              </a:spcBef>
              <a:spcAft>
                <a:spcPts val="0"/>
              </a:spcAft>
              <a:defRPr/>
            </a:pPr>
            <a:r>
              <a:rPr lang="de-DE" altLang="zh-CN" sz="120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fontAlgn="auto" hangingPunct="0">
                <a:lnSpc>
                  <a:spcPct val="85000"/>
                </a:lnSpc>
                <a:spcBef>
                  <a:spcPts val="0"/>
                </a:spcBef>
                <a:spcAft>
                  <a:spcPts val="0"/>
                </a:spcAft>
                <a:defRPr/>
              </a:pPr>
              <a:t>‹#›</a:t>
            </a:fld>
            <a:endParaRPr lang="en-GB" altLang="zh-CN" sz="120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2" y="6463220"/>
            <a:ext cx="2085332" cy="153888"/>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688" eaLnBrk="0" hangingPunct="0">
              <a:defRPr/>
            </a:pPr>
            <a:r>
              <a:rPr lang="zh-CN" altLang="en-US" sz="1000" dirty="0">
                <a:solidFill>
                  <a:srgbClr val="000000"/>
                </a:solidFill>
                <a:latin typeface="Arial"/>
              </a:rPr>
              <a:t>华为保密信息，未经授权禁止扩散</a:t>
            </a:r>
            <a:endParaRPr lang="en-US" altLang="zh-CN" sz="10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2815500494"/>
      </p:ext>
    </p:extLst>
  </p:cSld>
  <p:clrMap bg1="lt1" tx1="dk1" bg2="lt2" tx2="dk2" accent1="accent1" accent2="accent2" accent3="accent3" accent4="accent4" accent5="accent5" accent6="accent6" hlink="hlink" folHlink="folHlink"/>
  <p:sldLayoutIdLst>
    <p:sldLayoutId id="2147484675"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33" y="365126"/>
            <a:ext cx="1117967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91133" y="1825625"/>
            <a:ext cx="1117967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1133" y="6356351"/>
            <a:ext cx="291643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de-DE" altLang="zh-CN"/>
              <a:t>Page </a:t>
            </a:r>
            <a:fld id="{8AD6BC71-98D5-4F88-B817-B7208734A4BC}" type="slidenum">
              <a:rPr lang="de-DE" altLang="zh-CN" smtClean="0"/>
              <a:pPr>
                <a:defRPr/>
              </a:pPr>
              <a:t>‹#›</a:t>
            </a:fld>
            <a:endParaRPr lang="en-GB" altLang="zh-CN"/>
          </a:p>
        </p:txBody>
      </p:sp>
      <p:sp>
        <p:nvSpPr>
          <p:cNvPr id="5" name="Footer Placeholder 4"/>
          <p:cNvSpPr>
            <a:spLocks noGrp="1"/>
          </p:cNvSpPr>
          <p:nvPr>
            <p:ph type="ftr" sz="quarter" idx="3"/>
          </p:nvPr>
        </p:nvSpPr>
        <p:spPr>
          <a:xfrm>
            <a:off x="4293642" y="6356351"/>
            <a:ext cx="43746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54369" y="6356351"/>
            <a:ext cx="29164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D2B4F-8286-4C09-ABC3-807ACAE06479}" type="slidenum">
              <a:rPr lang="en-US" smtClean="0"/>
              <a:t>‹#›</a:t>
            </a:fld>
            <a:endParaRPr lang="en-US"/>
          </a:p>
        </p:txBody>
      </p:sp>
    </p:spTree>
    <p:extLst>
      <p:ext uri="{BB962C8B-B14F-4D97-AF65-F5344CB8AC3E}">
        <p14:creationId xmlns:p14="http://schemas.microsoft.com/office/powerpoint/2010/main" val="420366032"/>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Lst>
  <p:transition>
    <p:fade thruBlk="1"/>
  </p:transition>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164194" y="6356939"/>
            <a:ext cx="1555278" cy="230832"/>
          </a:xfrm>
          <a:prstGeom prst="rect">
            <a:avLst/>
          </a:prstGeom>
          <a:noFill/>
        </p:spPr>
        <p:txBody>
          <a:bodyPr wrap="square" rtlCol="0">
            <a:spAutoFit/>
          </a:bodyPr>
          <a:lstStyle/>
          <a:p>
            <a:pPr defTabSz="914113" fontAlgn="auto">
              <a:spcBef>
                <a:spcPts val="0"/>
              </a:spcBef>
              <a:spcAft>
                <a:spcPts val="0"/>
              </a:spcAft>
              <a:buClrTx/>
              <a:buFontTx/>
              <a:buNone/>
            </a:pPr>
            <a:r>
              <a:rPr lang="en-US" sz="900" b="0" dirty="0">
                <a:solidFill>
                  <a:srgbClr val="1D1D1B"/>
                </a:solidFill>
                <a:latin typeface="Arial" panose="020B0604020202020204" pitchFamily="34" charset="0"/>
                <a:ea typeface="+mn-ea"/>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80188" y="6402809"/>
            <a:ext cx="531080" cy="138499"/>
          </a:xfrm>
          <a:prstGeom prst="rect">
            <a:avLst/>
          </a:prstGeom>
          <a:noFill/>
        </p:spPr>
        <p:txBody>
          <a:bodyPr wrap="square" lIns="0" tIns="0" rIns="0" bIns="0" rtlCol="0">
            <a:spAutoFit/>
          </a:bodyPr>
          <a:lstStyle/>
          <a:p>
            <a:pPr defTabSz="890493" fontAlgn="auto">
              <a:spcBef>
                <a:spcPts val="0"/>
              </a:spcBef>
              <a:spcAft>
                <a:spcPts val="0"/>
              </a:spcAft>
              <a:buClrTx/>
              <a:buFontTx/>
              <a:buNone/>
              <a:defRPr/>
            </a:pPr>
            <a:fld id="{C3837181-38C6-AD4F-B8BA-B444770388BB}" type="slidenum">
              <a:rPr lang="en-US" sz="900" b="0" smtClean="0">
                <a:solidFill>
                  <a:srgbClr val="1D1D1B"/>
                </a:solidFill>
                <a:latin typeface="Arial" panose="020B0604020202020204" pitchFamily="34" charset="0"/>
                <a:ea typeface="+mn-ea"/>
                <a:cs typeface="Arial" panose="020B0604020202020204" pitchFamily="34" charset="0"/>
              </a:rPr>
              <a:pPr defTabSz="890493" fontAlgn="auto">
                <a:spcBef>
                  <a:spcPts val="0"/>
                </a:spcBef>
                <a:spcAft>
                  <a:spcPts val="0"/>
                </a:spcAft>
                <a:buClrTx/>
                <a:buFontTx/>
                <a:buNone/>
                <a:defRPr/>
              </a:pPr>
              <a:t>‹#›</a:t>
            </a:fld>
            <a:endParaRPr lang="en-US" sz="900" b="0" dirty="0">
              <a:solidFill>
                <a:srgbClr val="1D1D1B"/>
              </a:solidFill>
              <a:latin typeface="Arial" panose="020B0604020202020204" pitchFamily="34" charset="0"/>
              <a:ea typeface="+mn-ea"/>
              <a:cs typeface="Arial" panose="020B0604020202020204" pitchFamily="34" charset="0"/>
            </a:endParaRPr>
          </a:p>
        </p:txBody>
      </p:sp>
      <p:grpSp>
        <p:nvGrpSpPr>
          <p:cNvPr id="88"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3061525" y="2625392"/>
            <a:ext cx="2086494" cy="4233515"/>
            <a:chOff x="5343885" y="-48857"/>
            <a:chExt cx="3263586" cy="7037279"/>
          </a:xfrm>
        </p:grpSpPr>
        <p:sp>
          <p:nvSpPr>
            <p:cNvPr id="89"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196/0/84</a:t>
              </a:r>
            </a:p>
          </p:txBody>
        </p:sp>
        <p:sp>
          <p:nvSpPr>
            <p:cNvPr id="90"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3" fontAlgn="auto">
                <a:spcBef>
                  <a:spcPts val="0"/>
                </a:spcBef>
                <a:spcAft>
                  <a:spcPts val="0"/>
                </a:spcAft>
                <a:buClrTx/>
                <a:buFontTx/>
                <a:buNone/>
              </a:pPr>
              <a:r>
                <a:rPr kumimoji="1" lang="zh-CN" altLang="en-US" sz="800" b="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203/55/120</a:t>
              </a:r>
            </a:p>
          </p:txBody>
        </p:sp>
        <p:sp>
          <p:nvSpPr>
            <p:cNvPr id="92"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237/109/0</a:t>
              </a:r>
            </a:p>
          </p:txBody>
        </p:sp>
        <p:sp>
          <p:nvSpPr>
            <p:cNvPr id="93"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defRPr/>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153/54/54</a:t>
              </a:r>
            </a:p>
          </p:txBody>
        </p:sp>
        <p:sp>
          <p:nvSpPr>
            <p:cNvPr id="94"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98/178/48</a:t>
              </a:r>
            </a:p>
          </p:txBody>
        </p:sp>
        <p:sp>
          <p:nvSpPr>
            <p:cNvPr id="95"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242/137/68</a:t>
              </a:r>
              <a:endParaRPr kumimoji="1" lang="mr-IN" altLang="zh-CN" sz="500" dirty="0">
                <a:solidFill>
                  <a:srgbClr val="FFFFFF"/>
                </a:solidFill>
                <a:latin typeface="Arial" charset="0"/>
                <a:ea typeface="Arial" charset="0"/>
                <a:cs typeface="Arial" charset="0"/>
              </a:endParaRPr>
            </a:p>
          </p:txBody>
        </p:sp>
        <p:sp>
          <p:nvSpPr>
            <p:cNvPr id="96"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PANTONE 185C</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199/0/11  </a:t>
              </a:r>
            </a:p>
          </p:txBody>
        </p:sp>
        <p:sp>
          <p:nvSpPr>
            <p:cNvPr id="97"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3" fontAlgn="auto">
                <a:spcBef>
                  <a:spcPts val="0"/>
                </a:spcBef>
                <a:spcAft>
                  <a:spcPts val="0"/>
                </a:spcAft>
                <a:buClrTx/>
                <a:buFontTx/>
                <a:buNone/>
              </a:pPr>
              <a:r>
                <a:rPr kumimoji="1" lang="zh-CN" altLang="en-US" sz="800" b="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PANTONE 186C</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200/16/46  </a:t>
              </a:r>
            </a:p>
          </p:txBody>
        </p:sp>
        <p:sp>
          <p:nvSpPr>
            <p:cNvPr id="99"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127/0/1</a:t>
              </a:r>
            </a:p>
          </p:txBody>
        </p:sp>
        <p:sp>
          <p:nvSpPr>
            <p:cNvPr id="100"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52/200/0</a:t>
              </a:r>
            </a:p>
          </p:txBody>
        </p:sp>
        <p:sp>
          <p:nvSpPr>
            <p:cNvPr id="101"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48/181/197</a:t>
              </a:r>
            </a:p>
          </p:txBody>
        </p:sp>
        <p:sp>
          <p:nvSpPr>
            <p:cNvPr id="102"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129/193/95</a:t>
              </a:r>
            </a:p>
          </p:txBody>
        </p:sp>
        <p:sp>
          <p:nvSpPr>
            <p:cNvPr id="103"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253/211/81</a:t>
              </a:r>
            </a:p>
          </p:txBody>
        </p:sp>
        <p:sp>
          <p:nvSpPr>
            <p:cNvPr id="104"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86/196/210</a:t>
              </a:r>
            </a:p>
          </p:txBody>
        </p:sp>
        <p:sp>
          <p:nvSpPr>
            <p:cNvPr id="105"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211/57/65</a:t>
              </a:r>
            </a:p>
          </p:txBody>
        </p:sp>
        <p:sp>
          <p:nvSpPr>
            <p:cNvPr id="106"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211/56/89</a:t>
              </a:r>
            </a:p>
          </p:txBody>
        </p:sp>
        <p:sp>
          <p:nvSpPr>
            <p:cNvPr id="107"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defRPr/>
              </a:pPr>
              <a:r>
                <a:rPr kumimoji="1" lang="en-US" altLang="zh-CN" sz="500"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246/183/140</a:t>
              </a:r>
              <a:endParaRPr kumimoji="1" lang="mr-IN" altLang="zh-CN" sz="500" dirty="0">
                <a:solidFill>
                  <a:srgbClr val="595757"/>
                </a:solidFill>
                <a:latin typeface="Arial" charset="0"/>
                <a:ea typeface="Arial" charset="0"/>
                <a:cs typeface="Arial" charset="0"/>
              </a:endParaRPr>
            </a:p>
          </p:txBody>
        </p:sp>
        <p:sp>
          <p:nvSpPr>
            <p:cNvPr id="110"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defRPr/>
              </a:pPr>
              <a:r>
                <a:rPr kumimoji="1" lang="en-US" altLang="zh-CN" sz="500"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250/211/187</a:t>
              </a:r>
              <a:endParaRPr kumimoji="1" lang="mr-IN" altLang="zh-CN" sz="500" dirty="0">
                <a:solidFill>
                  <a:srgbClr val="595757"/>
                </a:solidFill>
                <a:latin typeface="Arial" charset="0"/>
                <a:ea typeface="Arial" charset="0"/>
                <a:cs typeface="Arial" charset="0"/>
              </a:endParaRPr>
            </a:p>
          </p:txBody>
        </p:sp>
        <p:sp>
          <p:nvSpPr>
            <p:cNvPr id="118"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190/23/238</a:t>
              </a:r>
            </a:p>
          </p:txBody>
        </p:sp>
        <p:sp>
          <p:nvSpPr>
            <p:cNvPr id="121"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35/24/21</a:t>
              </a:r>
            </a:p>
          </p:txBody>
        </p:sp>
        <p:sp>
          <p:nvSpPr>
            <p:cNvPr id="124"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89/87/87</a:t>
              </a:r>
            </a:p>
          </p:txBody>
        </p:sp>
        <p:sp>
          <p:nvSpPr>
            <p:cNvPr id="125"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137/137/</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137</a:t>
              </a:r>
            </a:p>
          </p:txBody>
        </p:sp>
        <p:sp>
          <p:nvSpPr>
            <p:cNvPr id="126"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181/181/</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181</a:t>
              </a:r>
            </a:p>
          </p:txBody>
        </p:sp>
        <p:sp>
          <p:nvSpPr>
            <p:cNvPr id="127"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221/221/</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221</a:t>
              </a:r>
            </a:p>
          </p:txBody>
        </p:sp>
        <p:sp>
          <p:nvSpPr>
            <p:cNvPr id="128"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a:t>
              </a:r>
            </a:p>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255/255/</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 xmlns:a16="http://schemas.microsoft.com/office/drawing/2014/main" id="{92D9040A-3082-2F49-987E-B51574332EF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35842" y="6323416"/>
            <a:ext cx="1350525" cy="275024"/>
          </a:xfrm>
          <a:prstGeom prst="rect">
            <a:avLst/>
          </a:prstGeom>
        </p:spPr>
      </p:pic>
    </p:spTree>
    <p:extLst>
      <p:ext uri="{BB962C8B-B14F-4D97-AF65-F5344CB8AC3E}">
        <p14:creationId xmlns:p14="http://schemas.microsoft.com/office/powerpoint/2010/main" val="1487851685"/>
      </p:ext>
    </p:extLst>
  </p:cSld>
  <p:clrMap bg1="lt1" tx1="dk1" bg2="lt2" tx2="dk2" accent1="accent1" accent2="accent2" accent3="accent3" accent4="accent4" accent5="accent5" accent6="accent6" hlink="hlink" folHlink="folHlink"/>
  <p:sldLayoutIdLst>
    <p:sldLayoutId id="2147484713" r:id="rId1"/>
    <p:sldLayoutId id="2147484714" r:id="rId2"/>
    <p:sldLayoutId id="2147484715" r:id="rId3"/>
  </p:sldLayoutIdLst>
  <p:hf hdr="0" ftr="0" dt="0"/>
  <p:txStyles>
    <p:titleStyle>
      <a:lvl1pPr algn="l" defTabSz="1187323" rtl="0" eaLnBrk="1" latinLnBrk="0" hangingPunct="1">
        <a:lnSpc>
          <a:spcPct val="90000"/>
        </a:lnSpc>
        <a:spcBef>
          <a:spcPct val="0"/>
        </a:spcBef>
        <a:buNone/>
        <a:defRPr sz="5713"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9"/>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5"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6"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4"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3"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7" algn="l" defTabSz="1187323" rtl="0" eaLnBrk="1" latinLnBrk="0" hangingPunct="1">
        <a:defRPr sz="2337" kern="1200">
          <a:solidFill>
            <a:schemeClr val="tx1"/>
          </a:solidFill>
          <a:latin typeface="+mn-lt"/>
          <a:ea typeface="+mn-ea"/>
          <a:cs typeface="+mn-cs"/>
        </a:defRPr>
      </a:lvl4pPr>
      <a:lvl5pPr marL="2374647"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8" name="Rectangle 8"/>
          <p:cNvSpPr>
            <a:spLocks noChangeArrowheads="1"/>
          </p:cNvSpPr>
          <p:nvPr/>
        </p:nvSpPr>
        <p:spPr bwMode="auto">
          <a:xfrm>
            <a:off x="0" y="3290508"/>
            <a:ext cx="184700" cy="276983"/>
          </a:xfrm>
          <a:prstGeom prst="rect">
            <a:avLst/>
          </a:prstGeom>
          <a:solidFill>
            <a:srgbClr val="DDDDDD"/>
          </a:solidFill>
          <a:ln w="9525" algn="ctr">
            <a:noFill/>
            <a:miter lim="800000"/>
            <a:headEnd/>
            <a:tailEnd/>
          </a:ln>
          <a:effectLst/>
        </p:spPr>
        <p:txBody>
          <a:bodyPr wrap="none" lIns="91425" tIns="45712" rIns="91425" bIns="45712" anchor="ctr">
            <a:spAutoFit/>
          </a:bodyPr>
          <a:lstStyle/>
          <a:p>
            <a:pPr>
              <a:defRPr/>
            </a:pPr>
            <a:endParaRPr lang="zh-CN" altLang="en-US">
              <a:ea typeface="MS PGothic" pitchFamily="34" charset="-128"/>
            </a:endParaRPr>
          </a:p>
        </p:txBody>
      </p:sp>
      <p:sp>
        <p:nvSpPr>
          <p:cNvPr id="3075" name="Rectangle 2"/>
          <p:cNvSpPr>
            <a:spLocks noGrp="1" noChangeArrowheads="1"/>
          </p:cNvSpPr>
          <p:nvPr>
            <p:ph type="title"/>
          </p:nvPr>
        </p:nvSpPr>
        <p:spPr bwMode="auto">
          <a:xfrm>
            <a:off x="924889" y="638175"/>
            <a:ext cx="11240430" cy="869950"/>
          </a:xfrm>
          <a:prstGeom prst="rect">
            <a:avLst/>
          </a:prstGeom>
          <a:noFill/>
          <a:ln w="9525">
            <a:noFill/>
            <a:miter lim="800000"/>
            <a:headEnd/>
            <a:tailEnd/>
          </a:ln>
        </p:spPr>
        <p:txBody>
          <a:bodyPr vert="horz" wrap="square" lIns="80152" tIns="40076" rIns="80152" bIns="40076" numCol="1" anchor="ctr" anchorCtr="0" compatLnSpc="1">
            <a:prstTxWarp prst="textNoShape">
              <a:avLst/>
            </a:prstTxWarp>
          </a:bodyPr>
          <a:lstStyle/>
          <a:p>
            <a:pPr lvl="0"/>
            <a:r>
              <a:rPr lang="zh-CN" altLang="en-US"/>
              <a:t>单击此处编辑母版标题样式</a:t>
            </a:r>
          </a:p>
        </p:txBody>
      </p:sp>
      <p:sp>
        <p:nvSpPr>
          <p:cNvPr id="3076" name="Rectangle 3"/>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7287" name="Rectangle 7"/>
          <p:cNvSpPr>
            <a:spLocks noChangeArrowheads="1"/>
          </p:cNvSpPr>
          <p:nvPr/>
        </p:nvSpPr>
        <p:spPr bwMode="auto">
          <a:xfrm>
            <a:off x="-2614890" y="898525"/>
            <a:ext cx="2614891" cy="5308600"/>
          </a:xfrm>
          <a:prstGeom prst="rect">
            <a:avLst/>
          </a:prstGeom>
          <a:noFill/>
          <a:ln w="9525">
            <a:noFill/>
            <a:miter lim="800000"/>
            <a:headEnd/>
            <a:tailEnd/>
          </a:ln>
          <a:effectLst/>
        </p:spPr>
        <p:txBody>
          <a:bodyPr lIns="80124" tIns="40063" rIns="80124" bIns="40063"/>
          <a:lstStyle/>
          <a:p>
            <a:pPr marL="300038" indent="-300038" algn="r" defTabSz="801688">
              <a:lnSpc>
                <a:spcPct val="125000"/>
              </a:lnSpc>
              <a:defRPr/>
            </a:pPr>
            <a:r>
              <a:rPr lang="zh-CN" altLang="en-US" sz="1100">
                <a:latin typeface="Arial" charset="0"/>
                <a:ea typeface="华文细黑" pitchFamily="2" charset="-122"/>
              </a:rPr>
              <a:t>英文目录标题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Medium</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英文目录正文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:20-30pt  </a:t>
            </a: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Regular</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):20-30pt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zh-CN" altLang="en-US" sz="1100">
              <a:solidFill>
                <a:schemeClr val="tx1"/>
              </a:solidFill>
              <a:latin typeface="Arial"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4563"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Lst>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Arial" charset="0"/>
          <a:ea typeface="黑体" pitchFamily="2" charset="-122"/>
        </a:defRPr>
      </a:lvl2pPr>
      <a:lvl3pPr algn="l" defTabSz="801688" rtl="0" eaLnBrk="0" fontAlgn="base" hangingPunct="0">
        <a:spcBef>
          <a:spcPct val="0"/>
        </a:spcBef>
        <a:spcAft>
          <a:spcPct val="0"/>
        </a:spcAft>
        <a:defRPr sz="3500">
          <a:solidFill>
            <a:srgbClr val="990000"/>
          </a:solidFill>
          <a:latin typeface="Arial" charset="0"/>
          <a:ea typeface="黑体" pitchFamily="2" charset="-122"/>
        </a:defRPr>
      </a:lvl3pPr>
      <a:lvl4pPr algn="l" defTabSz="801688" rtl="0" eaLnBrk="0" fontAlgn="base" hangingPunct="0">
        <a:spcBef>
          <a:spcPct val="0"/>
        </a:spcBef>
        <a:spcAft>
          <a:spcPct val="0"/>
        </a:spcAft>
        <a:defRPr sz="3500">
          <a:solidFill>
            <a:srgbClr val="990000"/>
          </a:solidFill>
          <a:latin typeface="Arial" charset="0"/>
          <a:ea typeface="黑体" pitchFamily="2" charset="-122"/>
        </a:defRPr>
      </a:lvl4pPr>
      <a:lvl5pPr algn="l" defTabSz="801688" rtl="0" eaLnBrk="0" fontAlgn="base" hangingPunct="0">
        <a:spcBef>
          <a:spcPct val="0"/>
        </a:spcBef>
        <a:spcAft>
          <a:spcPct val="0"/>
        </a:spcAft>
        <a:defRPr sz="3500">
          <a:solidFill>
            <a:srgbClr val="990000"/>
          </a:solidFill>
          <a:latin typeface="Arial" charset="0"/>
          <a:ea typeface="黑体" pitchFamily="2" charset="-122"/>
        </a:defRPr>
      </a:lvl5pPr>
      <a:lvl6pPr marL="457200" algn="l" defTabSz="801688" rtl="0" fontAlgn="base">
        <a:spcBef>
          <a:spcPct val="0"/>
        </a:spcBef>
        <a:spcAft>
          <a:spcPct val="0"/>
        </a:spcAft>
        <a:defRPr sz="3500">
          <a:solidFill>
            <a:srgbClr val="990000"/>
          </a:solidFill>
          <a:latin typeface="Arial" charset="0"/>
          <a:ea typeface="黑体" pitchFamily="2" charset="-122"/>
        </a:defRPr>
      </a:lvl6pPr>
      <a:lvl7pPr marL="914400" algn="l" defTabSz="801688" rtl="0" fontAlgn="base">
        <a:spcBef>
          <a:spcPct val="0"/>
        </a:spcBef>
        <a:spcAft>
          <a:spcPct val="0"/>
        </a:spcAft>
        <a:defRPr sz="3500">
          <a:solidFill>
            <a:srgbClr val="990000"/>
          </a:solidFill>
          <a:latin typeface="Arial" charset="0"/>
          <a:ea typeface="黑体" pitchFamily="2" charset="-122"/>
        </a:defRPr>
      </a:lvl7pPr>
      <a:lvl8pPr marL="1371600" algn="l" defTabSz="801688" rtl="0" fontAlgn="base">
        <a:spcBef>
          <a:spcPct val="0"/>
        </a:spcBef>
        <a:spcAft>
          <a:spcPct val="0"/>
        </a:spcAft>
        <a:defRPr sz="3500">
          <a:solidFill>
            <a:srgbClr val="990000"/>
          </a:solidFill>
          <a:latin typeface="Arial" charset="0"/>
          <a:ea typeface="黑体" pitchFamily="2" charset="-122"/>
        </a:defRPr>
      </a:lvl8pPr>
      <a:lvl9pPr marL="1828800" algn="l" defTabSz="801688" rtl="0" fontAlgn="base">
        <a:spcBef>
          <a:spcPct val="0"/>
        </a:spcBef>
        <a:spcAft>
          <a:spcPct val="0"/>
        </a:spcAft>
        <a:defRPr sz="3500">
          <a:solidFill>
            <a:srgbClr val="990000"/>
          </a:solidFill>
          <a:latin typeface="Arial"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har char="•"/>
        <a:defRPr sz="26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SzPct val="50000"/>
        <a:buFont typeface="Wingdings" pitchFamily="2" charset="2"/>
        <a:buChar char="p"/>
        <a:defRPr sz="2400">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2200">
          <a:solidFill>
            <a:schemeClr val="tx1"/>
          </a:solidFill>
          <a:latin typeface="+mn-lt"/>
          <a:ea typeface="+mn-ea"/>
        </a:defRPr>
      </a:lvl3pPr>
      <a:lvl4pPr marL="1401763" indent="-200025" algn="l" defTabSz="801688" rtl="0" eaLnBrk="0" fontAlgn="base" hangingPunct="0">
        <a:lnSpc>
          <a:spcPct val="140000"/>
        </a:lnSpc>
        <a:spcBef>
          <a:spcPct val="0"/>
        </a:spcBef>
        <a:spcAft>
          <a:spcPct val="0"/>
        </a:spcAft>
        <a:buFont typeface="Arial" pitchFamily="34" charset="0"/>
        <a:buChar char="–"/>
        <a:defRPr sz="2000">
          <a:solidFill>
            <a:schemeClr val="tx1"/>
          </a:solidFill>
          <a:latin typeface="+mn-lt"/>
          <a:ea typeface="+mn-ea"/>
        </a:defRPr>
      </a:lvl4pPr>
      <a:lvl5pPr marL="1803400" indent="-201613" algn="l" defTabSz="801688" rtl="0" eaLnBrk="0" fontAlgn="base" hangingPunct="0">
        <a:lnSpc>
          <a:spcPct val="140000"/>
        </a:lnSpc>
        <a:spcBef>
          <a:spcPct val="0"/>
        </a:spcBef>
        <a:spcAft>
          <a:spcPct val="0"/>
        </a:spcAft>
        <a:buFont typeface="Arial" pitchFamily="34" charset="0"/>
        <a:buChar char="~"/>
        <a:defRPr>
          <a:solidFill>
            <a:schemeClr val="tx1"/>
          </a:solidFill>
          <a:latin typeface="+mn-lt"/>
          <a:ea typeface="+mn-ea"/>
        </a:defRPr>
      </a:lvl5pPr>
      <a:lvl6pPr marL="22606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descr="5"/>
          <p:cNvPicPr>
            <a:picLocks noChangeAspect="1" noChangeArrowheads="1"/>
          </p:cNvPicPr>
          <p:nvPr/>
        </p:nvPicPr>
        <p:blipFill>
          <a:blip r:embed="rId13" cstate="print"/>
          <a:srcRect/>
          <a:stretch>
            <a:fillRect/>
          </a:stretch>
        </p:blipFill>
        <p:spPr bwMode="auto">
          <a:xfrm>
            <a:off x="0" y="5897563"/>
            <a:ext cx="12961938" cy="1003300"/>
          </a:xfrm>
          <a:prstGeom prst="rect">
            <a:avLst/>
          </a:prstGeom>
          <a:noFill/>
          <a:ln w="9525">
            <a:noFill/>
            <a:miter lim="800000"/>
            <a:headEnd/>
            <a:tailEnd/>
          </a:ln>
        </p:spPr>
      </p:pic>
      <p:sp>
        <p:nvSpPr>
          <p:cNvPr id="63495" name="Text Box 7"/>
          <p:cNvSpPr txBox="1">
            <a:spLocks noChangeArrowheads="1"/>
          </p:cNvSpPr>
          <p:nvPr/>
        </p:nvSpPr>
        <p:spPr bwMode="auto">
          <a:xfrm>
            <a:off x="4583936" y="2674939"/>
            <a:ext cx="2805466" cy="761371"/>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4400">
                <a:solidFill>
                  <a:srgbClr val="990000"/>
                </a:solidFill>
                <a:latin typeface="Arial" charset="0"/>
                <a:ea typeface="ＭＳ Ｐゴシック" pitchFamily="34" charset="-128"/>
              </a:rPr>
              <a:t>Thank you</a:t>
            </a:r>
          </a:p>
        </p:txBody>
      </p:sp>
      <p:sp>
        <p:nvSpPr>
          <p:cNvPr id="63496" name="Text Box 8"/>
          <p:cNvSpPr txBox="1">
            <a:spLocks noChangeArrowheads="1"/>
          </p:cNvSpPr>
          <p:nvPr/>
        </p:nvSpPr>
        <p:spPr bwMode="auto">
          <a:xfrm>
            <a:off x="4644694" y="3435351"/>
            <a:ext cx="2745385" cy="484372"/>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2600">
                <a:solidFill>
                  <a:srgbClr val="666666"/>
                </a:solidFill>
                <a:latin typeface="Arial" pitchFamily="34" charset="0"/>
                <a:ea typeface="MS PGothic" pitchFamily="34" charset="-128"/>
              </a:rPr>
              <a:t>www.huawei.com</a:t>
            </a:r>
            <a:endParaRPr lang="en-US" altLang="zh-CN" sz="2100">
              <a:solidFill>
                <a:srgbClr val="990000"/>
              </a:solidFill>
              <a:latin typeface="Arial"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4574"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Lst>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82132" y="1"/>
            <a:ext cx="11431709" cy="588963"/>
          </a:xfrm>
          <a:prstGeom prst="rect">
            <a:avLst/>
          </a:prstGeom>
          <a:noFill/>
          <a:ln w="9525">
            <a:noFill/>
            <a:miter lim="800000"/>
            <a:headEnd/>
            <a:tailEnd/>
          </a:ln>
        </p:spPr>
        <p:txBody>
          <a:bodyPr vert="horz" wrap="square" lIns="78309" tIns="39153" rIns="78309" bIns="39153" numCol="1" anchor="ctr" anchorCtr="0" compatLnSpc="1">
            <a:prstTxWarp prst="textNoShape">
              <a:avLst/>
            </a:prstTxWarp>
          </a:bodyPr>
          <a:lstStyle/>
          <a:p>
            <a:pPr lvl="0"/>
            <a:r>
              <a:rPr lang="zh-CN" altLang="en-US"/>
              <a:t>单击此处编辑母版标题样式</a:t>
            </a:r>
          </a:p>
        </p:txBody>
      </p:sp>
      <p:sp>
        <p:nvSpPr>
          <p:cNvPr id="5123" name="Rectangle 3"/>
          <p:cNvSpPr>
            <a:spLocks noGrp="1" noChangeArrowheads="1"/>
          </p:cNvSpPr>
          <p:nvPr>
            <p:ph type="body" idx="1"/>
          </p:nvPr>
        </p:nvSpPr>
        <p:spPr bwMode="auto">
          <a:xfrm>
            <a:off x="882132" y="1600201"/>
            <a:ext cx="11431709" cy="4525963"/>
          </a:xfrm>
          <a:prstGeom prst="rect">
            <a:avLst/>
          </a:prstGeom>
          <a:noFill/>
          <a:ln w="9525">
            <a:noFill/>
            <a:miter lim="800000"/>
            <a:headEnd/>
            <a:tailEnd/>
          </a:ln>
        </p:spPr>
        <p:txBody>
          <a:bodyPr vert="horz" wrap="square" lIns="78309" tIns="39153" rIns="78309" bIns="3915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124" name="Picture 4" descr="7"/>
          <p:cNvPicPr>
            <a:picLocks noChangeAspect="1" noChangeArrowheads="1"/>
          </p:cNvPicPr>
          <p:nvPr/>
        </p:nvPicPr>
        <p:blipFill>
          <a:blip r:embed="rId14" cstate="print"/>
          <a:srcRect/>
          <a:stretch>
            <a:fillRect/>
          </a:stretch>
        </p:blipFill>
        <p:spPr bwMode="auto">
          <a:xfrm>
            <a:off x="1" y="6221414"/>
            <a:ext cx="12959688" cy="636587"/>
          </a:xfrm>
          <a:prstGeom prst="rect">
            <a:avLst/>
          </a:prstGeom>
          <a:noFill/>
          <a:ln w="9525">
            <a:noFill/>
            <a:miter lim="800000"/>
            <a:headEnd/>
            <a:tailEnd/>
          </a:ln>
        </p:spPr>
      </p:pic>
      <p:sp>
        <p:nvSpPr>
          <p:cNvPr id="268293" name="Text Box 5"/>
          <p:cNvSpPr txBox="1">
            <a:spLocks noChangeArrowheads="1"/>
          </p:cNvSpPr>
          <p:nvPr/>
        </p:nvSpPr>
        <p:spPr bwMode="auto">
          <a:xfrm>
            <a:off x="924890" y="6465889"/>
            <a:ext cx="2609600" cy="263749"/>
          </a:xfrm>
          <a:prstGeom prst="rect">
            <a:avLst/>
          </a:prstGeom>
          <a:noFill/>
          <a:ln w="9525">
            <a:noFill/>
            <a:miter lim="800000"/>
            <a:headEnd/>
            <a:tailEnd/>
          </a:ln>
        </p:spPr>
        <p:txBody>
          <a:bodyPr wrap="none" lIns="78315" tIns="39159" rIns="78315" bIns="39159">
            <a:spAutoFit/>
          </a:bodyPr>
          <a:lstStyle/>
          <a:p>
            <a:pPr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100">
              <a:solidFill>
                <a:srgbClr val="000000"/>
              </a:solidFill>
              <a:latin typeface="Arial" pitchFamily="34" charset="0"/>
              <a:ea typeface="MS PGothic" pitchFamily="34" charset="-128"/>
            </a:endParaRPr>
          </a:p>
        </p:txBody>
      </p:sp>
      <p:pic>
        <p:nvPicPr>
          <p:cNvPr id="5126" name="Picture 6" descr="8"/>
          <p:cNvPicPr>
            <a:picLocks noChangeAspect="1" noChangeArrowheads="1"/>
          </p:cNvPicPr>
          <p:nvPr/>
        </p:nvPicPr>
        <p:blipFill>
          <a:blip r:embed="rId15" cstate="print"/>
          <a:srcRect/>
          <a:stretch>
            <a:fillRect/>
          </a:stretch>
        </p:blipFill>
        <p:spPr bwMode="auto">
          <a:xfrm>
            <a:off x="10644092" y="6400801"/>
            <a:ext cx="1856528" cy="309563"/>
          </a:xfrm>
          <a:prstGeom prst="rect">
            <a:avLst/>
          </a:prstGeom>
          <a:noFill/>
          <a:ln w="9525">
            <a:noFill/>
            <a:miter lim="800000"/>
            <a:headEnd/>
            <a:tailEnd/>
          </a:ln>
        </p:spPr>
      </p:pic>
      <p:sp>
        <p:nvSpPr>
          <p:cNvPr id="268295" name="Line 7"/>
          <p:cNvSpPr>
            <a:spLocks noChangeShapeType="1"/>
          </p:cNvSpPr>
          <p:nvPr/>
        </p:nvSpPr>
        <p:spPr bwMode="auto">
          <a:xfrm>
            <a:off x="533331" y="588963"/>
            <a:ext cx="11967289" cy="0"/>
          </a:xfrm>
          <a:prstGeom prst="line">
            <a:avLst/>
          </a:prstGeom>
          <a:noFill/>
          <a:ln w="38100">
            <a:solidFill>
              <a:srgbClr val="990000"/>
            </a:solidFill>
            <a:round/>
            <a:headEnd/>
            <a:tailEnd/>
          </a:ln>
          <a:effectLst/>
        </p:spPr>
        <p:txBody>
          <a:bodyPr lIns="91409" tIns="45704" rIns="91409" bIns="45704"/>
          <a:lstStyle/>
          <a:p>
            <a:pPr>
              <a:defRPr/>
            </a:pPr>
            <a:endParaRPr lang="zh-CN" altLang="en-US" sz="1400">
              <a:solidFill>
                <a:srgbClr val="FFFFFF"/>
              </a:solidFill>
              <a:ea typeface="ＭＳ Ｐゴシック" pitchFamily="34" charset="-128"/>
            </a:endParaRPr>
          </a:p>
        </p:txBody>
      </p:sp>
      <p:sp>
        <p:nvSpPr>
          <p:cNvPr id="268296" name="Text Box 8"/>
          <p:cNvSpPr txBox="1">
            <a:spLocks noChangeArrowheads="1"/>
          </p:cNvSpPr>
          <p:nvPr/>
        </p:nvSpPr>
        <p:spPr bwMode="auto">
          <a:xfrm>
            <a:off x="6656495" y="6453188"/>
            <a:ext cx="3321497" cy="279400"/>
          </a:xfrm>
          <a:prstGeom prst="rect">
            <a:avLst/>
          </a:prstGeom>
          <a:noFill/>
          <a:ln w="9525">
            <a:noFill/>
            <a:miter lim="800000"/>
            <a:headEnd/>
            <a:tailEnd/>
          </a:ln>
          <a:effectLst/>
        </p:spPr>
        <p:txBody>
          <a:bodyPr lIns="78328" tIns="39165" rIns="78328" bIns="39165">
            <a:spAutoFit/>
          </a:bodyPr>
          <a:lstStyle/>
          <a:p>
            <a:pPr eaLnBrk="0" hangingPunct="0">
              <a:spcBef>
                <a:spcPct val="50000"/>
              </a:spcBef>
              <a:defRPr/>
            </a:pPr>
            <a:r>
              <a:rPr lang="zh-CN" altLang="en-US" sz="1300">
                <a:solidFill>
                  <a:srgbClr val="000000"/>
                </a:solidFill>
                <a:latin typeface="Arial" pitchFamily="34" charset="0"/>
                <a:ea typeface="MS PGothic" pitchFamily="34" charset="-128"/>
              </a:rPr>
              <a:t>华为机密材料，注意发放范围</a:t>
            </a:r>
          </a:p>
        </p:txBody>
      </p:sp>
    </p:spTree>
  </p:cSld>
  <p:clrMap bg1="lt1" tx1="dk1" bg2="lt2" tx2="dk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 id="2147484596" r:id="rId12"/>
  </p:sldLayoutIdLst>
  <p:txStyles>
    <p:titleStyle>
      <a:lvl1pPr algn="l" rtl="0" eaLnBrk="0" fontAlgn="base" hangingPunct="0">
        <a:spcBef>
          <a:spcPct val="0"/>
        </a:spcBef>
        <a:spcAft>
          <a:spcPct val="0"/>
        </a:spcAft>
        <a:defRPr sz="2400" b="1">
          <a:solidFill>
            <a:srgbClr val="990000"/>
          </a:solidFill>
          <a:latin typeface="+mj-lt"/>
          <a:ea typeface="+mj-ea"/>
          <a:cs typeface="+mj-cs"/>
        </a:defRPr>
      </a:lvl1pPr>
      <a:lvl2pPr algn="l" rtl="0" eaLnBrk="0" fontAlgn="base" hangingPunct="0">
        <a:spcBef>
          <a:spcPct val="0"/>
        </a:spcBef>
        <a:spcAft>
          <a:spcPct val="0"/>
        </a:spcAft>
        <a:defRPr sz="2400" b="1">
          <a:solidFill>
            <a:srgbClr val="990000"/>
          </a:solidFill>
          <a:latin typeface="Arial" charset="0"/>
          <a:ea typeface="宋体" pitchFamily="2" charset="-122"/>
        </a:defRPr>
      </a:lvl2pPr>
      <a:lvl3pPr algn="l" rtl="0" eaLnBrk="0" fontAlgn="base" hangingPunct="0">
        <a:spcBef>
          <a:spcPct val="0"/>
        </a:spcBef>
        <a:spcAft>
          <a:spcPct val="0"/>
        </a:spcAft>
        <a:defRPr sz="2400" b="1">
          <a:solidFill>
            <a:srgbClr val="990000"/>
          </a:solidFill>
          <a:latin typeface="Arial" charset="0"/>
          <a:ea typeface="宋体" pitchFamily="2" charset="-122"/>
        </a:defRPr>
      </a:lvl3pPr>
      <a:lvl4pPr algn="l" rtl="0" eaLnBrk="0" fontAlgn="base" hangingPunct="0">
        <a:spcBef>
          <a:spcPct val="0"/>
        </a:spcBef>
        <a:spcAft>
          <a:spcPct val="0"/>
        </a:spcAft>
        <a:defRPr sz="2400" b="1">
          <a:solidFill>
            <a:srgbClr val="990000"/>
          </a:solidFill>
          <a:latin typeface="Arial" charset="0"/>
          <a:ea typeface="宋体" pitchFamily="2" charset="-122"/>
        </a:defRPr>
      </a:lvl4pPr>
      <a:lvl5pPr algn="l" rtl="0" eaLnBrk="0" fontAlgn="base" hangingPunct="0">
        <a:spcBef>
          <a:spcPct val="0"/>
        </a:spcBef>
        <a:spcAft>
          <a:spcPct val="0"/>
        </a:spcAft>
        <a:defRPr sz="2400" b="1">
          <a:solidFill>
            <a:srgbClr val="990000"/>
          </a:solidFill>
          <a:latin typeface="Arial" charset="0"/>
          <a:ea typeface="宋体" pitchFamily="2" charset="-122"/>
        </a:defRPr>
      </a:lvl5pPr>
      <a:lvl6pPr marL="457046" algn="l" defTabSz="783961" rtl="0" fontAlgn="base">
        <a:spcBef>
          <a:spcPct val="0"/>
        </a:spcBef>
        <a:spcAft>
          <a:spcPct val="0"/>
        </a:spcAft>
        <a:defRPr sz="2400" b="1">
          <a:solidFill>
            <a:srgbClr val="990000"/>
          </a:solidFill>
          <a:latin typeface="Arial" charset="0"/>
          <a:ea typeface="宋体" pitchFamily="2" charset="-122"/>
        </a:defRPr>
      </a:lvl6pPr>
      <a:lvl7pPr marL="914090" algn="l" defTabSz="783961" rtl="0" fontAlgn="base">
        <a:spcBef>
          <a:spcPct val="0"/>
        </a:spcBef>
        <a:spcAft>
          <a:spcPct val="0"/>
        </a:spcAft>
        <a:defRPr sz="2400" b="1">
          <a:solidFill>
            <a:srgbClr val="990000"/>
          </a:solidFill>
          <a:latin typeface="Arial" charset="0"/>
          <a:ea typeface="宋体" pitchFamily="2" charset="-122"/>
        </a:defRPr>
      </a:lvl7pPr>
      <a:lvl8pPr marL="1371136" algn="l" defTabSz="783961" rtl="0" fontAlgn="base">
        <a:spcBef>
          <a:spcPct val="0"/>
        </a:spcBef>
        <a:spcAft>
          <a:spcPct val="0"/>
        </a:spcAft>
        <a:defRPr sz="2400" b="1">
          <a:solidFill>
            <a:srgbClr val="990000"/>
          </a:solidFill>
          <a:latin typeface="Arial" charset="0"/>
          <a:ea typeface="宋体" pitchFamily="2" charset="-122"/>
        </a:defRPr>
      </a:lvl8pPr>
      <a:lvl9pPr marL="1828182" algn="l" defTabSz="783961" rtl="0" fontAlgn="base">
        <a:spcBef>
          <a:spcPct val="0"/>
        </a:spcBef>
        <a:spcAft>
          <a:spcPct val="0"/>
        </a:spcAft>
        <a:defRPr sz="2400" b="1">
          <a:solidFill>
            <a:srgbClr val="990000"/>
          </a:solidFill>
          <a:latin typeface="Arial" charset="0"/>
          <a:ea typeface="宋体" pitchFamily="2" charset="-122"/>
        </a:defRPr>
      </a:lvl9pPr>
    </p:titleStyle>
    <p:bodyStyle>
      <a:lvl1pPr marL="290513" indent="-290513" algn="l" rtl="0" eaLnBrk="0" fontAlgn="base" hangingPunct="0">
        <a:lnSpc>
          <a:spcPct val="140000"/>
        </a:lnSpc>
        <a:spcBef>
          <a:spcPct val="0"/>
        </a:spcBef>
        <a:spcAft>
          <a:spcPct val="0"/>
        </a:spcAft>
        <a:defRPr sz="1900" b="1">
          <a:solidFill>
            <a:schemeClr val="tx1"/>
          </a:solidFill>
          <a:latin typeface="+mn-lt"/>
          <a:ea typeface="+mn-ea"/>
          <a:cs typeface="+mn-cs"/>
        </a:defRPr>
      </a:lvl1pPr>
      <a:lvl2pPr marL="633413" indent="-241300" algn="l" rtl="0" eaLnBrk="0" fontAlgn="base" hangingPunct="0">
        <a:lnSpc>
          <a:spcPct val="140000"/>
        </a:lnSpc>
        <a:spcBef>
          <a:spcPct val="0"/>
        </a:spcBef>
        <a:spcAft>
          <a:spcPct val="0"/>
        </a:spcAft>
        <a:defRPr sz="1900">
          <a:solidFill>
            <a:schemeClr val="tx1"/>
          </a:solidFill>
          <a:latin typeface="+mn-lt"/>
          <a:ea typeface="+mn-ea"/>
        </a:defRPr>
      </a:lvl2pPr>
      <a:lvl3pPr marL="976313" indent="-192088" algn="l" rtl="0" eaLnBrk="0" fontAlgn="base" hangingPunct="0">
        <a:lnSpc>
          <a:spcPct val="140000"/>
        </a:lnSpc>
        <a:spcBef>
          <a:spcPct val="0"/>
        </a:spcBef>
        <a:spcAft>
          <a:spcPct val="0"/>
        </a:spcAft>
        <a:defRPr sz="1900">
          <a:solidFill>
            <a:schemeClr val="tx1"/>
          </a:solidFill>
          <a:latin typeface="+mn-lt"/>
          <a:ea typeface="+mn-ea"/>
        </a:defRPr>
      </a:lvl3pPr>
      <a:lvl4pPr marL="1368425" indent="-193675" algn="l" rtl="0" eaLnBrk="0" fontAlgn="base" hangingPunct="0">
        <a:lnSpc>
          <a:spcPct val="140000"/>
        </a:lnSpc>
        <a:spcBef>
          <a:spcPct val="0"/>
        </a:spcBef>
        <a:spcAft>
          <a:spcPct val="0"/>
        </a:spcAft>
        <a:defRPr sz="1900">
          <a:solidFill>
            <a:schemeClr val="tx1"/>
          </a:solidFill>
          <a:latin typeface="+mn-lt"/>
          <a:ea typeface="+mn-ea"/>
        </a:defRPr>
      </a:lvl4pPr>
      <a:lvl5pPr marL="1757363" indent="-192088" algn="l" rtl="0" eaLnBrk="0" fontAlgn="base" hangingPunct="0">
        <a:lnSpc>
          <a:spcPct val="140000"/>
        </a:lnSpc>
        <a:spcBef>
          <a:spcPct val="0"/>
        </a:spcBef>
        <a:spcAft>
          <a:spcPct val="0"/>
        </a:spcAft>
        <a:defRPr sz="1900">
          <a:solidFill>
            <a:schemeClr val="tx1"/>
          </a:solidFill>
          <a:latin typeface="+mn-lt"/>
          <a:ea typeface="+mn-ea"/>
        </a:defRPr>
      </a:lvl5pPr>
      <a:lvl6pPr marL="2218574" indent="-195197" algn="l" defTabSz="783961" rtl="0" fontAlgn="base">
        <a:lnSpc>
          <a:spcPct val="140000"/>
        </a:lnSpc>
        <a:spcBef>
          <a:spcPct val="0"/>
        </a:spcBef>
        <a:spcAft>
          <a:spcPct val="0"/>
        </a:spcAft>
        <a:defRPr sz="1900">
          <a:solidFill>
            <a:schemeClr val="tx1"/>
          </a:solidFill>
          <a:latin typeface="+mn-lt"/>
          <a:ea typeface="+mn-ea"/>
        </a:defRPr>
      </a:lvl6pPr>
      <a:lvl7pPr marL="2675620" indent="-195197" algn="l" defTabSz="783961" rtl="0" fontAlgn="base">
        <a:lnSpc>
          <a:spcPct val="140000"/>
        </a:lnSpc>
        <a:spcBef>
          <a:spcPct val="0"/>
        </a:spcBef>
        <a:spcAft>
          <a:spcPct val="0"/>
        </a:spcAft>
        <a:defRPr sz="1900">
          <a:solidFill>
            <a:schemeClr val="tx1"/>
          </a:solidFill>
          <a:latin typeface="+mn-lt"/>
          <a:ea typeface="+mn-ea"/>
        </a:defRPr>
      </a:lvl7pPr>
      <a:lvl8pPr marL="3132665" indent="-195197" algn="l" defTabSz="783961" rtl="0" fontAlgn="base">
        <a:lnSpc>
          <a:spcPct val="140000"/>
        </a:lnSpc>
        <a:spcBef>
          <a:spcPct val="0"/>
        </a:spcBef>
        <a:spcAft>
          <a:spcPct val="0"/>
        </a:spcAft>
        <a:defRPr sz="1900">
          <a:solidFill>
            <a:schemeClr val="tx1"/>
          </a:solidFill>
          <a:latin typeface="+mn-lt"/>
          <a:ea typeface="+mn-ea"/>
        </a:defRPr>
      </a:lvl8pPr>
      <a:lvl9pPr marL="3589711" indent="-195197" algn="l" defTabSz="783961" rtl="0" fontAlgn="base">
        <a:lnSpc>
          <a:spcPct val="140000"/>
        </a:lnSpc>
        <a:spcBef>
          <a:spcPct val="0"/>
        </a:spcBef>
        <a:spcAft>
          <a:spcPct val="0"/>
        </a:spcAft>
        <a:defRPr sz="1900">
          <a:solidFill>
            <a:schemeClr val="tx1"/>
          </a:solidFill>
          <a:latin typeface="+mn-lt"/>
          <a:ea typeface="+mn-ea"/>
        </a:defRPr>
      </a:lvl9pPr>
    </p:bodyStyle>
    <p:otherStyle>
      <a:defPPr>
        <a:defRPr lang="zh-CN"/>
      </a:defPPr>
      <a:lvl1pPr marL="0" algn="l" defTabSz="914090" rtl="0" eaLnBrk="1" latinLnBrk="0" hangingPunct="1">
        <a:defRPr sz="1800" kern="1200">
          <a:solidFill>
            <a:schemeClr val="tx1"/>
          </a:solidFill>
          <a:latin typeface="+mn-lt"/>
          <a:ea typeface="+mn-ea"/>
          <a:cs typeface="+mn-cs"/>
        </a:defRPr>
      </a:lvl1pPr>
      <a:lvl2pPr marL="457046"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6" algn="l" defTabSz="914090" rtl="0" eaLnBrk="1" latinLnBrk="0" hangingPunct="1">
        <a:defRPr sz="1800" kern="1200">
          <a:solidFill>
            <a:schemeClr val="tx1"/>
          </a:solidFill>
          <a:latin typeface="+mn-lt"/>
          <a:ea typeface="+mn-ea"/>
          <a:cs typeface="+mn-cs"/>
        </a:defRPr>
      </a:lvl4pPr>
      <a:lvl5pPr marL="1828182" algn="l" defTabSz="914090" rtl="0" eaLnBrk="1" latinLnBrk="0" hangingPunct="1">
        <a:defRPr sz="1800" kern="1200">
          <a:solidFill>
            <a:schemeClr val="tx1"/>
          </a:solidFill>
          <a:latin typeface="+mn-lt"/>
          <a:ea typeface="+mn-ea"/>
          <a:cs typeface="+mn-cs"/>
        </a:defRPr>
      </a:lvl5pPr>
      <a:lvl6pPr marL="2285227" algn="l" defTabSz="914090" rtl="0" eaLnBrk="1" latinLnBrk="0" hangingPunct="1">
        <a:defRPr sz="1800" kern="1200">
          <a:solidFill>
            <a:schemeClr val="tx1"/>
          </a:solidFill>
          <a:latin typeface="+mn-lt"/>
          <a:ea typeface="+mn-ea"/>
          <a:cs typeface="+mn-cs"/>
        </a:defRPr>
      </a:lvl6pPr>
      <a:lvl7pPr marL="2742272" algn="l" defTabSz="914090" rtl="0" eaLnBrk="1" latinLnBrk="0" hangingPunct="1">
        <a:defRPr sz="1800" kern="1200">
          <a:solidFill>
            <a:schemeClr val="tx1"/>
          </a:solidFill>
          <a:latin typeface="+mn-lt"/>
          <a:ea typeface="+mn-ea"/>
          <a:cs typeface="+mn-cs"/>
        </a:defRPr>
      </a:lvl7pPr>
      <a:lvl8pPr marL="3199318" algn="l" defTabSz="914090" rtl="0" eaLnBrk="1" latinLnBrk="0" hangingPunct="1">
        <a:defRPr sz="1800" kern="1200">
          <a:solidFill>
            <a:schemeClr val="tx1"/>
          </a:solidFill>
          <a:latin typeface="+mn-lt"/>
          <a:ea typeface="+mn-ea"/>
          <a:cs typeface="+mn-cs"/>
        </a:defRPr>
      </a:lvl8pPr>
      <a:lvl9pPr marL="3656364" algn="l" defTabSz="91409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pic>
        <p:nvPicPr>
          <p:cNvPr id="6148"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C9556475-4760-4863-9A72-93A73AB02DD2}" type="slidenum">
              <a:rPr lang="de-DE" altLang="zh-CN"/>
              <a:pPr>
                <a:defRPr/>
              </a:pPr>
              <a:t>‹#›</a:t>
            </a:fld>
            <a:endParaRPr lang="en-GB" altLang="zh-CN"/>
          </a:p>
        </p:txBody>
      </p:sp>
      <p:sp>
        <p:nvSpPr>
          <p:cNvPr id="6150" name="Rectangle 13"/>
          <p:cNvSpPr>
            <a:spLocks noGrp="1" noChangeArrowheads="1"/>
          </p:cNvSpPr>
          <p:nvPr>
            <p:ph type="title"/>
          </p:nvPr>
        </p:nvSpPr>
        <p:spPr bwMode="auto">
          <a:xfrm>
            <a:off x="924889"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:32-35pt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Medium</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:30-32pt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英文正文</a:t>
            </a:r>
            <a:r>
              <a:rPr lang="en-US" altLang="zh-CN" sz="1100">
                <a:solidFill>
                  <a:prstClr val="white"/>
                </a:solidFill>
                <a:latin typeface="Arial" charset="0"/>
                <a:ea typeface="华文细黑" pitchFamily="2" charset="-122"/>
              </a:rPr>
              <a:t>:20-22pt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 </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 :18pt  </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Regular</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中文正文</a:t>
            </a:r>
            <a:r>
              <a:rPr lang="en-US" altLang="zh-CN" sz="1100">
                <a:solidFill>
                  <a:prstClr val="white"/>
                </a:solidFill>
                <a:latin typeface="Arial" charset="0"/>
                <a:ea typeface="华文细黑" pitchFamily="2" charset="-122"/>
              </a:rPr>
              <a:t>:18-20pt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):18pt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 </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black"/>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配色参考方案：</a:t>
            </a:r>
          </a:p>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建议同一页面内不超过四种颜色，以下是</a:t>
            </a:r>
            <a:r>
              <a:rPr lang="en-US" altLang="zh-CN" sz="1100">
                <a:solidFill>
                  <a:prstClr val="white"/>
                </a:solidFill>
                <a:latin typeface="华文细黑" pitchFamily="2" charset="-122"/>
                <a:ea typeface="华文细黑" pitchFamily="2" charset="-122"/>
              </a:rPr>
              <a:t>13</a:t>
            </a:r>
            <a:r>
              <a:rPr lang="zh-CN" altLang="en-US" sz="1100">
                <a:solidFill>
                  <a:prstClr val="white"/>
                </a:solidFill>
                <a:latin typeface="华文细黑" pitchFamily="2" charset="-122"/>
                <a:ea typeface="华文细黑" pitchFamily="2" charset="-122"/>
              </a:rPr>
              <a:t>组配色方案，同一页面内只选择一组使用。（仅供参考）</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客户或者合作伙伴的标志放在右上角</a:t>
            </a:r>
            <a:r>
              <a:rPr lang="en-US" altLang="zh-CN" sz="1100">
                <a:solidFill>
                  <a:prstClr val="white"/>
                </a:solidFill>
                <a:latin typeface="华文细黑" pitchFamily="2" charset="-122"/>
                <a:ea typeface="华文细黑" pitchFamily="2" charset="-122"/>
              </a:rPr>
              <a:t>.</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615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4999033"/>
            <a:ext cx="1302944" cy="350849"/>
          </a:xfrm>
          <a:prstGeom prst="rect">
            <a:avLst/>
          </a:prstGeom>
          <a:solidFill>
            <a:schemeClr val="bg1"/>
          </a:solidFill>
          <a:ln w="9525" algn="ctr">
            <a:noFill/>
            <a:miter lim="800000"/>
            <a:headEnd/>
            <a:tailEnd/>
          </a:ln>
          <a:effectLst/>
        </p:spPr>
        <p:txBody>
          <a:bodyPr lIns="91425" tIns="45712" rIns="91425" bIns="45712" anchor="ctr">
            <a:spAutoFit/>
          </a:bodyP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nvGrpSpPr>
          <p:cNvPr id="615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spTree>
  </p:cSld>
  <p:clrMap bg1="lt1" tx1="dk1" bg2="lt2" tx2="dk2" accent1="accent1" accent2="accent2" accent3="accent3" accent4="accent4" accent5="accent5" accent6="accent6" hlink="hlink" folHlink="folHlink"/>
  <p:sldLayoutIdLst>
    <p:sldLayoutId id="2147484625"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 id="2147484607" r:id="rId12"/>
    <p:sldLayoutId id="2147484608" r:id="rId13"/>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9" descr="dd"/>
          <p:cNvPicPr>
            <a:picLocks noChangeAspect="1" noChangeArrowheads="1"/>
          </p:cNvPicPr>
          <p:nvPr/>
        </p:nvPicPr>
        <p:blipFill>
          <a:blip r:embed="rId13"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7172" name="Picture 9" descr="8"/>
          <p:cNvPicPr>
            <a:picLocks noChangeAspect="1" noChangeArrowheads="1"/>
          </p:cNvPicPr>
          <p:nvPr/>
        </p:nvPicPr>
        <p:blipFill>
          <a:blip r:embed="rId14"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5D7DA720-9A32-4322-920B-5401523B6B0C}" type="slidenum">
              <a:rPr lang="de-DE" altLang="zh-CN"/>
              <a:pPr>
                <a:defRPr/>
              </a:pPr>
              <a:t>‹#›</a:t>
            </a:fld>
            <a:endParaRPr lang="en-GB" altLang="zh-CN"/>
          </a:p>
        </p:txBody>
      </p:sp>
      <p:sp>
        <p:nvSpPr>
          <p:cNvPr id="7174" name="Rectangle 13"/>
          <p:cNvSpPr>
            <a:spLocks noGrp="1" noChangeArrowheads="1"/>
          </p:cNvSpPr>
          <p:nvPr>
            <p:ph type="title"/>
          </p:nvPr>
        </p:nvSpPr>
        <p:spPr bwMode="auto">
          <a:xfrm>
            <a:off x="924889" y="430214"/>
            <a:ext cx="10979391"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717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20577"/>
            <a:ext cx="1302944" cy="307760"/>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400">
              <a:solidFill>
                <a:srgbClr val="FFFFFF"/>
              </a:solidFill>
              <a:ea typeface="ＭＳ Ｐゴシック" pitchFamily="34" charset="-128"/>
            </a:endParaRPr>
          </a:p>
        </p:txBody>
      </p:sp>
      <p:grpSp>
        <p:nvGrpSpPr>
          <p:cNvPr id="718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8196"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20" charset="0"/>
                <a:ea typeface="MS PGothic" pitchFamily="34" charset="-128"/>
              </a:defRPr>
            </a:lvl1pPr>
          </a:lstStyle>
          <a:p>
            <a:pPr>
              <a:defRPr/>
            </a:pPr>
            <a:r>
              <a:rPr lang="de-DE" altLang="zh-CN"/>
              <a:t>Page </a:t>
            </a:r>
            <a:fld id="{EA014D30-4059-4759-9DC3-8D597886199B}" type="slidenum">
              <a:rPr lang="de-DE" altLang="zh-CN"/>
              <a:pPr>
                <a:defRPr/>
              </a:pPr>
              <a:t>‹#›</a:t>
            </a:fld>
            <a:endParaRPr lang="en-GB" altLang="zh-CN"/>
          </a:p>
        </p:txBody>
      </p:sp>
      <p:sp>
        <p:nvSpPr>
          <p:cNvPr id="8198"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8203"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8205"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6"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7"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8"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9"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0"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1"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2"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3"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4"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5"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6"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7"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37" r:id="rId1"/>
    <p:sldLayoutId id="2147484638" r:id="rId2"/>
    <p:sldLayoutId id="2147484639" r:id="rId3"/>
    <p:sldLayoutId id="2147484640" r:id="rId4"/>
    <p:sldLayoutId id="2147484641" r:id="rId5"/>
    <p:sldLayoutId id="2147484642" r:id="rId6"/>
    <p:sldLayoutId id="2147484643" r:id="rId7"/>
    <p:sldLayoutId id="2147484644" r:id="rId8"/>
    <p:sldLayoutId id="2147484645" r:id="rId9"/>
    <p:sldLayoutId id="2147484646" r:id="rId10"/>
    <p:sldLayoutId id="2147484647" r:id="rId11"/>
    <p:sldLayoutId id="2147484648" r:id="rId12"/>
    <p:sldLayoutId id="2147484649" r:id="rId13"/>
  </p:sldLayoutIdLst>
  <p:transition advClick="0"/>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9220"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34" charset="0"/>
                <a:ea typeface="ＭＳ Ｐゴシック" pitchFamily="34" charset="-128"/>
              </a:defRPr>
            </a:lvl1pPr>
          </a:lstStyle>
          <a:p>
            <a:pPr>
              <a:defRPr/>
            </a:pPr>
            <a:r>
              <a:rPr lang="de-DE" altLang="zh-CN"/>
              <a:t>Page </a:t>
            </a:r>
            <a:fld id="{FD02AF3A-C217-4DB2-8A93-9E876D873F2A}" type="slidenum">
              <a:rPr lang="de-DE" altLang="zh-CN"/>
              <a:pPr>
                <a:defRPr/>
              </a:pPr>
              <a:t>‹#›</a:t>
            </a:fld>
            <a:endParaRPr lang="en-GB" altLang="zh-CN"/>
          </a:p>
        </p:txBody>
      </p:sp>
      <p:sp>
        <p:nvSpPr>
          <p:cNvPr id="9222"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9227"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ＭＳ Ｐゴシック" pitchFamily="34" charset="-128"/>
            </a:endParaRPr>
          </a:p>
        </p:txBody>
      </p:sp>
      <p:grpSp>
        <p:nvGrpSpPr>
          <p:cNvPr id="9229"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0"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1"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2"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3"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4"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5"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6"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7"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8"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9"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0"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1"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50" r:id="rId1"/>
    <p:sldLayoutId id="2147484651" r:id="rId2"/>
    <p:sldLayoutId id="2147484652" r:id="rId3"/>
    <p:sldLayoutId id="2147484653" r:id="rId4"/>
    <p:sldLayoutId id="2147484654" r:id="rId5"/>
    <p:sldLayoutId id="2147484655" r:id="rId6"/>
    <p:sldLayoutId id="2147484656" r:id="rId7"/>
    <p:sldLayoutId id="2147484657" r:id="rId8"/>
    <p:sldLayoutId id="2147484658" r:id="rId9"/>
    <p:sldLayoutId id="2147484659" r:id="rId10"/>
    <p:sldLayoutId id="2147484660" r:id="rId11"/>
    <p:sldLayoutId id="2147484661" r:id="rId12"/>
    <p:sldLayoutId id="2147484662" r:id="rId13"/>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userDrawn="1"/>
        </p:nvPicPr>
        <p:blipFill>
          <a:blip r:embed="rId3" cstate="print"/>
          <a:srcRect/>
          <a:stretch>
            <a:fillRect/>
          </a:stretch>
        </p:blipFill>
        <p:spPr bwMode="auto">
          <a:xfrm>
            <a:off x="0" y="6224589"/>
            <a:ext cx="12970939" cy="636587"/>
          </a:xfrm>
          <a:prstGeom prst="rect">
            <a:avLst/>
          </a:prstGeom>
          <a:noFill/>
          <a:ln w="9525">
            <a:noFill/>
            <a:miter lim="800000"/>
            <a:headEnd/>
            <a:tailEnd/>
          </a:ln>
        </p:spPr>
      </p:pic>
      <p:sp>
        <p:nvSpPr>
          <p:cNvPr id="154" name="Text Box 8"/>
          <p:cNvSpPr txBox="1">
            <a:spLocks noChangeArrowheads="1"/>
          </p:cNvSpPr>
          <p:nvPr userDrawn="1"/>
        </p:nvSpPr>
        <p:spPr bwMode="auto">
          <a:xfrm>
            <a:off x="1071160"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userDrawn="1"/>
        </p:nvPicPr>
        <p:blipFill>
          <a:blip r:embed="rId4" cstate="print"/>
          <a:srcRect/>
          <a:stretch>
            <a:fillRect/>
          </a:stretch>
        </p:blipFill>
        <p:spPr bwMode="auto">
          <a:xfrm>
            <a:off x="10644092" y="6386514"/>
            <a:ext cx="1858778" cy="312737"/>
          </a:xfrm>
          <a:prstGeom prst="rect">
            <a:avLst/>
          </a:prstGeom>
          <a:noFill/>
          <a:ln w="9525">
            <a:noFill/>
            <a:miter lim="800000"/>
            <a:headEnd/>
            <a:tailEnd/>
          </a:ln>
        </p:spPr>
      </p:pic>
      <p:sp>
        <p:nvSpPr>
          <p:cNvPr id="10245" name="Rectangle 13"/>
          <p:cNvSpPr>
            <a:spLocks noGrp="1" noChangeArrowheads="1"/>
          </p:cNvSpPr>
          <p:nvPr>
            <p:ph type="title"/>
          </p:nvPr>
        </p:nvSpPr>
        <p:spPr bwMode="auto">
          <a:xfrm>
            <a:off x="1071160" y="325439"/>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10247" name="Rectangle 21"/>
          <p:cNvSpPr>
            <a:spLocks noChangeArrowheads="1"/>
          </p:cNvSpPr>
          <p:nvPr userDrawn="1"/>
        </p:nvSpPr>
        <p:spPr bwMode="auto">
          <a:xfrm>
            <a:off x="5153271" y="6480175"/>
            <a:ext cx="2085332" cy="153888"/>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zh-CN" altLang="en-US" sz="1000" dirty="0">
                <a:solidFill>
                  <a:srgbClr val="000000"/>
                </a:solidFill>
                <a:latin typeface="华文细黑"/>
                <a:ea typeface="华文细黑"/>
              </a:rPr>
              <a:t>华为保密信息，未经授权禁止扩散</a:t>
            </a:r>
            <a:endParaRPr lang="en-US" altLang="zh-CN" sz="1000" dirty="0">
              <a:solidFill>
                <a:srgbClr val="000000"/>
              </a:solidFill>
              <a:latin typeface="华文细黑"/>
              <a:ea typeface="华文细黑"/>
            </a:endParaRPr>
          </a:p>
        </p:txBody>
      </p:sp>
      <p:sp>
        <p:nvSpPr>
          <p:cNvPr id="2" name="Rectangle 68"/>
          <p:cNvSpPr>
            <a:spLocks noGrp="1" noChangeArrowheads="1"/>
          </p:cNvSpPr>
          <p:nvPr>
            <p:ph type="body" idx="1"/>
          </p:nvPr>
        </p:nvSpPr>
        <p:spPr bwMode="auto">
          <a:xfrm>
            <a:off x="1071160" y="1628776"/>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9" name="Rectangle 15"/>
          <p:cNvSpPr>
            <a:spLocks noChangeArrowheads="1"/>
          </p:cNvSpPr>
          <p:nvPr userDrawn="1"/>
        </p:nvSpPr>
        <p:spPr bwMode="auto">
          <a:xfrm>
            <a:off x="-2767913"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3" name="Group 16"/>
          <p:cNvGrpSpPr>
            <a:grpSpLocks/>
          </p:cNvGrpSpPr>
          <p:nvPr userDrawn="1"/>
        </p:nvGrpSpPr>
        <p:grpSpPr bwMode="auto">
          <a:xfrm>
            <a:off x="13218477"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800">
                <a:solidFill>
                  <a:srgbClr val="000000"/>
                </a:solidFill>
                <a:latin typeface="Calibri" pitchFamily="34" charset="0"/>
                <a:ea typeface="宋体"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sp>
        <p:nvSpPr>
          <p:cNvPr id="10251" name="Rectangle 83"/>
          <p:cNvSpPr>
            <a:spLocks noChangeArrowheads="1"/>
          </p:cNvSpPr>
          <p:nvPr userDrawn="1"/>
        </p:nvSpPr>
        <p:spPr bwMode="auto">
          <a:xfrm>
            <a:off x="13114962" y="1341438"/>
            <a:ext cx="1690003" cy="1333559"/>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建议同一页面内不超过四种颜色，以下是</a:t>
            </a:r>
            <a:r>
              <a:rPr lang="en-US" altLang="zh-CN" sz="1100">
                <a:solidFill>
                  <a:srgbClr val="FFFFFF"/>
                </a:solidFill>
                <a:latin typeface="Calibri" pitchFamily="34" charset="0"/>
                <a:ea typeface="宋体" charset="-122"/>
              </a:rPr>
              <a:t>13</a:t>
            </a:r>
            <a:r>
              <a:rPr lang="zh-CN" altLang="en-US" sz="110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userDrawn="1"/>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latin typeface="Calibri" pitchFamily="34" charset="0"/>
                <a:ea typeface="宋体" charset="-122"/>
              </a:rPr>
              <a:t>客户或者合作伙伴的标志放在右上角</a:t>
            </a:r>
            <a:r>
              <a:rPr lang="en-US" altLang="zh-CN" sz="1100">
                <a:solidFill>
                  <a:srgbClr val="FFFFFF"/>
                </a:solidFill>
                <a:latin typeface="Calibri" pitchFamily="34" charset="0"/>
                <a:ea typeface="宋体" charset="-122"/>
              </a:rPr>
              <a:t>.</a:t>
            </a:r>
            <a:endParaRPr lang="zh-CN" altLang="en-US" sz="1100">
              <a:solidFill>
                <a:srgbClr val="FFFFFF"/>
              </a:solidFill>
              <a:latin typeface="Calibri" pitchFamily="34" charset="0"/>
              <a:ea typeface="宋体" charset="-122"/>
            </a:endParaRPr>
          </a:p>
        </p:txBody>
      </p:sp>
      <p:sp>
        <p:nvSpPr>
          <p:cNvPr id="6149" name="Rectangle 5"/>
          <p:cNvSpPr>
            <a:spLocks noChangeArrowheads="1"/>
          </p:cNvSpPr>
          <p:nvPr userDrawn="1"/>
        </p:nvSpPr>
        <p:spPr bwMode="auto">
          <a:xfrm>
            <a:off x="9017099" y="6489701"/>
            <a:ext cx="2972694" cy="455613"/>
          </a:xfrm>
          <a:prstGeom prst="rect">
            <a:avLst/>
          </a:prstGeom>
          <a:noFill/>
          <a:ln w="9525">
            <a:noFill/>
            <a:miter lim="800000"/>
            <a:headEnd/>
            <a:tailEnd/>
          </a:ln>
        </p:spPr>
        <p:txBody>
          <a:bodyPr lIns="0" tIns="0" rIns="0" bIns="0"/>
          <a:lstStyle/>
          <a:p>
            <a:pPr eaLnBrk="0" hangingPunct="0">
              <a:lnSpc>
                <a:spcPct val="85000"/>
              </a:lnSpc>
              <a:defRPr/>
            </a:pPr>
            <a:r>
              <a:rPr lang="de-DE" altLang="zh-CN">
                <a:solidFill>
                  <a:srgbClr val="000000"/>
                </a:solidFill>
                <a:latin typeface="FrutigerNext LT Bold" pitchFamily="1" charset="0"/>
              </a:rPr>
              <a:t>Page </a:t>
            </a:r>
            <a:fld id="{DE5915A0-9172-494A-A409-9CC73FA099CB}" type="slidenum">
              <a:rPr lang="de-DE" altLang="zh-CN">
                <a:solidFill>
                  <a:srgbClr val="000000"/>
                </a:solidFill>
                <a:latin typeface="FrutigerNext LT Bold" pitchFamily="1" charset="0"/>
              </a:rPr>
              <a:pPr eaLnBrk="0" hangingPunct="0">
                <a:lnSpc>
                  <a:spcPct val="85000"/>
                </a:lnSpc>
                <a:defRPr/>
              </a:pPr>
              <a:t>‹#›</a:t>
            </a:fld>
            <a:endParaRPr lang="en-GB" altLang="zh-CN">
              <a:solidFill>
                <a:srgbClr val="000000"/>
              </a:solidFill>
              <a:latin typeface="FrutigerNext LT Bold" pitchFamily="1" charset="0"/>
            </a:endParaRPr>
          </a:p>
        </p:txBody>
      </p:sp>
    </p:spTree>
  </p:cSld>
  <p:clrMap bg1="lt1" tx1="dk1" bg2="lt2" tx2="dk2" accent1="accent1" accent2="accent2" accent3="accent3" accent4="accent4" accent5="accent5" accent6="accent6" hlink="hlink" folHlink="folHlink"/>
  <p:sldLayoutIdLst>
    <p:sldLayoutId id="2147484609" r:id="rId1"/>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46.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12417" y="764704"/>
            <a:ext cx="9649072" cy="1501909"/>
          </a:xfrm>
        </p:spPr>
        <p:txBody>
          <a:bodyPr>
            <a:normAutofit/>
          </a:bodyPr>
          <a:lstStyle/>
          <a:p>
            <a:pPr lvl="0" eaLnBrk="0" fontAlgn="base" hangingPunct="0">
              <a:lnSpc>
                <a:spcPct val="100000"/>
              </a:lnSpc>
              <a:spcAft>
                <a:spcPct val="0"/>
              </a:spcAft>
            </a:pPr>
            <a:r>
              <a:rPr lang="en-US" altLang="en-US" sz="4800" dirty="0">
                <a:solidFill>
                  <a:srgbClr val="212529"/>
                </a:solidFill>
                <a:latin typeface="Arial Unicode MS" panose="020B0604020202020204" pitchFamily="34" charset="-122"/>
                <a:ea typeface="var(--bs-font-monospace)"/>
              </a:rPr>
              <a:t>Generalized IPv6 </a:t>
            </a:r>
            <a:r>
              <a:rPr lang="en-US" altLang="en-US" sz="4800" dirty="0" smtClean="0">
                <a:solidFill>
                  <a:srgbClr val="212529"/>
                </a:solidFill>
                <a:latin typeface="Arial Unicode MS" panose="020B0604020202020204" pitchFamily="34" charset="-122"/>
                <a:ea typeface="var(--bs-font-monospace)"/>
              </a:rPr>
              <a:t>for VXLAN/GRE</a:t>
            </a:r>
            <a:endParaRPr lang="en-US" altLang="en-US" sz="6600" dirty="0">
              <a:latin typeface="Arial" panose="020B0604020202020204" pitchFamily="34" charset="0"/>
            </a:endParaRPr>
          </a:p>
        </p:txBody>
      </p:sp>
      <p:sp>
        <p:nvSpPr>
          <p:cNvPr id="6" name="Subtitle 5"/>
          <p:cNvSpPr>
            <a:spLocks noGrp="1"/>
          </p:cNvSpPr>
          <p:nvPr>
            <p:ph type="subTitle" idx="1"/>
          </p:nvPr>
        </p:nvSpPr>
        <p:spPr>
          <a:xfrm>
            <a:off x="1728441" y="3429000"/>
            <a:ext cx="9721454" cy="2448272"/>
          </a:xfrm>
        </p:spPr>
        <p:txBody>
          <a:bodyPr>
            <a:normAutofit/>
          </a:bodyPr>
          <a:lstStyle/>
          <a:p>
            <a:r>
              <a:rPr lang="en-US" sz="2900" dirty="0" err="1"/>
              <a:t>Qiangzhou</a:t>
            </a:r>
            <a:r>
              <a:rPr lang="en-US" sz="2900" dirty="0"/>
              <a:t> Gao</a:t>
            </a:r>
            <a:endParaRPr lang="en-US" altLang="zh-CN" dirty="0"/>
          </a:p>
          <a:p>
            <a:endParaRPr lang="en-US" dirty="0"/>
          </a:p>
        </p:txBody>
      </p:sp>
      <p:sp>
        <p:nvSpPr>
          <p:cNvPr id="4" name="Date Placeholder 3"/>
          <p:cNvSpPr>
            <a:spLocks noGrp="1"/>
          </p:cNvSpPr>
          <p:nvPr>
            <p:ph type="dt" sz="half" idx="10"/>
          </p:nvPr>
        </p:nvSpPr>
        <p:spPr/>
        <p:txBody>
          <a:bodyPr/>
          <a:lstStyle/>
          <a:p>
            <a:fld id="{0315167F-8C74-492E-B457-0B86505CB97C}" type="datetime1">
              <a:rPr lang="en-US" smtClean="0"/>
              <a:t>3/28/2023</a:t>
            </a:fld>
            <a:endParaRPr lang="en-US"/>
          </a:p>
        </p:txBody>
      </p:sp>
      <p:sp>
        <p:nvSpPr>
          <p:cNvPr id="2"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076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3251" y="161074"/>
            <a:ext cx="10519708" cy="756662"/>
          </a:xfrm>
        </p:spPr>
        <p:txBody>
          <a:bodyPr vert="horz" lIns="91440" tIns="45720" rIns="91440" bIns="45720" rtlCol="0" anchor="ctr">
            <a:normAutofit/>
          </a:bodyPr>
          <a:lstStyle/>
          <a:p>
            <a:r>
              <a:rPr lang="en-US" altLang="zh-CN" sz="3200" dirty="0">
                <a:solidFill>
                  <a:srgbClr val="212529"/>
                </a:solidFill>
                <a:latin typeface="微软雅黑" panose="020B0503020204020204" pitchFamily="34" charset="-122"/>
                <a:ea typeface="微软雅黑" panose="020B0503020204020204" pitchFamily="34" charset="-122"/>
                <a:cs typeface="+mn-cs"/>
              </a:rPr>
              <a:t>MPLS </a:t>
            </a:r>
            <a:r>
              <a:rPr lang="en-US" altLang="zh-CN" sz="3200" dirty="0" smtClean="0">
                <a:solidFill>
                  <a:srgbClr val="212529"/>
                </a:solidFill>
                <a:latin typeface="微软雅黑" panose="020B0503020204020204" pitchFamily="34" charset="-122"/>
                <a:ea typeface="微软雅黑" panose="020B0503020204020204" pitchFamily="34" charset="-122"/>
                <a:cs typeface="+mn-cs"/>
              </a:rPr>
              <a:t>Extensions</a:t>
            </a:r>
            <a:endParaRPr lang="zh-CN" altLang="en-US" sz="3200" dirty="0">
              <a:solidFill>
                <a:srgbClr val="212529"/>
              </a:solidFill>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a:xfrm>
            <a:off x="1041616" y="1031934"/>
            <a:ext cx="5511361" cy="5311959"/>
          </a:xfrm>
        </p:spPr>
        <p:txBody>
          <a:bodyPr>
            <a:normAutofit/>
          </a:bodyPr>
          <a:lstStyle/>
          <a:p>
            <a:r>
              <a:rPr lang="en-US" altLang="zh-CN" sz="2400" dirty="0" smtClean="0"/>
              <a:t>MPLS needs to be extended to support new functionalities.</a:t>
            </a:r>
            <a:endParaRPr lang="en-US" altLang="zh-CN" sz="2400" dirty="0"/>
          </a:p>
          <a:p>
            <a:pPr marL="631825" lvl="1" indent="-296863"/>
            <a:r>
              <a:rPr lang="en-US" altLang="zh-CN" sz="2000" dirty="0" smtClean="0"/>
              <a:t>Network Slicing</a:t>
            </a:r>
          </a:p>
          <a:p>
            <a:pPr marL="631825" lvl="1" indent="-296863"/>
            <a:r>
              <a:rPr lang="en-US" altLang="zh-CN" sz="2000" dirty="0" smtClean="0"/>
              <a:t>IOAM</a:t>
            </a:r>
          </a:p>
          <a:p>
            <a:pPr marL="631825" lvl="1" indent="-296863"/>
            <a:r>
              <a:rPr lang="en-US" altLang="zh-CN" sz="2000" dirty="0" smtClean="0"/>
              <a:t>DetNet</a:t>
            </a:r>
          </a:p>
          <a:p>
            <a:pPr marL="631825" lvl="1" indent="-296863"/>
            <a:r>
              <a:rPr lang="en-US" altLang="zh-CN" sz="2000" dirty="0" smtClean="0"/>
              <a:t>APN</a:t>
            </a:r>
            <a:endParaRPr lang="en-US" altLang="zh-CN" sz="1882" dirty="0"/>
          </a:p>
          <a:p>
            <a:r>
              <a:rPr lang="en-US" altLang="zh-CN" sz="2400" dirty="0" smtClean="0"/>
              <a:t>MPLS Extensions</a:t>
            </a:r>
            <a:endParaRPr lang="en-US" altLang="zh-CN" sz="2400" dirty="0"/>
          </a:p>
          <a:p>
            <a:pPr marL="631825" lvl="1" indent="-296863"/>
            <a:r>
              <a:rPr lang="en-US" altLang="zh-CN" sz="2000" dirty="0"/>
              <a:t>ISD: In-stack data</a:t>
            </a:r>
          </a:p>
          <a:p>
            <a:pPr marL="631825" lvl="1" indent="-296863"/>
            <a:r>
              <a:rPr lang="en-US" altLang="zh-CN" sz="2000" dirty="0"/>
              <a:t>PSD: Post-stack </a:t>
            </a:r>
            <a:r>
              <a:rPr lang="en-US" altLang="zh-CN" sz="2000" dirty="0" smtClean="0"/>
              <a:t>data</a:t>
            </a:r>
          </a:p>
          <a:p>
            <a:r>
              <a:rPr lang="en-US" altLang="zh-CN" sz="2400" dirty="0" smtClean="0"/>
              <a:t>Challenges</a:t>
            </a:r>
            <a:endParaRPr lang="en-US" altLang="zh-CN" sz="2400" dirty="0"/>
          </a:p>
          <a:p>
            <a:pPr marL="631825" lvl="1" indent="-296863"/>
            <a:r>
              <a:rPr lang="en-US" altLang="zh-CN" sz="2000" dirty="0" smtClean="0"/>
              <a:t>It is not compatible with the existing MPLS network.</a:t>
            </a:r>
            <a:endParaRPr lang="en-US" altLang="zh-CN" sz="2000" dirty="0"/>
          </a:p>
          <a:p>
            <a:pPr marL="631825" lvl="1" indent="-296863"/>
            <a:r>
              <a:rPr lang="en-US" altLang="zh-CN" sz="2000" dirty="0" smtClean="0"/>
              <a:t>Repeated work like the IPv6 extension mechanisms.</a:t>
            </a:r>
            <a:endParaRPr lang="en-US" altLang="zh-CN" sz="2000" dirty="0"/>
          </a:p>
          <a:p>
            <a:pPr marL="631825" lvl="1" indent="-296863"/>
            <a:endParaRPr lang="en-US" altLang="zh-CN" sz="2000" dirty="0"/>
          </a:p>
        </p:txBody>
      </p:sp>
      <p:sp>
        <p:nvSpPr>
          <p:cNvPr id="4" name="灯片编号占位符 3"/>
          <p:cNvSpPr>
            <a:spLocks noGrp="1"/>
          </p:cNvSpPr>
          <p:nvPr>
            <p:ph type="sldNum" sz="quarter" idx="12"/>
          </p:nvPr>
        </p:nvSpPr>
        <p:spPr/>
        <p:txBody>
          <a:bodyPr/>
          <a:lstStyle/>
          <a:p>
            <a:pPr defTabSz="914387"/>
            <a:fld id="{8D028F06-3E2F-442C-B3FF-6285A12E563C}" type="slidenum">
              <a:rPr lang="zh-CN" altLang="en-US" smtClean="0">
                <a:solidFill>
                  <a:srgbClr val="1D1D1A"/>
                </a:solidFill>
                <a:latin typeface="Calibri" panose="020F0502020204030204"/>
                <a:ea typeface="等线" panose="02010600030101010101" pitchFamily="2" charset="-122"/>
              </a:rPr>
              <a:pPr defTabSz="914387"/>
              <a:t>10</a:t>
            </a:fld>
            <a:endParaRPr lang="zh-CN" altLang="en-US" dirty="0">
              <a:solidFill>
                <a:srgbClr val="1D1D1A"/>
              </a:solidFill>
              <a:latin typeface="Calibri" panose="020F0502020204030204"/>
              <a:ea typeface="等线" panose="02010600030101010101" pitchFamily="2" charset="-122"/>
            </a:endParaRPr>
          </a:p>
        </p:txBody>
      </p:sp>
      <p:sp>
        <p:nvSpPr>
          <p:cNvPr id="7" name="矩形 6">
            <a:extLst>
              <a:ext uri="{FF2B5EF4-FFF2-40B4-BE49-F238E27FC236}">
                <a16:creationId xmlns:a16="http://schemas.microsoft.com/office/drawing/2014/main" xmlns="" id="{1D25F272-B46B-4CAF-A174-DF381B0C364B}"/>
              </a:ext>
            </a:extLst>
          </p:cNvPr>
          <p:cNvSpPr/>
          <p:nvPr/>
        </p:nvSpPr>
        <p:spPr>
          <a:xfrm>
            <a:off x="8877404" y="1128291"/>
            <a:ext cx="1323703" cy="365760"/>
          </a:xfrm>
          <a:prstGeom prst="rect">
            <a:avLst/>
          </a:prstGeom>
          <a:no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8" name="矩形 7">
            <a:extLst>
              <a:ext uri="{FF2B5EF4-FFF2-40B4-BE49-F238E27FC236}">
                <a16:creationId xmlns:a16="http://schemas.microsoft.com/office/drawing/2014/main" xmlns="" id="{EC5239CD-4AC2-4DFF-9889-6E45B77D4701}"/>
              </a:ext>
            </a:extLst>
          </p:cNvPr>
          <p:cNvSpPr/>
          <p:nvPr/>
        </p:nvSpPr>
        <p:spPr>
          <a:xfrm>
            <a:off x="8877403" y="1490167"/>
            <a:ext cx="1323703" cy="365760"/>
          </a:xfrm>
          <a:prstGeom prst="rect">
            <a:avLst/>
          </a:prstGeom>
          <a:no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9" name="矩形 8">
            <a:extLst>
              <a:ext uri="{FF2B5EF4-FFF2-40B4-BE49-F238E27FC236}">
                <a16:creationId xmlns:a16="http://schemas.microsoft.com/office/drawing/2014/main" xmlns="" id="{34938569-122A-4D89-8078-C7AEB34E5D68}"/>
              </a:ext>
            </a:extLst>
          </p:cNvPr>
          <p:cNvSpPr/>
          <p:nvPr/>
        </p:nvSpPr>
        <p:spPr>
          <a:xfrm>
            <a:off x="8877406" y="2224311"/>
            <a:ext cx="1323703" cy="365760"/>
          </a:xfrm>
          <a:prstGeom prst="rect">
            <a:avLst/>
          </a:prstGeom>
          <a:solidFill>
            <a:schemeClr val="accent1">
              <a:lumMod val="40000"/>
              <a:lumOff val="60000"/>
            </a:schemeClr>
          </a:solid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10" name="文本框 6">
            <a:extLst>
              <a:ext uri="{FF2B5EF4-FFF2-40B4-BE49-F238E27FC236}">
                <a16:creationId xmlns:a16="http://schemas.microsoft.com/office/drawing/2014/main" xmlns="" id="{85974141-492E-447C-B4EF-65932069A62C}"/>
              </a:ext>
            </a:extLst>
          </p:cNvPr>
          <p:cNvSpPr txBox="1"/>
          <p:nvPr/>
        </p:nvSpPr>
        <p:spPr>
          <a:xfrm>
            <a:off x="8948642" y="2352718"/>
            <a:ext cx="1182087" cy="153888"/>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l"/>
            <a:r>
              <a:rPr kumimoji="1" lang="en-US" altLang="zh-CN" sz="1000" dirty="0">
                <a:solidFill>
                  <a:srgbClr val="000000"/>
                </a:solidFill>
                <a:latin typeface="Microsoft YaHei" panose="020B0503020204020204" pitchFamily="34" charset="-122"/>
                <a:ea typeface="Microsoft YaHei" panose="020B0503020204020204" pitchFamily="34" charset="-122"/>
              </a:rPr>
              <a:t>Sub-stack Indicator</a:t>
            </a:r>
            <a:endParaRPr kumimoji="1" lang="zh-CN" altLang="en-US" sz="1000" dirty="0">
              <a:solidFill>
                <a:srgbClr val="000000"/>
              </a:solidFill>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xmlns="" id="{E7B188AF-1D79-40B7-8E60-14E430E16E16}"/>
              </a:ext>
            </a:extLst>
          </p:cNvPr>
          <p:cNvSpPr/>
          <p:nvPr/>
        </p:nvSpPr>
        <p:spPr>
          <a:xfrm>
            <a:off x="8878369" y="3481249"/>
            <a:ext cx="1323703" cy="365760"/>
          </a:xfrm>
          <a:prstGeom prst="rect">
            <a:avLst/>
          </a:prstGeom>
          <a:solidFill>
            <a:srgbClr val="FFC000"/>
          </a:solid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12" name="文本框 39">
            <a:extLst>
              <a:ext uri="{FF2B5EF4-FFF2-40B4-BE49-F238E27FC236}">
                <a16:creationId xmlns:a16="http://schemas.microsoft.com/office/drawing/2014/main" xmlns="" id="{5CD2A6FB-231E-4CAC-86F5-31F553E67044}"/>
              </a:ext>
            </a:extLst>
          </p:cNvPr>
          <p:cNvSpPr txBox="1"/>
          <p:nvPr/>
        </p:nvSpPr>
        <p:spPr>
          <a:xfrm>
            <a:off x="9080573" y="1254806"/>
            <a:ext cx="1099034" cy="13849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l"/>
            <a:r>
              <a:rPr kumimoji="1" lang="en-US" altLang="zh-CN" sz="900" dirty="0">
                <a:solidFill>
                  <a:srgbClr val="000000"/>
                </a:solidFill>
                <a:latin typeface="Microsoft YaHei" panose="020B0503020204020204" pitchFamily="34" charset="-122"/>
                <a:ea typeface="Microsoft YaHei" panose="020B0503020204020204" pitchFamily="34" charset="-122"/>
              </a:rPr>
              <a:t>Tunnel Label 1</a:t>
            </a:r>
            <a:endParaRPr kumimoji="1" lang="zh-CN" altLang="en-US" sz="900" dirty="0">
              <a:solidFill>
                <a:srgbClr val="000000"/>
              </a:solidFill>
              <a:latin typeface="Microsoft YaHei" panose="020B0503020204020204" pitchFamily="34" charset="-122"/>
              <a:ea typeface="Microsoft YaHei" panose="020B0503020204020204" pitchFamily="34" charset="-122"/>
            </a:endParaRPr>
          </a:p>
        </p:txBody>
      </p:sp>
      <p:sp>
        <p:nvSpPr>
          <p:cNvPr id="13" name="文本框 40">
            <a:extLst>
              <a:ext uri="{FF2B5EF4-FFF2-40B4-BE49-F238E27FC236}">
                <a16:creationId xmlns:a16="http://schemas.microsoft.com/office/drawing/2014/main" xmlns="" id="{2398CB87-667A-4201-A6E3-D03C2B6C5133}"/>
              </a:ext>
            </a:extLst>
          </p:cNvPr>
          <p:cNvSpPr txBox="1"/>
          <p:nvPr/>
        </p:nvSpPr>
        <p:spPr>
          <a:xfrm>
            <a:off x="9006277" y="1617144"/>
            <a:ext cx="1099034" cy="161583"/>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ctr"/>
            <a:r>
              <a:rPr kumimoji="1" lang="en-US" altLang="zh-CN" sz="1050" b="1" dirty="0">
                <a:solidFill>
                  <a:srgbClr val="000000"/>
                </a:solidFill>
                <a:latin typeface="Microsoft YaHei" panose="020B0503020204020204" pitchFamily="34" charset="-122"/>
                <a:ea typeface="Microsoft YaHei" panose="020B0503020204020204" pitchFamily="34" charset="-122"/>
              </a:rPr>
              <a:t>…</a:t>
            </a:r>
            <a:endParaRPr kumimoji="1" lang="zh-CN" altLang="en-US" sz="1050" b="1" dirty="0">
              <a:solidFill>
                <a:srgbClr val="000000"/>
              </a:solidFill>
              <a:latin typeface="Microsoft YaHei" panose="020B0503020204020204" pitchFamily="34" charset="-122"/>
              <a:ea typeface="Microsoft YaHei" panose="020B0503020204020204" pitchFamily="34" charset="-122"/>
            </a:endParaRPr>
          </a:p>
        </p:txBody>
      </p:sp>
      <p:sp>
        <p:nvSpPr>
          <p:cNvPr id="14" name="文本框 41">
            <a:extLst>
              <a:ext uri="{FF2B5EF4-FFF2-40B4-BE49-F238E27FC236}">
                <a16:creationId xmlns:a16="http://schemas.microsoft.com/office/drawing/2014/main" xmlns="" id="{34D46D9A-1310-4A9B-83EE-A134765C2494}"/>
              </a:ext>
            </a:extLst>
          </p:cNvPr>
          <p:cNvSpPr txBox="1"/>
          <p:nvPr/>
        </p:nvSpPr>
        <p:spPr>
          <a:xfrm>
            <a:off x="9065540" y="3610427"/>
            <a:ext cx="1190327" cy="13849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l"/>
            <a:r>
              <a:rPr kumimoji="1" lang="en-US" altLang="zh-CN" sz="900" dirty="0">
                <a:solidFill>
                  <a:srgbClr val="000000"/>
                </a:solidFill>
                <a:latin typeface="Microsoft YaHei" panose="020B0503020204020204" pitchFamily="34" charset="-122"/>
                <a:ea typeface="Microsoft YaHei" panose="020B0503020204020204" pitchFamily="34" charset="-122"/>
              </a:rPr>
              <a:t>VPN Label </a:t>
            </a:r>
            <a:r>
              <a:rPr kumimoji="1" lang="zh-CN" altLang="en-US" sz="900" dirty="0">
                <a:solidFill>
                  <a:srgbClr val="000000"/>
                </a:solidFill>
                <a:latin typeface="Microsoft YaHei" panose="020B0503020204020204" pitchFamily="34" charset="-122"/>
                <a:ea typeface="Microsoft YaHei" panose="020B0503020204020204" pitchFamily="34" charset="-122"/>
              </a:rPr>
              <a:t>（</a:t>
            </a:r>
            <a:r>
              <a:rPr kumimoji="1" lang="en-US" altLang="zh-CN" sz="900" dirty="0">
                <a:solidFill>
                  <a:srgbClr val="000000"/>
                </a:solidFill>
                <a:latin typeface="Microsoft YaHei" panose="020B0503020204020204" pitchFamily="34" charset="-122"/>
                <a:ea typeface="Microsoft YaHei" panose="020B0503020204020204" pitchFamily="34" charset="-122"/>
              </a:rPr>
              <a:t>S=1</a:t>
            </a:r>
            <a:r>
              <a:rPr kumimoji="1" lang="zh-CN" altLang="en-US" sz="900" dirty="0">
                <a:solidFill>
                  <a:srgbClr val="000000"/>
                </a:solidFill>
                <a:latin typeface="Microsoft YaHei" panose="020B0503020204020204" pitchFamily="34" charset="-122"/>
                <a:ea typeface="Microsoft YaHei" panose="020B0503020204020204" pitchFamily="34" charset="-122"/>
              </a:rPr>
              <a:t>）</a:t>
            </a:r>
            <a:endParaRPr kumimoji="1" lang="zh-CN" altLang="en-US" sz="900" dirty="0">
              <a:solidFill>
                <a:schemeClr val="tx2"/>
              </a:solidFill>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xmlns="" id="{880956D3-0750-4BC5-B07F-EC0054ED4138}"/>
              </a:ext>
            </a:extLst>
          </p:cNvPr>
          <p:cNvSpPr/>
          <p:nvPr/>
        </p:nvSpPr>
        <p:spPr>
          <a:xfrm>
            <a:off x="8877404" y="2590448"/>
            <a:ext cx="1323703" cy="527577"/>
          </a:xfrm>
          <a:prstGeom prst="rect">
            <a:avLst/>
          </a:prstGeom>
          <a:solidFill>
            <a:schemeClr val="accent5">
              <a:lumMod val="60000"/>
              <a:lumOff val="40000"/>
            </a:schemeClr>
          </a:solid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latin typeface="Calibri" panose="020F0502020204030204"/>
                <a:ea typeface="等线" panose="02010600030101010101" pitchFamily="2" charset="-122"/>
              </a:rPr>
              <a:t>ISD</a:t>
            </a:r>
            <a:endParaRPr lang="zh-CN" altLang="en-US" dirty="0">
              <a:solidFill>
                <a:schemeClr val="tx1"/>
              </a:solidFill>
              <a:latin typeface="Calibri" panose="020F0502020204030204"/>
              <a:ea typeface="等线" panose="02010600030101010101" pitchFamily="2" charset="-122"/>
            </a:endParaRPr>
          </a:p>
        </p:txBody>
      </p:sp>
      <p:sp>
        <p:nvSpPr>
          <p:cNvPr id="17" name="矩形 16">
            <a:extLst>
              <a:ext uri="{FF2B5EF4-FFF2-40B4-BE49-F238E27FC236}">
                <a16:creationId xmlns:a16="http://schemas.microsoft.com/office/drawing/2014/main" xmlns="" id="{94070B85-4385-4A63-BB8F-8D17EADE0C9C}"/>
              </a:ext>
            </a:extLst>
          </p:cNvPr>
          <p:cNvSpPr/>
          <p:nvPr/>
        </p:nvSpPr>
        <p:spPr>
          <a:xfrm>
            <a:off x="8878369" y="4372289"/>
            <a:ext cx="1323703" cy="826586"/>
          </a:xfrm>
          <a:prstGeom prst="rect">
            <a:avLst/>
          </a:prstGeom>
          <a:solidFill>
            <a:srgbClr val="FFFFFF">
              <a:lumMod val="85000"/>
            </a:srgbClr>
          </a:solid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18" name="文本框 46">
            <a:extLst>
              <a:ext uri="{FF2B5EF4-FFF2-40B4-BE49-F238E27FC236}">
                <a16:creationId xmlns:a16="http://schemas.microsoft.com/office/drawing/2014/main" xmlns="" id="{AB762C7D-2683-43C4-B971-5C5E7BB1D35A}"/>
              </a:ext>
            </a:extLst>
          </p:cNvPr>
          <p:cNvSpPr txBox="1"/>
          <p:nvPr/>
        </p:nvSpPr>
        <p:spPr>
          <a:xfrm>
            <a:off x="9332970" y="4772513"/>
            <a:ext cx="862148" cy="13849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l"/>
            <a:r>
              <a:rPr kumimoji="1" lang="en-US" altLang="zh-CN" sz="900" dirty="0">
                <a:solidFill>
                  <a:srgbClr val="000000"/>
                </a:solidFill>
                <a:latin typeface="Microsoft YaHei" panose="020B0503020204020204" pitchFamily="34" charset="-122"/>
                <a:ea typeface="Microsoft YaHei" panose="020B0503020204020204" pitchFamily="34" charset="-122"/>
              </a:rPr>
              <a:t>Payload</a:t>
            </a:r>
            <a:endParaRPr kumimoji="1" lang="zh-CN" altLang="en-US" sz="900" dirty="0">
              <a:solidFill>
                <a:srgbClr val="000000"/>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xmlns="" id="{71B2EEC2-E9ED-432B-9C6D-A1246001F5AC}"/>
              </a:ext>
            </a:extLst>
          </p:cNvPr>
          <p:cNvSpPr/>
          <p:nvPr/>
        </p:nvSpPr>
        <p:spPr>
          <a:xfrm>
            <a:off x="8877393" y="1850325"/>
            <a:ext cx="1323703" cy="365760"/>
          </a:xfrm>
          <a:prstGeom prst="rect">
            <a:avLst/>
          </a:prstGeom>
          <a:no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23" name="文本框 72">
            <a:extLst>
              <a:ext uri="{FF2B5EF4-FFF2-40B4-BE49-F238E27FC236}">
                <a16:creationId xmlns:a16="http://schemas.microsoft.com/office/drawing/2014/main" xmlns="" id="{21CE378D-D501-47D5-A3FC-DDE795635667}"/>
              </a:ext>
            </a:extLst>
          </p:cNvPr>
          <p:cNvSpPr txBox="1"/>
          <p:nvPr/>
        </p:nvSpPr>
        <p:spPr>
          <a:xfrm>
            <a:off x="9080573" y="1960672"/>
            <a:ext cx="1099034" cy="13849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l"/>
            <a:r>
              <a:rPr kumimoji="1" lang="en-US" altLang="zh-CN" sz="900" dirty="0">
                <a:solidFill>
                  <a:srgbClr val="000000"/>
                </a:solidFill>
                <a:latin typeface="Microsoft YaHei" panose="020B0503020204020204" pitchFamily="34" charset="-122"/>
                <a:ea typeface="Microsoft YaHei" panose="020B0503020204020204" pitchFamily="34" charset="-122"/>
              </a:rPr>
              <a:t>Tunnel Label m</a:t>
            </a:r>
            <a:endParaRPr kumimoji="1" lang="zh-CN" altLang="en-US" sz="900" dirty="0">
              <a:solidFill>
                <a:srgbClr val="000000"/>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xmlns="" id="{C9E99AA9-F8A4-4CA6-BD55-75B29A90E580}"/>
              </a:ext>
            </a:extLst>
          </p:cNvPr>
          <p:cNvSpPr/>
          <p:nvPr/>
        </p:nvSpPr>
        <p:spPr>
          <a:xfrm>
            <a:off x="8878368" y="3849646"/>
            <a:ext cx="1323703" cy="527577"/>
          </a:xfrm>
          <a:prstGeom prst="rect">
            <a:avLst/>
          </a:prstGeom>
          <a:solidFill>
            <a:srgbClr val="00B0F0"/>
          </a:solid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latin typeface="Calibri" panose="020F0502020204030204"/>
                <a:ea typeface="等线" panose="02010600030101010101" pitchFamily="2" charset="-122"/>
              </a:rPr>
              <a:t>PSD</a:t>
            </a:r>
            <a:endParaRPr lang="zh-CN" altLang="en-US" dirty="0">
              <a:solidFill>
                <a:schemeClr val="tx1"/>
              </a:solidFill>
              <a:latin typeface="Calibri" panose="020F0502020204030204"/>
              <a:ea typeface="等线" panose="02010600030101010101" pitchFamily="2" charset="-122"/>
            </a:endParaRPr>
          </a:p>
        </p:txBody>
      </p:sp>
      <p:sp>
        <p:nvSpPr>
          <p:cNvPr id="29" name="右大括号 28">
            <a:extLst>
              <a:ext uri="{FF2B5EF4-FFF2-40B4-BE49-F238E27FC236}">
                <a16:creationId xmlns:a16="http://schemas.microsoft.com/office/drawing/2014/main" xmlns="" id="{3BDA932A-6594-44F1-93FB-761CFBD7C8C4}"/>
              </a:ext>
            </a:extLst>
          </p:cNvPr>
          <p:cNvSpPr/>
          <p:nvPr/>
        </p:nvSpPr>
        <p:spPr>
          <a:xfrm>
            <a:off x="10247629" y="2224324"/>
            <a:ext cx="179897" cy="8937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xmlns="" id="{45F4F67A-1F12-4C3E-9B05-24D058B8ED87}"/>
              </a:ext>
            </a:extLst>
          </p:cNvPr>
          <p:cNvSpPr txBox="1"/>
          <p:nvPr/>
        </p:nvSpPr>
        <p:spPr>
          <a:xfrm>
            <a:off x="10544425" y="2537182"/>
            <a:ext cx="535460" cy="246221"/>
          </a:xfrm>
          <a:prstGeom prst="rect">
            <a:avLst/>
          </a:prstGeom>
          <a:noFill/>
        </p:spPr>
        <p:txBody>
          <a:bodyPr wrap="square" lIns="0" tIns="0" rIns="0" bIns="0" rtlCol="0">
            <a:spAutoFit/>
          </a:bodyPr>
          <a:lstStyle/>
          <a:p>
            <a:pPr algn="l"/>
            <a:r>
              <a:rPr kumimoji="1" lang="en-US" altLang="zh-CN" sz="1600" dirty="0">
                <a:solidFill>
                  <a:srgbClr val="000000"/>
                </a:solidFill>
                <a:latin typeface="Microsoft YaHei" panose="020B0503020204020204" pitchFamily="34" charset="-122"/>
                <a:ea typeface="Microsoft YaHei" panose="020B0503020204020204" pitchFamily="34" charset="-122"/>
              </a:rPr>
              <a:t>NAS </a:t>
            </a:r>
          </a:p>
        </p:txBody>
      </p:sp>
      <p:sp>
        <p:nvSpPr>
          <p:cNvPr id="31" name="矩形 30">
            <a:extLst>
              <a:ext uri="{FF2B5EF4-FFF2-40B4-BE49-F238E27FC236}">
                <a16:creationId xmlns:a16="http://schemas.microsoft.com/office/drawing/2014/main" xmlns="" id="{EAEEE858-E0EF-4C75-89D0-4B3488A91A03}"/>
              </a:ext>
            </a:extLst>
          </p:cNvPr>
          <p:cNvSpPr/>
          <p:nvPr/>
        </p:nvSpPr>
        <p:spPr>
          <a:xfrm>
            <a:off x="8877403" y="3121767"/>
            <a:ext cx="1323703" cy="365760"/>
          </a:xfrm>
          <a:prstGeom prst="rect">
            <a:avLst/>
          </a:prstGeom>
          <a:no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32" name="文本框 72">
            <a:extLst>
              <a:ext uri="{FF2B5EF4-FFF2-40B4-BE49-F238E27FC236}">
                <a16:creationId xmlns:a16="http://schemas.microsoft.com/office/drawing/2014/main" xmlns="" id="{6846813E-C906-46C3-81FE-6BFAE676CF56}"/>
              </a:ext>
            </a:extLst>
          </p:cNvPr>
          <p:cNvSpPr txBox="1"/>
          <p:nvPr/>
        </p:nvSpPr>
        <p:spPr>
          <a:xfrm>
            <a:off x="9064098" y="3236203"/>
            <a:ext cx="1099034" cy="13849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l"/>
            <a:r>
              <a:rPr kumimoji="1" lang="en-US" altLang="zh-CN" sz="900" dirty="0">
                <a:solidFill>
                  <a:srgbClr val="000000"/>
                </a:solidFill>
                <a:latin typeface="Microsoft YaHei" panose="020B0503020204020204" pitchFamily="34" charset="-122"/>
                <a:ea typeface="Microsoft YaHei" panose="020B0503020204020204" pitchFamily="34" charset="-122"/>
              </a:rPr>
              <a:t>Tunnel Label n</a:t>
            </a:r>
            <a:endParaRPr kumimoji="1" lang="zh-CN" altLang="en-US" sz="900" dirty="0">
              <a:solidFill>
                <a:srgbClr val="000000"/>
              </a:solidFill>
              <a:latin typeface="Microsoft YaHei" panose="020B0503020204020204" pitchFamily="34" charset="-122"/>
              <a:ea typeface="Microsoft YaHei" panose="020B0503020204020204" pitchFamily="34" charset="-122"/>
            </a:endParaRPr>
          </a:p>
        </p:txBody>
      </p:sp>
      <p:sp>
        <p:nvSpPr>
          <p:cNvPr id="33" name="文本框 32">
            <a:extLst>
              <a:ext uri="{FF2B5EF4-FFF2-40B4-BE49-F238E27FC236}">
                <a16:creationId xmlns:a16="http://schemas.microsoft.com/office/drawing/2014/main" xmlns="" id="{B4F48969-F40E-4FC7-B658-62D30A0C3732}"/>
              </a:ext>
            </a:extLst>
          </p:cNvPr>
          <p:cNvSpPr txBox="1"/>
          <p:nvPr/>
        </p:nvSpPr>
        <p:spPr>
          <a:xfrm>
            <a:off x="6766992" y="2559095"/>
            <a:ext cx="1993511" cy="507831"/>
          </a:xfrm>
          <a:prstGeom prst="rect">
            <a:avLst/>
          </a:prstGeom>
          <a:noFill/>
        </p:spPr>
        <p:txBody>
          <a:bodyPr wrap="square" lIns="0" tIns="0" rIns="0" bIns="0" rtlCol="0">
            <a:spAutoFit/>
          </a:bodyPr>
          <a:lstStyle/>
          <a:p>
            <a:pPr algn="ctr"/>
            <a:r>
              <a:rPr kumimoji="1" lang="en-US" altLang="zh-CN" sz="1100" dirty="0">
                <a:solidFill>
                  <a:srgbClr val="000000"/>
                </a:solidFill>
                <a:latin typeface="Microsoft YaHei" panose="020B0503020204020204" pitchFamily="34" charset="-122"/>
                <a:ea typeface="Microsoft YaHei" panose="020B0503020204020204" pitchFamily="34" charset="-122"/>
              </a:rPr>
              <a:t>Network Action indicator </a:t>
            </a:r>
          </a:p>
          <a:p>
            <a:pPr algn="ctr"/>
            <a:r>
              <a:rPr kumimoji="1" lang="en-US" altLang="zh-CN" sz="1100" dirty="0">
                <a:solidFill>
                  <a:srgbClr val="000000"/>
                </a:solidFill>
                <a:latin typeface="Microsoft YaHei" panose="020B0503020204020204" pitchFamily="34" charset="-122"/>
                <a:ea typeface="Microsoft YaHei" panose="020B0503020204020204" pitchFamily="34" charset="-122"/>
              </a:rPr>
              <a:t>+ </a:t>
            </a:r>
          </a:p>
          <a:p>
            <a:pPr algn="ctr"/>
            <a:r>
              <a:rPr kumimoji="1" lang="en-US" altLang="zh-CN" sz="1100" dirty="0">
                <a:solidFill>
                  <a:srgbClr val="000000"/>
                </a:solidFill>
                <a:latin typeface="Microsoft YaHei" panose="020B0503020204020204" pitchFamily="34" charset="-122"/>
                <a:ea typeface="Microsoft YaHei" panose="020B0503020204020204" pitchFamily="34" charset="-122"/>
              </a:rPr>
              <a:t>Optional Ancillary Data </a:t>
            </a:r>
          </a:p>
        </p:txBody>
      </p:sp>
      <p:sp>
        <p:nvSpPr>
          <p:cNvPr id="34" name="文本框 33">
            <a:extLst>
              <a:ext uri="{FF2B5EF4-FFF2-40B4-BE49-F238E27FC236}">
                <a16:creationId xmlns:a16="http://schemas.microsoft.com/office/drawing/2014/main" xmlns="" id="{7348FBC7-6680-4870-8C41-4284E23A273E}"/>
              </a:ext>
            </a:extLst>
          </p:cNvPr>
          <p:cNvSpPr txBox="1"/>
          <p:nvPr/>
        </p:nvSpPr>
        <p:spPr>
          <a:xfrm>
            <a:off x="10276204" y="3857504"/>
            <a:ext cx="1993511" cy="507831"/>
          </a:xfrm>
          <a:prstGeom prst="rect">
            <a:avLst/>
          </a:prstGeom>
          <a:noFill/>
        </p:spPr>
        <p:txBody>
          <a:bodyPr wrap="square" lIns="0" tIns="0" rIns="0" bIns="0" rtlCol="0">
            <a:spAutoFit/>
          </a:bodyPr>
          <a:lstStyle/>
          <a:p>
            <a:pPr algn="ctr"/>
            <a:r>
              <a:rPr kumimoji="1" lang="en-US" altLang="zh-CN" sz="1100" dirty="0">
                <a:solidFill>
                  <a:srgbClr val="000000"/>
                </a:solidFill>
                <a:latin typeface="Microsoft YaHei" panose="020B0503020204020204" pitchFamily="34" charset="-122"/>
                <a:ea typeface="Microsoft YaHei" panose="020B0503020204020204" pitchFamily="34" charset="-122"/>
              </a:rPr>
              <a:t>Network Action indicator </a:t>
            </a:r>
          </a:p>
          <a:p>
            <a:pPr algn="ctr"/>
            <a:r>
              <a:rPr kumimoji="1" lang="en-US" altLang="zh-CN" sz="1100" dirty="0">
                <a:solidFill>
                  <a:srgbClr val="000000"/>
                </a:solidFill>
                <a:latin typeface="Microsoft YaHei" panose="020B0503020204020204" pitchFamily="34" charset="-122"/>
                <a:ea typeface="Microsoft YaHei" panose="020B0503020204020204" pitchFamily="34" charset="-122"/>
              </a:rPr>
              <a:t>+ </a:t>
            </a:r>
          </a:p>
          <a:p>
            <a:pPr algn="ctr"/>
            <a:r>
              <a:rPr kumimoji="1" lang="en-US" altLang="zh-CN" sz="1100" dirty="0">
                <a:solidFill>
                  <a:srgbClr val="000000"/>
                </a:solidFill>
                <a:latin typeface="Microsoft YaHei" panose="020B0503020204020204" pitchFamily="34" charset="-122"/>
                <a:ea typeface="Microsoft YaHei" panose="020B0503020204020204" pitchFamily="34" charset="-122"/>
              </a:rPr>
              <a:t>Optional Ancillary Data</a:t>
            </a:r>
          </a:p>
        </p:txBody>
      </p:sp>
      <p:sp>
        <p:nvSpPr>
          <p:cNvPr id="16" name="左大括号 15"/>
          <p:cNvSpPr/>
          <p:nvPr/>
        </p:nvSpPr>
        <p:spPr>
          <a:xfrm>
            <a:off x="8687603" y="2612203"/>
            <a:ext cx="151827" cy="509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左大括号 34"/>
          <p:cNvSpPr/>
          <p:nvPr/>
        </p:nvSpPr>
        <p:spPr>
          <a:xfrm rot="10800000">
            <a:off x="10235912" y="3857505"/>
            <a:ext cx="151827" cy="509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823053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0329" y="1556792"/>
            <a:ext cx="6120024" cy="3108543"/>
          </a:xfrm>
          <a:prstGeom prst="rect">
            <a:avLst/>
          </a:prstGeom>
        </p:spPr>
        <p:txBody>
          <a:bodyPr wrap="square">
            <a:spAutoFit/>
          </a:bodyPr>
          <a:lstStyle/>
          <a:p>
            <a:r>
              <a:rPr lang="en-US" sz="1400" dirty="0">
                <a:solidFill>
                  <a:schemeClr val="tx1"/>
                </a:solidFill>
              </a:rPr>
              <a:t>Draft-li-rtgwg-generalized-ipv6-tunnel defines the GIP6 tunnel to support both new features(</a:t>
            </a:r>
            <a:r>
              <a:rPr lang="en-US" altLang="zh-CN" sz="1400" dirty="0" err="1">
                <a:solidFill>
                  <a:schemeClr val="tx1"/>
                </a:solidFill>
              </a:rPr>
              <a:t>iOAM</a:t>
            </a:r>
            <a:r>
              <a:rPr lang="en-US" altLang="zh-CN" sz="1400" dirty="0">
                <a:solidFill>
                  <a:schemeClr val="tx1"/>
                </a:solidFill>
              </a:rPr>
              <a:t>/APN…</a:t>
            </a:r>
            <a:r>
              <a:rPr lang="en-US" sz="1400" dirty="0">
                <a:solidFill>
                  <a:schemeClr val="tx1"/>
                </a:solidFill>
              </a:rPr>
              <a:t>) and the existing functions for the IP tunnels based on the extension of the IPv6 extension header. </a:t>
            </a:r>
          </a:p>
          <a:p>
            <a:endParaRPr lang="en-US" sz="1400" dirty="0">
              <a:solidFill>
                <a:schemeClr val="tx1"/>
              </a:solidFill>
            </a:endParaRPr>
          </a:p>
          <a:p>
            <a:r>
              <a:rPr lang="en-US" sz="1400" dirty="0">
                <a:solidFill>
                  <a:schemeClr val="tx1"/>
                </a:solidFill>
              </a:rPr>
              <a:t>If the GIP6 tunnel is used for MPLS, there can be the following advantages:</a:t>
            </a:r>
          </a:p>
          <a:p>
            <a:endParaRPr lang="en-US" sz="1400" dirty="0">
              <a:solidFill>
                <a:schemeClr val="tx1"/>
              </a:solidFill>
            </a:endParaRPr>
          </a:p>
          <a:p>
            <a:r>
              <a:rPr lang="en-US" sz="1400" dirty="0">
                <a:solidFill>
                  <a:schemeClr val="tx1"/>
                </a:solidFill>
              </a:rPr>
              <a:t>   1.  The IPv6 source address is used to form a source identifier.</a:t>
            </a:r>
          </a:p>
          <a:p>
            <a:endParaRPr lang="en-US" sz="1400" dirty="0">
              <a:solidFill>
                <a:schemeClr val="tx1"/>
              </a:solidFill>
            </a:endParaRPr>
          </a:p>
          <a:p>
            <a:r>
              <a:rPr lang="en-US" sz="1400" dirty="0">
                <a:solidFill>
                  <a:schemeClr val="tx1"/>
                </a:solidFill>
              </a:rPr>
              <a:t>   2.  The IPv6 NH can indicate the payload type.</a:t>
            </a:r>
          </a:p>
          <a:p>
            <a:endParaRPr lang="en-US" sz="1400" dirty="0">
              <a:solidFill>
                <a:schemeClr val="tx1"/>
              </a:solidFill>
            </a:endParaRPr>
          </a:p>
          <a:p>
            <a:r>
              <a:rPr lang="en-US" sz="1400" dirty="0">
                <a:solidFill>
                  <a:schemeClr val="tx1"/>
                </a:solidFill>
              </a:rPr>
              <a:t>   3.  IPv6 flow labels are used to implement ECMP.</a:t>
            </a:r>
          </a:p>
          <a:p>
            <a:endParaRPr lang="en-US" sz="1400" dirty="0">
              <a:solidFill>
                <a:schemeClr val="tx1"/>
              </a:solidFill>
            </a:endParaRPr>
          </a:p>
          <a:p>
            <a:r>
              <a:rPr lang="en-US" sz="1400" dirty="0">
                <a:solidFill>
                  <a:schemeClr val="tx1"/>
                </a:solidFill>
              </a:rPr>
              <a:t>   4.  The encapsulations for the new features have been defined well in the IPv6 and can be reused easily.</a:t>
            </a:r>
          </a:p>
        </p:txBody>
      </p:sp>
      <p:pic>
        <p:nvPicPr>
          <p:cNvPr id="10" name="图片 9"/>
          <p:cNvPicPr>
            <a:picLocks noChangeAspect="1"/>
          </p:cNvPicPr>
          <p:nvPr/>
        </p:nvPicPr>
        <p:blipFill>
          <a:blip r:embed="rId2"/>
          <a:stretch>
            <a:fillRect/>
          </a:stretch>
        </p:blipFill>
        <p:spPr>
          <a:xfrm>
            <a:off x="7057033" y="1484784"/>
            <a:ext cx="5436865" cy="2376264"/>
          </a:xfrm>
          <a:prstGeom prst="rect">
            <a:avLst/>
          </a:prstGeom>
        </p:spPr>
      </p:pic>
      <p:sp>
        <p:nvSpPr>
          <p:cNvPr id="16" name="Title 1"/>
          <p:cNvSpPr txBox="1">
            <a:spLocks/>
          </p:cNvSpPr>
          <p:nvPr/>
        </p:nvSpPr>
        <p:spPr>
          <a:xfrm>
            <a:off x="805075" y="548680"/>
            <a:ext cx="12070556" cy="48992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3200" dirty="0">
                <a:solidFill>
                  <a:srgbClr val="212529"/>
                </a:solidFill>
                <a:latin typeface="微软雅黑" panose="020B0503020204020204" pitchFamily="34" charset="-122"/>
                <a:ea typeface="微软雅黑" panose="020B0503020204020204" pitchFamily="34" charset="-122"/>
                <a:cs typeface="+mn-cs"/>
              </a:rPr>
              <a:t>GIP6 tunnel for MPLS</a:t>
            </a:r>
            <a:endParaRPr lang="en-US" sz="3200" dirty="0">
              <a:solidFill>
                <a:srgbClr val="212529"/>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507251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36553" y="2128876"/>
            <a:ext cx="5184576" cy="2923175"/>
          </a:xfrm>
          <a:prstGeom prst="rect">
            <a:avLst/>
          </a:prstGeom>
        </p:spPr>
      </p:pic>
      <p:sp>
        <p:nvSpPr>
          <p:cNvPr id="11" name="标题 1"/>
          <p:cNvSpPr txBox="1">
            <a:spLocks/>
          </p:cNvSpPr>
          <p:nvPr/>
        </p:nvSpPr>
        <p:spPr bwMode="auto">
          <a:xfrm>
            <a:off x="401004" y="280382"/>
            <a:ext cx="11955457"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IPv6 MPLS SID</a:t>
            </a:r>
            <a:r>
              <a:rPr lang="en-US" altLang="en-US" sz="20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(Type 1)</a:t>
            </a:r>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can be placed in the IPv6 destination address</a:t>
            </a:r>
            <a:endParaRPr lang="en-US" altLang="en-US" sz="2800" b="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矩形 20"/>
          <p:cNvSpPr/>
          <p:nvPr/>
        </p:nvSpPr>
        <p:spPr>
          <a:xfrm>
            <a:off x="843804" y="1192226"/>
            <a:ext cx="9973108" cy="923330"/>
          </a:xfrm>
          <a:prstGeom prst="rect">
            <a:avLst/>
          </a:prstGeom>
        </p:spPr>
        <p:txBody>
          <a:bodyPr wrap="square">
            <a:spAutoFit/>
          </a:bodyPr>
          <a:lstStyle/>
          <a:p>
            <a:pPr marL="285750" lvl="0" indent="-285750" eaLnBrk="0" hangingPunct="0">
              <a:buFont typeface="Wingdings" panose="05000000000000000000" pitchFamily="2" charset="2"/>
              <a:buChar char="Ø"/>
            </a:pPr>
            <a:r>
              <a:rPr lang="en-US" altLang="en-US" sz="1800" dirty="0">
                <a:solidFill>
                  <a:schemeClr val="tx1"/>
                </a:solidFill>
              </a:rPr>
              <a:t>Processing of the first label following the special prefix is as follows:</a:t>
            </a:r>
          </a:p>
          <a:p>
            <a:pPr marL="285750" lvl="0" indent="-285750" eaLnBrk="0" hangingPunct="0">
              <a:buFont typeface="Wingdings" panose="05000000000000000000" pitchFamily="2" charset="2"/>
              <a:buChar char="ü"/>
            </a:pPr>
            <a:r>
              <a:rPr lang="en-US" altLang="en-US" sz="1800" dirty="0">
                <a:solidFill>
                  <a:schemeClr val="tx1"/>
                </a:solidFill>
              </a:rPr>
              <a:t> (1) If the local action of the MPLS label is POP, the followed label encapsulations are shifted left by 32 bits after the label is popped. The following figure shows the process. </a:t>
            </a:r>
          </a:p>
        </p:txBody>
      </p:sp>
      <p:sp>
        <p:nvSpPr>
          <p:cNvPr id="23" name="Rectangle 3"/>
          <p:cNvSpPr>
            <a:spLocks noChangeArrowheads="1"/>
          </p:cNvSpPr>
          <p:nvPr/>
        </p:nvSpPr>
        <p:spPr bwMode="auto">
          <a:xfrm>
            <a:off x="216273" y="795111"/>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矩形 23"/>
          <p:cNvSpPr/>
          <p:nvPr/>
        </p:nvSpPr>
        <p:spPr>
          <a:xfrm>
            <a:off x="828341" y="5270241"/>
            <a:ext cx="10870931" cy="646331"/>
          </a:xfrm>
          <a:prstGeom prst="rect">
            <a:avLst/>
          </a:prstGeom>
        </p:spPr>
        <p:txBody>
          <a:bodyPr wrap="square">
            <a:spAutoFit/>
          </a:bodyPr>
          <a:lstStyle/>
          <a:p>
            <a:pPr marL="285750" lvl="0" indent="-285750" eaLnBrk="0" hangingPunct="0">
              <a:buFont typeface="Wingdings" panose="05000000000000000000" pitchFamily="2" charset="2"/>
              <a:buChar char="ü"/>
            </a:pPr>
            <a:r>
              <a:rPr lang="en-US" altLang="en-US" sz="1800" dirty="0">
                <a:solidFill>
                  <a:schemeClr val="tx1"/>
                </a:solidFill>
              </a:rPr>
              <a:t>(2) If the local action of the MPLS label is SWAP, the label encapsulation is changed to the new label after swap. </a:t>
            </a:r>
          </a:p>
        </p:txBody>
      </p:sp>
      <p:grpSp>
        <p:nvGrpSpPr>
          <p:cNvPr id="28" name="组合 27"/>
          <p:cNvGrpSpPr/>
          <p:nvPr/>
        </p:nvGrpSpPr>
        <p:grpSpPr>
          <a:xfrm>
            <a:off x="4682773" y="3436181"/>
            <a:ext cx="2228240" cy="776412"/>
            <a:chOff x="4250725" y="3501008"/>
            <a:chExt cx="2228240" cy="864096"/>
          </a:xfrm>
        </p:grpSpPr>
        <p:cxnSp>
          <p:nvCxnSpPr>
            <p:cNvPr id="26" name="直接箭头连接符 25"/>
            <p:cNvCxnSpPr/>
            <p:nvPr/>
          </p:nvCxnSpPr>
          <p:spPr>
            <a:xfrm flipH="1">
              <a:off x="4250725" y="3501008"/>
              <a:ext cx="934100" cy="86409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5544865" y="3501008"/>
              <a:ext cx="934100" cy="86409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188644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789950" y="457966"/>
            <a:ext cx="9793088"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rm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IPv6 MPLS SID</a:t>
            </a:r>
            <a:r>
              <a:rPr lang="en-US" altLang="en-US" sz="20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(Type 2) </a:t>
            </a:r>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can be placed in the IPv6 RH</a:t>
            </a:r>
            <a:endParaRPr lang="en-US" altLang="en-US" sz="2800" b="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 name="矩形 20"/>
          <p:cNvSpPr/>
          <p:nvPr/>
        </p:nvSpPr>
        <p:spPr>
          <a:xfrm>
            <a:off x="1080369" y="1244141"/>
            <a:ext cx="10225136" cy="1077218"/>
          </a:xfrm>
          <a:prstGeom prst="rect">
            <a:avLst/>
          </a:prstGeom>
        </p:spPr>
        <p:txBody>
          <a:bodyPr wrap="square">
            <a:spAutoFit/>
          </a:bodyPr>
          <a:lstStyle/>
          <a:p>
            <a:pPr marL="285750" lvl="0" indent="-285750" eaLnBrk="0" hangingPunct="0">
              <a:buFont typeface="Wingdings" panose="05000000000000000000" pitchFamily="2" charset="2"/>
              <a:buChar char="Ø"/>
            </a:pPr>
            <a:r>
              <a:rPr lang="en-US" altLang="en-US" sz="1600" dirty="0">
                <a:solidFill>
                  <a:schemeClr val="tx1"/>
                </a:solidFill>
              </a:rPr>
              <a:t>If all the MPLS label stack cannot be placed in the IPv6 destination address, IPv6 RH can be used to house the remaining MPLS label stack. </a:t>
            </a:r>
          </a:p>
          <a:p>
            <a:pPr marL="285750" indent="-285750" eaLnBrk="0" hangingPunct="0">
              <a:buFont typeface="Wingdings" panose="05000000000000000000" pitchFamily="2" charset="2"/>
              <a:buChar char="ü"/>
            </a:pPr>
            <a:r>
              <a:rPr lang="en-US" altLang="en-US" sz="1600" dirty="0">
                <a:solidFill>
                  <a:schemeClr val="tx1"/>
                </a:solidFill>
              </a:rPr>
              <a:t>(1) IPv6 MPLS SID (Type 2) is defined to house multiple (&lt;= 4) label encapsulations. The format of the IPv6 MPLS SID (Type 2) is shown in the following figure.</a:t>
            </a:r>
            <a:endParaRPr lang="en-US" altLang="en-US" sz="2800" dirty="0">
              <a:solidFill>
                <a:schemeClr val="tx1"/>
              </a:solidFill>
              <a:latin typeface="Arial" panose="020B0604020202020204" pitchFamily="34" charset="0"/>
            </a:endParaRPr>
          </a:p>
        </p:txBody>
      </p:sp>
      <p:sp>
        <p:nvSpPr>
          <p:cNvPr id="24" name="矩形 23"/>
          <p:cNvSpPr/>
          <p:nvPr/>
        </p:nvSpPr>
        <p:spPr>
          <a:xfrm>
            <a:off x="1085081" y="4644644"/>
            <a:ext cx="10297144" cy="1107996"/>
          </a:xfrm>
          <a:prstGeom prst="rect">
            <a:avLst/>
          </a:prstGeom>
        </p:spPr>
        <p:txBody>
          <a:bodyPr wrap="square">
            <a:spAutoFit/>
          </a:bodyPr>
          <a:lstStyle/>
          <a:p>
            <a:pPr marL="342900" lvl="0" indent="-342900" eaLnBrk="0" hangingPunct="0">
              <a:buFont typeface="Wingdings" panose="05000000000000000000" pitchFamily="2" charset="2"/>
              <a:buChar char="ü"/>
            </a:pPr>
            <a:r>
              <a:rPr lang="en-US" altLang="en-US" sz="1600" dirty="0">
                <a:solidFill>
                  <a:schemeClr val="tx1"/>
                </a:solidFill>
              </a:rPr>
              <a:t>(2) IPv6 MPLS SID (Type 2) is used as the segment in the RH. After all of the label encapsulations in the IPv6 destination address are popped, the first label encapsulation in the segment indicated by the SL of the RH will be processed. </a:t>
            </a:r>
          </a:p>
          <a:p>
            <a:pPr marL="342900" lvl="0" indent="-342900" eaLnBrk="0" hangingPunct="0">
              <a:buFont typeface="Wingdings" panose="05000000000000000000" pitchFamily="2" charset="2"/>
              <a:buChar char="ü"/>
            </a:pPr>
            <a:endParaRPr lang="en-US" altLang="en-US" sz="1800" dirty="0">
              <a:solidFill>
                <a:schemeClr val="tx1"/>
              </a:solidFill>
              <a:latin typeface="Arial" panose="020B0604020202020204" pitchFamily="34" charset="0"/>
            </a:endParaRPr>
          </a:p>
        </p:txBody>
      </p:sp>
      <p:sp>
        <p:nvSpPr>
          <p:cNvPr id="4" name="矩形 3"/>
          <p:cNvSpPr/>
          <p:nvPr/>
        </p:nvSpPr>
        <p:spPr>
          <a:xfrm>
            <a:off x="2880841" y="2520986"/>
            <a:ext cx="6480175" cy="2123658"/>
          </a:xfrm>
          <a:prstGeom prst="rect">
            <a:avLst/>
          </a:prstGeom>
        </p:spPr>
        <p:txBody>
          <a:bodyPr>
            <a:spAutoFit/>
          </a:bodyPr>
          <a:lstStyle/>
          <a:p>
            <a:r>
              <a:rPr lang="en-US" dirty="0">
                <a:solidFill>
                  <a:schemeClr val="tx1"/>
                </a:solidFill>
              </a:rPr>
              <a:t> 0                              1                           2                            3</a:t>
            </a:r>
          </a:p>
          <a:p>
            <a:r>
              <a:rPr lang="en-US" dirty="0">
                <a:solidFill>
                  <a:schemeClr val="tx1"/>
                </a:solidFill>
              </a:rPr>
              <a:t>   0 1 2 3 4 5 6 7 8 9 0 1 2 3 4 5 6 7 8 9 0 1 2 3 4 5 6 7 8 9 0 1</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p:txBody>
      </p:sp>
      <p:sp>
        <p:nvSpPr>
          <p:cNvPr id="7" name="Rectangle 5"/>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305911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mn-lt"/>
              <a:ea typeface="Arial Unicode MS" panose="020B0604020202020204" pitchFamily="34" charset="-122"/>
              <a:cs typeface="Arial Unicode MS" panose="020B0604020202020204" pitchFamily="34" charset="-122"/>
            </a:endParaRPr>
          </a:p>
        </p:txBody>
      </p:sp>
      <p:sp>
        <p:nvSpPr>
          <p:cNvPr id="33" name="Title 1"/>
          <p:cNvSpPr txBox="1">
            <a:spLocks/>
          </p:cNvSpPr>
          <p:nvPr/>
        </p:nvSpPr>
        <p:spPr>
          <a:xfrm>
            <a:off x="4680769" y="2636912"/>
            <a:ext cx="2853532" cy="736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3600" dirty="0">
                <a:latin typeface="+mn-lt"/>
                <a:ea typeface="Arial Unicode MS" panose="020B0604020202020204" pitchFamily="34" charset="-122"/>
                <a:cs typeface="Arial Unicode MS" panose="020B0604020202020204" pitchFamily="34" charset="-122"/>
              </a:rPr>
              <a:t>Thank You</a:t>
            </a:r>
            <a:endParaRPr lang="en-US" sz="3600" dirty="0">
              <a:latin typeface="+mn-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59488361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VXLAN and GRE</a:t>
            </a:r>
            <a:r>
              <a:rPr lang="zh-CN" altLang="en-US" dirty="0" smtClean="0"/>
              <a:t>需要扩展支持新特性</a:t>
            </a:r>
            <a:endParaRPr lang="en-US" altLang="zh-CN" dirty="0" smtClean="0"/>
          </a:p>
          <a:p>
            <a:r>
              <a:rPr lang="en-US" altLang="zh-CN" dirty="0" smtClean="0"/>
              <a:t>VXLAN and GRE</a:t>
            </a:r>
            <a:r>
              <a:rPr lang="zh-CN" altLang="en-US" dirty="0" smtClean="0"/>
              <a:t>有两种方式</a:t>
            </a:r>
            <a:endParaRPr lang="en-US" altLang="zh-CN" dirty="0" smtClean="0"/>
          </a:p>
          <a:p>
            <a:pPr lvl="1"/>
            <a:r>
              <a:rPr lang="en-US" altLang="zh-CN" dirty="0" smtClean="0"/>
              <a:t>1. VXLAN</a:t>
            </a:r>
            <a:r>
              <a:rPr lang="zh-CN" altLang="en-US" dirty="0" smtClean="0"/>
              <a:t>和</a:t>
            </a:r>
            <a:r>
              <a:rPr lang="en-US" altLang="zh-CN" dirty="0" smtClean="0"/>
              <a:t>GRE</a:t>
            </a:r>
            <a:r>
              <a:rPr lang="zh-CN" altLang="en-US" dirty="0" smtClean="0"/>
              <a:t>各自扩展</a:t>
            </a:r>
            <a:endParaRPr lang="en-US" altLang="zh-CN" dirty="0" smtClean="0"/>
          </a:p>
          <a:p>
            <a:pPr lvl="1"/>
            <a:r>
              <a:rPr lang="en-US" altLang="zh-CN" dirty="0" smtClean="0"/>
              <a:t>2. VXLAN</a:t>
            </a:r>
            <a:r>
              <a:rPr lang="zh-CN" altLang="en-US" dirty="0" smtClean="0"/>
              <a:t>和</a:t>
            </a:r>
            <a:r>
              <a:rPr lang="en-US" altLang="zh-CN" dirty="0" smtClean="0"/>
              <a:t>GRE</a:t>
            </a:r>
            <a:r>
              <a:rPr lang="zh-CN" altLang="en-US" dirty="0" smtClean="0"/>
              <a:t>用现有</a:t>
            </a:r>
            <a:r>
              <a:rPr lang="en-US" altLang="zh-CN" dirty="0" smtClean="0"/>
              <a:t>IPv6</a:t>
            </a:r>
            <a:r>
              <a:rPr lang="zh-CN" altLang="en-US" dirty="0" smtClean="0"/>
              <a:t>封装</a:t>
            </a:r>
            <a:endParaRPr lang="en-US" altLang="zh-CN" dirty="0" smtClean="0"/>
          </a:p>
          <a:p>
            <a:pPr lvl="1"/>
            <a:endParaRPr lang="en-US" altLang="zh-CN" dirty="0"/>
          </a:p>
          <a:p>
            <a:r>
              <a:rPr lang="zh-CN" altLang="en-US" dirty="0"/>
              <a:t>推荐</a:t>
            </a:r>
            <a:r>
              <a:rPr lang="en-US" altLang="zh-CN" dirty="0" smtClean="0"/>
              <a:t>Option 2</a:t>
            </a:r>
            <a:r>
              <a:rPr lang="zh-CN" altLang="en-US" dirty="0" smtClean="0"/>
              <a:t>；</a:t>
            </a:r>
            <a:r>
              <a:rPr lang="en-US" altLang="zh-CN" dirty="0" smtClean="0"/>
              <a:t>IPv4</a:t>
            </a:r>
            <a:r>
              <a:rPr lang="zh-CN" altLang="en-US" dirty="0" smtClean="0"/>
              <a:t>不再考虑扩展。</a:t>
            </a:r>
            <a:endParaRPr lang="zh-CN" altLang="en-US" dirty="0"/>
          </a:p>
        </p:txBody>
      </p:sp>
      <p:sp>
        <p:nvSpPr>
          <p:cNvPr id="4" name="日期占位符 3"/>
          <p:cNvSpPr>
            <a:spLocks noGrp="1"/>
          </p:cNvSpPr>
          <p:nvPr>
            <p:ph type="dt" sz="half" idx="10"/>
          </p:nvPr>
        </p:nvSpPr>
        <p:spPr/>
        <p:txBody>
          <a:bodyPr/>
          <a:lstStyle/>
          <a:p>
            <a:fld id="{F470F9AD-50E2-488C-9025-01678319B3E3}" type="datetime1">
              <a:rPr lang="en-US" altLang="zh-CN" smtClean="0"/>
              <a:t>3/28/2023</a:t>
            </a:fld>
            <a:endParaRPr lang="en-US"/>
          </a:p>
        </p:txBody>
      </p:sp>
    </p:spTree>
    <p:extLst>
      <p:ext uri="{BB962C8B-B14F-4D97-AF65-F5344CB8AC3E}">
        <p14:creationId xmlns:p14="http://schemas.microsoft.com/office/powerpoint/2010/main" val="239601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789" y="404664"/>
            <a:ext cx="12070556" cy="821507"/>
          </a:xfrm>
        </p:spPr>
        <p:txBody>
          <a:bodyPr>
            <a:normAutofit/>
          </a:bodyPr>
          <a:lstStyle/>
          <a:p>
            <a:r>
              <a:rPr lang="en-US" altLang="zh-CN" sz="3200" dirty="0">
                <a:solidFill>
                  <a:srgbClr val="212529"/>
                </a:solidFill>
                <a:latin typeface="微软雅黑" panose="020B0503020204020204" pitchFamily="34" charset="-122"/>
                <a:ea typeface="微软雅黑" panose="020B0503020204020204" pitchFamily="34" charset="-122"/>
                <a:cs typeface="+mn-cs"/>
              </a:rPr>
              <a:t>GIP6 Technical Description</a:t>
            </a:r>
            <a:endParaRPr lang="zh-CN" altLang="en-US" sz="3200" dirty="0">
              <a:solidFill>
                <a:srgbClr val="212529"/>
              </a:solidFill>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1127954" y="2348880"/>
            <a:ext cx="5904656" cy="2369880"/>
          </a:xfrm>
          <a:prstGeom prst="rect">
            <a:avLst/>
          </a:prstGeom>
        </p:spPr>
        <p:txBody>
          <a:bodyPr wrap="square">
            <a:spAutoFit/>
          </a:bodyPr>
          <a:lstStyle/>
          <a:p>
            <a:endParaRPr lang="en-US" dirty="0">
              <a:solidFill>
                <a:schemeClr val="tx1"/>
              </a:solidFill>
            </a:endParaRPr>
          </a:p>
          <a:p>
            <a:r>
              <a:rPr lang="en-US" sz="1600" dirty="0">
                <a:solidFill>
                  <a:schemeClr val="tx1"/>
                </a:solidFill>
              </a:rPr>
              <a:t>              Option 1 (Recommended)</a:t>
            </a:r>
          </a:p>
          <a:p>
            <a:endParaRPr lang="en-US" dirty="0">
              <a:solidFill>
                <a:schemeClr val="tx1"/>
              </a:solidFill>
            </a:endParaRPr>
          </a:p>
          <a:p>
            <a:r>
              <a:rPr lang="en-US" dirty="0">
                <a:solidFill>
                  <a:schemeClr val="tx1"/>
                </a:solidFill>
              </a:rPr>
              <a:t>   + - - - - - - - - - - - - - - - - - - - - - - - - - - - - - - - - - - - +          </a:t>
            </a:r>
          </a:p>
          <a:p>
            <a:r>
              <a:rPr lang="en-US" dirty="0">
                <a:solidFill>
                  <a:schemeClr val="tx1"/>
                </a:solidFill>
              </a:rPr>
              <a:t>   |                IPv6 Header                                           |            </a:t>
            </a:r>
          </a:p>
          <a:p>
            <a:r>
              <a:rPr lang="en-US" dirty="0">
                <a:solidFill>
                  <a:schemeClr val="tx1"/>
                </a:solidFill>
              </a:rPr>
              <a:t>   + - - - - - - - - - - - - - - - - - - - - - - - - - - - - - - - - - - - +</a:t>
            </a:r>
          </a:p>
          <a:p>
            <a:r>
              <a:rPr lang="en-US" dirty="0">
                <a:solidFill>
                  <a:schemeClr val="tx1"/>
                </a:solidFill>
              </a:rPr>
              <a:t>   |               IPv6 Extension Header                            |</a:t>
            </a:r>
          </a:p>
          <a:p>
            <a:r>
              <a:rPr lang="en-US" dirty="0">
                <a:solidFill>
                  <a:schemeClr val="tx1"/>
                </a:solidFill>
              </a:rPr>
              <a:t>   |       (Encapsulations of new features +                   |           </a:t>
            </a:r>
          </a:p>
          <a:p>
            <a:r>
              <a:rPr lang="en-US" dirty="0">
                <a:solidFill>
                  <a:schemeClr val="tx1"/>
                </a:solidFill>
              </a:rPr>
              <a:t>   | Encapsulations of functions of existing IP tunnels) |           </a:t>
            </a:r>
          </a:p>
          <a:p>
            <a:r>
              <a:rPr lang="en-US" dirty="0">
                <a:solidFill>
                  <a:schemeClr val="tx1"/>
                </a:solidFill>
              </a:rPr>
              <a:t>   + - - - - - - - - - - - - - - - - - - - - - - - - - - - - - - - - - - - +          </a:t>
            </a:r>
          </a:p>
          <a:p>
            <a:r>
              <a:rPr lang="en-US" dirty="0">
                <a:solidFill>
                  <a:schemeClr val="tx1"/>
                </a:solidFill>
              </a:rPr>
              <a:t>   |                Payload packet                                       |</a:t>
            </a:r>
          </a:p>
          <a:p>
            <a:r>
              <a:rPr lang="en-US" dirty="0">
                <a:solidFill>
                  <a:schemeClr val="tx1"/>
                </a:solidFill>
              </a:rPr>
              <a:t>   + - - - - - - - - - - - - - - - - - - - - - - - - - - - - - - - - - - - +                  </a:t>
            </a:r>
          </a:p>
        </p:txBody>
      </p:sp>
      <p:sp>
        <p:nvSpPr>
          <p:cNvPr id="13" name="右大括号 12"/>
          <p:cNvSpPr/>
          <p:nvPr/>
        </p:nvSpPr>
        <p:spPr>
          <a:xfrm>
            <a:off x="5016386" y="3086092"/>
            <a:ext cx="144016" cy="108012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矩形 13"/>
          <p:cNvSpPr/>
          <p:nvPr/>
        </p:nvSpPr>
        <p:spPr>
          <a:xfrm>
            <a:off x="5304418" y="3487652"/>
            <a:ext cx="1540806" cy="276999"/>
          </a:xfrm>
          <a:prstGeom prst="rect">
            <a:avLst/>
          </a:prstGeom>
        </p:spPr>
        <p:txBody>
          <a:bodyPr wrap="none">
            <a:spAutoFit/>
          </a:bodyPr>
          <a:lstStyle/>
          <a:p>
            <a:r>
              <a:rPr lang="en-US" dirty="0">
                <a:solidFill>
                  <a:schemeClr val="tx1"/>
                </a:solidFill>
              </a:rPr>
              <a:t>GIP6 Encapsulation</a:t>
            </a:r>
            <a:endParaRPr lang="en-US" dirty="0"/>
          </a:p>
        </p:txBody>
      </p:sp>
      <p:sp>
        <p:nvSpPr>
          <p:cNvPr id="15" name="矩形 14"/>
          <p:cNvSpPr/>
          <p:nvPr/>
        </p:nvSpPr>
        <p:spPr>
          <a:xfrm>
            <a:off x="1204006" y="1241403"/>
            <a:ext cx="10801200" cy="830997"/>
          </a:xfrm>
          <a:prstGeom prst="rect">
            <a:avLst/>
          </a:prstGeom>
        </p:spPr>
        <p:txBody>
          <a:bodyPr wrap="square">
            <a:spAutoFit/>
          </a:bodyPr>
          <a:lstStyle/>
          <a:p>
            <a:pPr marL="285750" indent="-285750">
              <a:buFont typeface="Wingdings" panose="05000000000000000000" pitchFamily="2" charset="2"/>
              <a:buChar char="Ø"/>
            </a:pPr>
            <a:r>
              <a:rPr lang="en-US"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Generalized IPv6 (GIP6) tunnel is defined to use the IPv6 header and IPv6 extension header to support both existing IP tunnels functions and new features.</a:t>
            </a:r>
          </a:p>
          <a:p>
            <a:pPr marL="285750" indent="-285750">
              <a:buFont typeface="Wingdings" panose="05000000000000000000" pitchFamily="2" charset="2"/>
              <a:buChar char="Ø"/>
            </a:pPr>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 GIP6 encapsulated packet has the following format:</a:t>
            </a:r>
            <a:endParaRPr lang="en-US"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矩形 6"/>
          <p:cNvSpPr/>
          <p:nvPr/>
        </p:nvSpPr>
        <p:spPr>
          <a:xfrm>
            <a:off x="7057282" y="2348880"/>
            <a:ext cx="5904656" cy="2739211"/>
          </a:xfrm>
          <a:prstGeom prst="rect">
            <a:avLst/>
          </a:prstGeom>
        </p:spPr>
        <p:txBody>
          <a:bodyPr wrap="square">
            <a:spAutoFit/>
          </a:bodyPr>
          <a:lstStyle/>
          <a:p>
            <a:endParaRPr lang="en-US" dirty="0">
              <a:solidFill>
                <a:schemeClr val="tx1"/>
              </a:solidFill>
            </a:endParaRPr>
          </a:p>
          <a:p>
            <a:r>
              <a:rPr lang="en-US" sz="1600" dirty="0">
                <a:solidFill>
                  <a:schemeClr val="tx1"/>
                </a:solidFill>
              </a:rPr>
              <a:t>                         Option 2</a:t>
            </a:r>
          </a:p>
          <a:p>
            <a:endParaRPr lang="en-US" dirty="0">
              <a:solidFill>
                <a:schemeClr val="tx1"/>
              </a:solidFill>
            </a:endParaRPr>
          </a:p>
          <a:p>
            <a:r>
              <a:rPr lang="en-US" dirty="0">
                <a:solidFill>
                  <a:schemeClr val="tx1"/>
                </a:solidFill>
              </a:rPr>
              <a:t>   + - - - - - - - - - - - - - - - - - - - - - - - - - - - - - - - - - - - +          </a:t>
            </a:r>
          </a:p>
          <a:p>
            <a:r>
              <a:rPr lang="en-US" dirty="0">
                <a:solidFill>
                  <a:schemeClr val="tx1"/>
                </a:solidFill>
              </a:rPr>
              <a:t>   |                IPv6 Header                                           |            </a:t>
            </a:r>
          </a:p>
          <a:p>
            <a:r>
              <a:rPr lang="en-US" dirty="0">
                <a:solidFill>
                  <a:schemeClr val="tx1"/>
                </a:solidFill>
              </a:rPr>
              <a:t>   + - - - - - - - - - - - - - - - - - - - - - - - - - - - - - - - - - - - +</a:t>
            </a:r>
          </a:p>
          <a:p>
            <a:r>
              <a:rPr lang="en-US" dirty="0">
                <a:solidFill>
                  <a:schemeClr val="tx1"/>
                </a:solidFill>
              </a:rPr>
              <a:t>   |               IPv6 Extension Header                            |</a:t>
            </a:r>
          </a:p>
          <a:p>
            <a:r>
              <a:rPr lang="en-US" dirty="0">
                <a:solidFill>
                  <a:schemeClr val="tx1"/>
                </a:solidFill>
              </a:rPr>
              <a:t>   |         (Encapsulations of new features)                  |           </a:t>
            </a:r>
          </a:p>
          <a:p>
            <a:r>
              <a:rPr lang="en-US" dirty="0">
                <a:solidFill>
                  <a:schemeClr val="tx1"/>
                </a:solidFill>
              </a:rPr>
              <a:t>   |                                                                               |           </a:t>
            </a:r>
          </a:p>
          <a:p>
            <a:r>
              <a:rPr lang="en-US" dirty="0">
                <a:solidFill>
                  <a:schemeClr val="tx1"/>
                </a:solidFill>
              </a:rPr>
              <a:t>   + - - - - - - - - - - - - - - - - - - - - - - - - - - - - - - - - - - - +  </a:t>
            </a:r>
          </a:p>
          <a:p>
            <a:r>
              <a:rPr lang="en-US" altLang="zh-CN" dirty="0">
                <a:solidFill>
                  <a:schemeClr val="tx1"/>
                </a:solidFill>
              </a:rPr>
              <a:t>   |                Existing IP Tunnel Headers                    |</a:t>
            </a:r>
          </a:p>
          <a:p>
            <a:r>
              <a:rPr lang="en-US" altLang="zh-CN" dirty="0">
                <a:solidFill>
                  <a:schemeClr val="tx1"/>
                </a:solidFill>
              </a:rPr>
              <a:t>   + - - - - - - - - - - - - - - - - - - - - - - - - - - - - - - - - - - - +                  </a:t>
            </a:r>
            <a:r>
              <a:rPr lang="en-US" dirty="0">
                <a:solidFill>
                  <a:schemeClr val="tx1"/>
                </a:solidFill>
              </a:rPr>
              <a:t>        </a:t>
            </a:r>
          </a:p>
          <a:p>
            <a:r>
              <a:rPr lang="en-US" dirty="0">
                <a:solidFill>
                  <a:schemeClr val="tx1"/>
                </a:solidFill>
              </a:rPr>
              <a:t>   |                Payload packet                                       |</a:t>
            </a:r>
          </a:p>
          <a:p>
            <a:r>
              <a:rPr lang="en-US" dirty="0">
                <a:solidFill>
                  <a:schemeClr val="tx1"/>
                </a:solidFill>
              </a:rPr>
              <a:t>   + - - - - - - - - - - - - - - - - - - - - - - - - - - - - - - - - - - - +                  </a:t>
            </a:r>
          </a:p>
        </p:txBody>
      </p:sp>
      <p:sp>
        <p:nvSpPr>
          <p:cNvPr id="8" name="右大括号 7"/>
          <p:cNvSpPr/>
          <p:nvPr/>
        </p:nvSpPr>
        <p:spPr>
          <a:xfrm>
            <a:off x="10945714" y="3086092"/>
            <a:ext cx="144016" cy="108012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矩形 8"/>
          <p:cNvSpPr/>
          <p:nvPr/>
        </p:nvSpPr>
        <p:spPr>
          <a:xfrm>
            <a:off x="11233746" y="3487652"/>
            <a:ext cx="1540806" cy="276999"/>
          </a:xfrm>
          <a:prstGeom prst="rect">
            <a:avLst/>
          </a:prstGeom>
        </p:spPr>
        <p:txBody>
          <a:bodyPr wrap="none">
            <a:spAutoFit/>
          </a:bodyPr>
          <a:lstStyle/>
          <a:p>
            <a:r>
              <a:rPr lang="en-US" dirty="0">
                <a:solidFill>
                  <a:schemeClr val="tx1"/>
                </a:solidFill>
              </a:rPr>
              <a:t>GIP6 Encapsulation</a:t>
            </a:r>
            <a:endParaRPr lang="en-US" dirty="0"/>
          </a:p>
        </p:txBody>
      </p:sp>
    </p:spTree>
    <p:extLst>
      <p:ext uri="{BB962C8B-B14F-4D97-AF65-F5344CB8AC3E}">
        <p14:creationId xmlns:p14="http://schemas.microsoft.com/office/powerpoint/2010/main" val="425636733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720329" y="280382"/>
            <a:ext cx="11636132"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eaLnBrk="1" hangingPunct="1">
              <a:lnSpc>
                <a:spcPct val="90000"/>
              </a:lnSpc>
            </a:pPr>
            <a:r>
              <a:rPr lang="en-US" altLang="zh-CN" sz="3200" b="0" kern="1200" dirty="0">
                <a:solidFill>
                  <a:srgbClr val="212529"/>
                </a:solidFill>
                <a:cs typeface="+mn-cs"/>
              </a:rPr>
              <a:t>GIP6 for VXLAN</a:t>
            </a:r>
            <a:endParaRPr lang="en-US" altLang="en-US" sz="3200" b="0" kern="1200" dirty="0">
              <a:solidFill>
                <a:srgbClr val="212529"/>
              </a:solidFill>
              <a:cs typeface="+mn-cs"/>
            </a:endParaRPr>
          </a:p>
        </p:txBody>
      </p:sp>
      <p:sp>
        <p:nvSpPr>
          <p:cNvPr id="21" name="矩形 20"/>
          <p:cNvSpPr/>
          <p:nvPr/>
        </p:nvSpPr>
        <p:spPr>
          <a:xfrm>
            <a:off x="843803" y="1192226"/>
            <a:ext cx="11037765" cy="1754326"/>
          </a:xfrm>
          <a:prstGeom prst="rect">
            <a:avLst/>
          </a:prstGeom>
        </p:spPr>
        <p:txBody>
          <a:bodyPr wrap="square">
            <a:spAutoFit/>
          </a:bodyPr>
          <a:lstStyle/>
          <a:p>
            <a:pPr marL="285750" lvl="0" indent="-285750" eaLnBrk="0" hangingPunct="0">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 The function of the UDP is replaced by the flow label of the IPv6 header in the GIP6 tunnel.  To ensure compatibility, the value of the flow label calculated for the purpose of ECMP SHOULD be the same as that of the source port of the UDP.</a:t>
            </a:r>
          </a:p>
          <a:p>
            <a:pPr marL="285750" lvl="0" indent="-285750" eaLnBrk="0" hangingPunct="0">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 Definition of the VN Option</a:t>
            </a:r>
          </a:p>
          <a:p>
            <a:pPr lvl="0" eaLnBrk="0" hangingPunct="0"/>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 new option called VN Option is defined to carry the VXLAN header information.  The VN Option  MUST only be encapsulated in the Destination Options Header (DOH).</a:t>
            </a:r>
          </a:p>
        </p:txBody>
      </p:sp>
      <p:pic>
        <p:nvPicPr>
          <p:cNvPr id="32" name="图片 31"/>
          <p:cNvPicPr>
            <a:picLocks noChangeAspect="1"/>
          </p:cNvPicPr>
          <p:nvPr/>
        </p:nvPicPr>
        <p:blipFill>
          <a:blip r:embed="rId2"/>
          <a:stretch>
            <a:fillRect/>
          </a:stretch>
        </p:blipFill>
        <p:spPr>
          <a:xfrm>
            <a:off x="1096433" y="3933056"/>
            <a:ext cx="4733925" cy="1581150"/>
          </a:xfrm>
          <a:prstGeom prst="rect">
            <a:avLst/>
          </a:prstGeom>
        </p:spPr>
      </p:pic>
      <p:pic>
        <p:nvPicPr>
          <p:cNvPr id="33" name="图片 32"/>
          <p:cNvPicPr>
            <a:picLocks noChangeAspect="1"/>
          </p:cNvPicPr>
          <p:nvPr/>
        </p:nvPicPr>
        <p:blipFill>
          <a:blip r:embed="rId3"/>
          <a:stretch>
            <a:fillRect/>
          </a:stretch>
        </p:blipFill>
        <p:spPr>
          <a:xfrm>
            <a:off x="6985025" y="3964496"/>
            <a:ext cx="4752975" cy="1400175"/>
          </a:xfrm>
          <a:prstGeom prst="rect">
            <a:avLst/>
          </a:prstGeom>
        </p:spPr>
      </p:pic>
      <p:sp>
        <p:nvSpPr>
          <p:cNvPr id="35" name="矩形 34"/>
          <p:cNvSpPr/>
          <p:nvPr/>
        </p:nvSpPr>
        <p:spPr>
          <a:xfrm>
            <a:off x="8704922" y="3655449"/>
            <a:ext cx="1685077" cy="338554"/>
          </a:xfrm>
          <a:prstGeom prst="rect">
            <a:avLst/>
          </a:prstGeom>
        </p:spPr>
        <p:txBody>
          <a:bodyPr wrap="none">
            <a:spAutoFit/>
          </a:bodyPr>
          <a:lstStyle/>
          <a:p>
            <a:pPr lvl="0" eaLnBrk="0" hangingPunct="0"/>
            <a:r>
              <a:rPr lang="en-US" altLang="en-US" sz="1600" b="1" dirty="0">
                <a:solidFill>
                  <a:srgbClr val="0000FF"/>
                </a:solidFill>
                <a:latin typeface="Arial Unicode MS" panose="020B0604020202020204" pitchFamily="34" charset="-122"/>
                <a:ea typeface="var(--bs-font-monospace)"/>
              </a:rPr>
              <a:t>VXLAN headers</a:t>
            </a:r>
            <a:r>
              <a:rPr lang="en-US" altLang="en-US" sz="1000" b="1" dirty="0">
                <a:solidFill>
                  <a:srgbClr val="0000FF"/>
                </a:solidFill>
              </a:rPr>
              <a:t> </a:t>
            </a:r>
            <a:endParaRPr lang="en-US" altLang="en-US" sz="2400" b="1" dirty="0">
              <a:solidFill>
                <a:srgbClr val="0000FF"/>
              </a:solidFill>
              <a:latin typeface="Arial" panose="020B0604020202020204" pitchFamily="34" charset="0"/>
            </a:endParaRPr>
          </a:p>
        </p:txBody>
      </p:sp>
      <p:sp>
        <p:nvSpPr>
          <p:cNvPr id="36" name="矩形 35"/>
          <p:cNvSpPr/>
          <p:nvPr/>
        </p:nvSpPr>
        <p:spPr>
          <a:xfrm>
            <a:off x="2448521" y="3591257"/>
            <a:ext cx="1168910" cy="338554"/>
          </a:xfrm>
          <a:prstGeom prst="rect">
            <a:avLst/>
          </a:prstGeom>
        </p:spPr>
        <p:txBody>
          <a:bodyPr wrap="none">
            <a:spAutoFit/>
          </a:bodyPr>
          <a:lstStyle/>
          <a:p>
            <a:pPr lvl="0" eaLnBrk="0" hangingPunct="0"/>
            <a:r>
              <a:rPr lang="en-US" altLang="en-US" sz="1600" b="1" dirty="0">
                <a:solidFill>
                  <a:srgbClr val="0000FF"/>
                </a:solidFill>
                <a:latin typeface="Arial Unicode MS" panose="020B0604020202020204" pitchFamily="34" charset="-122"/>
                <a:ea typeface="var(--bs-font-monospace)"/>
              </a:rPr>
              <a:t>VN Option</a:t>
            </a:r>
            <a:r>
              <a:rPr lang="en-US" altLang="en-US" sz="1000" b="1" dirty="0">
                <a:solidFill>
                  <a:srgbClr val="0000FF"/>
                </a:solidFill>
              </a:rPr>
              <a:t> </a:t>
            </a:r>
            <a:endParaRPr lang="en-US" altLang="en-US" sz="2400" b="1" dirty="0">
              <a:solidFill>
                <a:srgbClr val="0000FF"/>
              </a:solidFill>
              <a:latin typeface="Arial" panose="020B0604020202020204" pitchFamily="34" charset="0"/>
            </a:endParaRPr>
          </a:p>
        </p:txBody>
      </p:sp>
    </p:spTree>
    <p:extLst>
      <p:ext uri="{BB962C8B-B14F-4D97-AF65-F5344CB8AC3E}">
        <p14:creationId xmlns:p14="http://schemas.microsoft.com/office/powerpoint/2010/main" val="110638503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A9A3F5AF-9EB9-48B5-A0E7-0E6ACAB5576C}" type="datetime1">
              <a:rPr lang="en-US" altLang="zh-CN" smtClean="0"/>
              <a:t>3/28/2023</a:t>
            </a:fld>
            <a:endParaRPr lang="en-US"/>
          </a:p>
        </p:txBody>
      </p:sp>
    </p:spTree>
    <p:extLst>
      <p:ext uri="{BB962C8B-B14F-4D97-AF65-F5344CB8AC3E}">
        <p14:creationId xmlns:p14="http://schemas.microsoft.com/office/powerpoint/2010/main" val="249373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864345" y="190500"/>
            <a:ext cx="11233248" cy="541338"/>
          </a:xfrm>
          <a:prstGeom prst="rect">
            <a:avLst/>
          </a:prstGeom>
        </p:spPr>
        <p:txBody>
          <a:bodyPr>
            <a:noAutofit/>
          </a:bodyPr>
          <a:lstStyle/>
          <a:p>
            <a:r>
              <a:rPr lang="en-US" altLang="zh-CN" sz="3200" dirty="0">
                <a:solidFill>
                  <a:srgbClr val="212529"/>
                </a:solidFill>
                <a:latin typeface="微软雅黑" panose="020B0503020204020204" pitchFamily="34" charset="-122"/>
                <a:ea typeface="微软雅黑" panose="020B0503020204020204" pitchFamily="34" charset="-122"/>
              </a:rPr>
              <a:t>GIP6 For GRE</a:t>
            </a:r>
            <a:endParaRPr lang="zh-CN" altLang="en-US" sz="3200" dirty="0">
              <a:solidFill>
                <a:srgbClr val="212529"/>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8F1BC34E-5849-4AB5-9FD2-7AFEB901C4BE}"/>
              </a:ext>
            </a:extLst>
          </p:cNvPr>
          <p:cNvSpPr/>
          <p:nvPr/>
        </p:nvSpPr>
        <p:spPr>
          <a:xfrm>
            <a:off x="9037569" y="4025383"/>
            <a:ext cx="2928898" cy="2031325"/>
          </a:xfrm>
          <a:prstGeom prst="rect">
            <a:avLst/>
          </a:prstGeom>
          <a:ln>
            <a:solidFill>
              <a:schemeClr val="bg1">
                <a:lumMod val="20000"/>
                <a:lumOff val="80000"/>
              </a:schemeClr>
            </a:solidFill>
          </a:ln>
        </p:spPr>
        <p:txBody>
          <a:bodyPr wrap="square">
            <a:spAutoFit/>
          </a:bodyPr>
          <a:lstStyle/>
          <a:p>
            <a:r>
              <a:rPr lang="zh-CN" altLang="en-US" sz="980" dirty="0">
                <a:solidFill>
                  <a:prstClr val="black"/>
                </a:solidFill>
                <a:latin typeface="微软雅黑"/>
                <a:ea typeface="微软雅黑"/>
              </a:rPr>
              <a:t>Restriction 1:</a:t>
            </a:r>
            <a:endParaRPr lang="en-US" altLang="zh-CN" sz="1400" dirty="0">
              <a:solidFill>
                <a:prstClr val="black"/>
              </a:solidFill>
              <a:latin typeface="微软雅黑"/>
              <a:ea typeface="微软雅黑"/>
            </a:endParaRPr>
          </a:p>
          <a:p>
            <a:r>
              <a:rPr lang="en-US" altLang="zh-CN" sz="980" dirty="0">
                <a:solidFill>
                  <a:prstClr val="black"/>
                </a:solidFill>
                <a:latin typeface="微软雅黑"/>
                <a:ea typeface="微软雅黑"/>
              </a:rPr>
              <a:t>The Key field is short and has poor scalability.</a:t>
            </a:r>
          </a:p>
          <a:p>
            <a:endParaRPr lang="en-US" altLang="zh-CN" sz="1400" dirty="0">
              <a:solidFill>
                <a:prstClr val="black"/>
              </a:solidFill>
              <a:latin typeface="微软雅黑"/>
              <a:ea typeface="微软雅黑"/>
            </a:endParaRPr>
          </a:p>
          <a:p>
            <a:r>
              <a:rPr lang="zh-CN" altLang="en-US" sz="980" dirty="0">
                <a:solidFill>
                  <a:prstClr val="black"/>
                </a:solidFill>
                <a:latin typeface="微软雅黑"/>
                <a:ea typeface="微软雅黑"/>
              </a:rPr>
              <a:t>Restriction 2:</a:t>
            </a:r>
            <a:endParaRPr lang="en-US" altLang="zh-CN" sz="1400" dirty="0">
              <a:solidFill>
                <a:prstClr val="black"/>
              </a:solidFill>
              <a:latin typeface="微软雅黑"/>
              <a:ea typeface="微软雅黑"/>
            </a:endParaRPr>
          </a:p>
          <a:p>
            <a:r>
              <a:rPr lang="zh-CN" altLang="en-US" sz="1119" dirty="0">
                <a:solidFill>
                  <a:prstClr val="black"/>
                </a:solidFill>
                <a:latin typeface="微软雅黑"/>
                <a:ea typeface="微软雅黑"/>
              </a:rPr>
              <a:t>The keepalive, mtu, and path mtu mechanisms are defined, which increases the complexity.</a:t>
            </a:r>
          </a:p>
          <a:p>
            <a:endParaRPr lang="en-US" altLang="zh-CN" sz="1400" dirty="0">
              <a:solidFill>
                <a:prstClr val="black"/>
              </a:solidFill>
              <a:latin typeface="微软雅黑"/>
              <a:ea typeface="微软雅黑"/>
            </a:endParaRPr>
          </a:p>
          <a:p>
            <a:r>
              <a:rPr lang="zh-CN" altLang="en-US" sz="980" dirty="0">
                <a:solidFill>
                  <a:prstClr val="black"/>
                </a:solidFill>
                <a:latin typeface="微软雅黑"/>
                <a:ea typeface="微软雅黑"/>
              </a:rPr>
              <a:t>Restriction 3:</a:t>
            </a:r>
            <a:endParaRPr lang="en-US" altLang="zh-CN" sz="1400" dirty="0">
              <a:solidFill>
                <a:prstClr val="black"/>
              </a:solidFill>
              <a:latin typeface="微软雅黑"/>
              <a:ea typeface="微软雅黑"/>
            </a:endParaRPr>
          </a:p>
          <a:p>
            <a:r>
              <a:rPr lang="zh-CN" altLang="en-US" sz="980" dirty="0">
                <a:solidFill>
                  <a:prstClr val="black"/>
                </a:solidFill>
                <a:latin typeface="微软雅黑"/>
                <a:ea typeface="微软雅黑"/>
              </a:rPr>
              <a:t>Extension of new features is not supported.</a:t>
            </a:r>
            <a:endParaRPr lang="en-US" altLang="zh-CN" sz="1400" dirty="0">
              <a:solidFill>
                <a:prstClr val="black"/>
              </a:solidFill>
              <a:latin typeface="微软雅黑"/>
              <a:ea typeface="微软雅黑"/>
            </a:endParaRPr>
          </a:p>
        </p:txBody>
      </p:sp>
      <p:sp>
        <p:nvSpPr>
          <p:cNvPr id="18" name="文本框 17">
            <a:extLst>
              <a:ext uri="{FF2B5EF4-FFF2-40B4-BE49-F238E27FC236}">
                <a16:creationId xmlns="" xmlns:a16="http://schemas.microsoft.com/office/drawing/2014/main" id="{6B95D0BB-926F-4E38-B98C-5C0B71794A96}"/>
              </a:ext>
            </a:extLst>
          </p:cNvPr>
          <p:cNvSpPr txBox="1"/>
          <p:nvPr/>
        </p:nvSpPr>
        <p:spPr>
          <a:xfrm>
            <a:off x="864346" y="620688"/>
            <a:ext cx="11233245" cy="1092992"/>
          </a:xfrm>
          <a:prstGeom prst="rect">
            <a:avLst/>
          </a:prstGeom>
          <a:noFill/>
        </p:spPr>
        <p:txBody>
          <a:bodyPr wrap="square" lIns="0" tIns="0" rIns="0" bIns="0" rtlCol="0">
            <a:spAutoFit/>
          </a:bodyPr>
          <a:lstStyle/>
          <a:p>
            <a:pPr marL="285750" indent="-285750">
              <a:lnSpc>
                <a:spcPct val="130000"/>
              </a:lnSpc>
              <a:buFont typeface="Wingdings" panose="05000000000000000000" pitchFamily="2" charset="2"/>
              <a:buChar char="Ø"/>
            </a:pPr>
            <a:r>
              <a:rPr kumimoji="1" lang="zh-CN" altLang="en-US" sz="1119" dirty="0">
                <a:solidFill>
                  <a:srgbClr val="000000"/>
                </a:solidFill>
                <a:latin typeface="Microsoft YaHei" panose="020B0503020204020204" pitchFamily="34" charset="-122"/>
                <a:ea typeface="Microsoft YaHei" panose="020B0503020204020204" pitchFamily="34" charset="-122"/>
              </a:rPr>
              <a:t>Application scenario: GRE encapsulates packets of one network layer protocol into packets of another network layer protocol for transmission. Tunnels are recommended in the SD-WAN solution and are usually used together with GRE over IPSec.</a:t>
            </a:r>
            <a:endParaRPr kumimoji="1" lang="en-US" altLang="zh-CN" sz="1400" dirty="0">
              <a:solidFill>
                <a:srgbClr val="000000"/>
              </a:solidFill>
              <a:latin typeface="Microsoft YaHei" panose="020B0503020204020204" pitchFamily="34" charset="-122"/>
              <a:ea typeface="Microsoft YaHei" panose="020B0503020204020204" pitchFamily="34" charset="-122"/>
            </a:endParaRPr>
          </a:p>
          <a:p>
            <a:pPr marL="285750" indent="-285750">
              <a:lnSpc>
                <a:spcPct val="130000"/>
              </a:lnSpc>
              <a:buFont typeface="Wingdings" panose="05000000000000000000" pitchFamily="2" charset="2"/>
              <a:buChar char="Ø"/>
            </a:pPr>
            <a:r>
              <a:rPr kumimoji="1" lang="zh-CN" altLang="en-US" sz="1119" dirty="0">
                <a:solidFill>
                  <a:srgbClr val="000000"/>
                </a:solidFill>
                <a:latin typeface="Microsoft YaHei" panose="020B0503020204020204" pitchFamily="34" charset="-122"/>
                <a:ea typeface="Microsoft YaHei" panose="020B0503020204020204" pitchFamily="34" charset="-122"/>
              </a:rPr>
              <a:t>When the system receives the data of a certain network layer protocol that needs to be encapsulated and routed, it adds a GRE header to the data and encapsulates the data in another protocol, such as IP. In this way, the IP protocol is responsible for forwarding the packet.</a:t>
            </a:r>
            <a:endParaRPr kumimoji="1" lang="en-US" altLang="zh-CN" sz="1400" dirty="0">
              <a:solidFill>
                <a:srgbClr val="000000"/>
              </a:solidFill>
              <a:latin typeface="Microsoft YaHei" panose="020B0503020204020204" pitchFamily="34" charset="-122"/>
              <a:ea typeface="Microsoft YaHei" panose="020B0503020204020204" pitchFamily="34" charset="-122"/>
            </a:endParaRPr>
          </a:p>
        </p:txBody>
      </p:sp>
      <p:grpSp>
        <p:nvGrpSpPr>
          <p:cNvPr id="19" name="组合 18">
            <a:extLst>
              <a:ext uri="{FF2B5EF4-FFF2-40B4-BE49-F238E27FC236}">
                <a16:creationId xmlns="" xmlns:a16="http://schemas.microsoft.com/office/drawing/2014/main" id="{EB312A01-E1C4-42A9-8163-051434020FFB}"/>
              </a:ext>
            </a:extLst>
          </p:cNvPr>
          <p:cNvGrpSpPr/>
          <p:nvPr/>
        </p:nvGrpSpPr>
        <p:grpSpPr>
          <a:xfrm>
            <a:off x="855411" y="3981200"/>
            <a:ext cx="8064896" cy="2487120"/>
            <a:chOff x="479376" y="4095656"/>
            <a:chExt cx="8064896" cy="2487120"/>
          </a:xfrm>
        </p:grpSpPr>
        <p:grpSp>
          <p:nvGrpSpPr>
            <p:cNvPr id="20" name="组合 19">
              <a:extLst>
                <a:ext uri="{FF2B5EF4-FFF2-40B4-BE49-F238E27FC236}">
                  <a16:creationId xmlns="" xmlns:a16="http://schemas.microsoft.com/office/drawing/2014/main" id="{3474AFAB-E075-4276-BF47-6995DFC12052}"/>
                </a:ext>
              </a:extLst>
            </p:cNvPr>
            <p:cNvGrpSpPr/>
            <p:nvPr/>
          </p:nvGrpSpPr>
          <p:grpSpPr>
            <a:xfrm>
              <a:off x="610763" y="4155754"/>
              <a:ext cx="7861501" cy="2427022"/>
              <a:chOff x="610763" y="4155754"/>
              <a:chExt cx="7861501" cy="2427022"/>
            </a:xfrm>
          </p:grpSpPr>
          <p:pic>
            <p:nvPicPr>
              <p:cNvPr id="22" name="d0e238">
                <a:extLst>
                  <a:ext uri="{FF2B5EF4-FFF2-40B4-BE49-F238E27FC236}">
                    <a16:creationId xmlns="" xmlns:a16="http://schemas.microsoft.com/office/drawing/2014/main" id="{8714F2FC-ED03-4FCD-81C2-B43628541AEF}"/>
                  </a:ext>
                </a:extLst>
              </p:cNvPr>
              <p:cNvPicPr>
                <a:picLocks noChangeAspect="1" noChangeArrowheads="1"/>
              </p:cNvPicPr>
              <p:nvPr/>
            </p:nvPicPr>
            <p:blipFill>
              <a:blip r:embed="rId3" cstate="print"/>
              <a:srcRect/>
              <a:stretch>
                <a:fillRect/>
              </a:stretch>
            </p:blipFill>
            <p:spPr bwMode="auto">
              <a:xfrm>
                <a:off x="610763" y="4155754"/>
                <a:ext cx="7272808" cy="1086186"/>
              </a:xfrm>
              <a:prstGeom prst="rect">
                <a:avLst/>
              </a:prstGeom>
              <a:noFill/>
              <a:ln w="9525">
                <a:noFill/>
                <a:miter lim="800000"/>
                <a:headEnd/>
                <a:tailEnd/>
              </a:ln>
            </p:spPr>
          </p:pic>
          <p:sp>
            <p:nvSpPr>
              <p:cNvPr id="23" name="矩形 22">
                <a:extLst>
                  <a:ext uri="{FF2B5EF4-FFF2-40B4-BE49-F238E27FC236}">
                    <a16:creationId xmlns="" xmlns:a16="http://schemas.microsoft.com/office/drawing/2014/main" id="{4F200013-5FE4-4BAD-A5D8-FCF4C775A5BD}"/>
                  </a:ext>
                </a:extLst>
              </p:cNvPr>
              <p:cNvSpPr/>
              <p:nvPr/>
            </p:nvSpPr>
            <p:spPr>
              <a:xfrm>
                <a:off x="623392" y="5271648"/>
                <a:ext cx="7848872" cy="1311128"/>
              </a:xfrm>
              <a:prstGeom prst="rect">
                <a:avLst/>
              </a:prstGeom>
              <a:ln>
                <a:noFill/>
              </a:ln>
            </p:spPr>
            <p:txBody>
              <a:bodyPr wrap="square">
                <a:spAutoFit/>
              </a:bodyPr>
              <a:lstStyle/>
              <a:p>
                <a:r>
                  <a:rPr lang="en-US" altLang="zh-CN" sz="960" dirty="0">
                    <a:solidFill>
                      <a:schemeClr val="tx1"/>
                    </a:solidFill>
                    <a:latin typeface="微软雅黑" panose="020B0503020204020204" pitchFamily="34" charset="-122"/>
                    <a:ea typeface="微软雅黑" panose="020B0503020204020204" pitchFamily="34" charset="-122"/>
                  </a:rPr>
                  <a:t>After receiving the private network packet from the interface connected to the private network, the ingress PE performs GRE tunnel encapsulation.</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sz="960" dirty="0">
                    <a:solidFill>
                      <a:schemeClr val="tx1"/>
                    </a:solidFill>
                    <a:latin typeface="微软雅黑" panose="020B0503020204020204" pitchFamily="34" charset="-122"/>
                    <a:ea typeface="微软雅黑" panose="020B0503020204020204" pitchFamily="34" charset="-122"/>
                  </a:rPr>
                  <a:t>The egress PE receives the packet from the interface connected to the public network and analyzes the IP header. The egress PE finds that the destination address of the packet is the local device and the protocol field value is 47, indicating that the protocol is GRE (see RFC 2784). Then, the egress PE performs GRE decapsulation and removes the IP header and GRE header. Then, based on the Protocol Type field in the GRE header, the finds that the passenger protocol of the packet is IP. Then, the searches the routing table for the private IP address and forwards the packet.</a:t>
                </a: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21" name="矩形 20">
              <a:extLst>
                <a:ext uri="{FF2B5EF4-FFF2-40B4-BE49-F238E27FC236}">
                  <a16:creationId xmlns="" xmlns:a16="http://schemas.microsoft.com/office/drawing/2014/main" id="{1494BBFE-203C-43CE-BD56-EF347CECE862}"/>
                </a:ext>
              </a:extLst>
            </p:cNvPr>
            <p:cNvSpPr/>
            <p:nvPr/>
          </p:nvSpPr>
          <p:spPr>
            <a:xfrm>
              <a:off x="479376" y="4095656"/>
              <a:ext cx="8064896" cy="2357680"/>
            </a:xfrm>
            <a:prstGeom prst="rect">
              <a:avLst/>
            </a:prstGeom>
            <a:noFill/>
            <a:ln w="6350">
              <a:solidFill>
                <a:schemeClr val="tx1">
                  <a:lumMod val="10000"/>
                  <a:lumOff val="90000"/>
                </a:schemeClr>
              </a:solidFill>
              <a:miter lim="400000"/>
            </a:ln>
          </p:spPr>
          <p:txBody>
            <a:bodyPr lIns="22519" tIns="22519" rIns="22519" bIns="22519" rtlCol="0" anchor="ctr"/>
            <a:lstStyle/>
            <a:p>
              <a:pPr algn="ctr" defTabSz="762635" hangingPunct="0"/>
              <a:endParaRPr lang="zh-CN" altLang="en-US" sz="1000" kern="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4" name="组合 23">
            <a:extLst>
              <a:ext uri="{FF2B5EF4-FFF2-40B4-BE49-F238E27FC236}">
                <a16:creationId xmlns="" xmlns:a16="http://schemas.microsoft.com/office/drawing/2014/main" id="{129690F5-6B6B-4A4E-8A39-5646AF02EC3E}"/>
              </a:ext>
            </a:extLst>
          </p:cNvPr>
          <p:cNvGrpSpPr/>
          <p:nvPr/>
        </p:nvGrpSpPr>
        <p:grpSpPr>
          <a:xfrm>
            <a:off x="864346" y="1556792"/>
            <a:ext cx="11323537" cy="2376263"/>
            <a:chOff x="479376" y="1780924"/>
            <a:chExt cx="11323537" cy="2268767"/>
          </a:xfrm>
        </p:grpSpPr>
        <p:sp>
          <p:nvSpPr>
            <p:cNvPr id="25" name="矩形 24">
              <a:extLst>
                <a:ext uri="{FF2B5EF4-FFF2-40B4-BE49-F238E27FC236}">
                  <a16:creationId xmlns="" xmlns:a16="http://schemas.microsoft.com/office/drawing/2014/main" id="{56476C13-C387-4B0D-AADD-BCFC09D474E2}"/>
                </a:ext>
              </a:extLst>
            </p:cNvPr>
            <p:cNvSpPr/>
            <p:nvPr/>
          </p:nvSpPr>
          <p:spPr>
            <a:xfrm>
              <a:off x="569668" y="3311027"/>
              <a:ext cx="10829064" cy="738664"/>
            </a:xfrm>
            <a:prstGeom prst="rect">
              <a:avLst/>
            </a:prstGeom>
          </p:spPr>
          <p:txBody>
            <a:bodyPr wrap="square">
              <a:spAutoFit/>
            </a:bodyPr>
            <a:lstStyle/>
            <a:p>
              <a:r>
                <a:rPr kumimoji="1" lang="zh-CN" altLang="zh-CN" sz="1119" dirty="0">
                  <a:solidFill>
                    <a:srgbClr val="000000"/>
                  </a:solidFill>
                  <a:latin typeface="Microsoft YaHei" panose="020B0503020204020204" pitchFamily="34" charset="-122"/>
                  <a:ea typeface="Microsoft YaHei" panose="020B0503020204020204" pitchFamily="34" charset="-122"/>
                </a:rPr>
                <a:t>Passenger protocol: The packet protocol before encapsulation is called passenger protocol.</a:t>
              </a:r>
            </a:p>
            <a:p>
              <a:r>
                <a:rPr kumimoji="1" lang="zh-CN" altLang="zh-CN" sz="1119" dirty="0">
                  <a:solidFill>
                    <a:srgbClr val="000000"/>
                  </a:solidFill>
                  <a:latin typeface="Microsoft YaHei" panose="020B0503020204020204" pitchFamily="34" charset="-122"/>
                  <a:ea typeface="Microsoft YaHei" panose="020B0503020204020204" pitchFamily="34" charset="-122"/>
                </a:rPr>
                <a:t>Encapsulation Protocol (Encapsulation Protocol): The foregoing GRE protocol is called the encapsulation protocol, also called the carrier protocol (Carrier Protocol).</a:t>
              </a:r>
            </a:p>
            <a:p>
              <a:r>
                <a:rPr kumimoji="1" lang="zh-CN" altLang="zh-CN" sz="1119" dirty="0">
                  <a:solidFill>
                    <a:srgbClr val="000000"/>
                  </a:solidFill>
                  <a:latin typeface="Microsoft YaHei" panose="020B0503020204020204" pitchFamily="34" charset="-122"/>
                  <a:ea typeface="Microsoft YaHei" panose="020B0503020204020204" pitchFamily="34" charset="-122"/>
                </a:rPr>
                <a:t>Transport protocol (Transport Protocol or Delivery Protocol): A protocol that forwards encapsulated packets is referred to as a transport protocol.</a:t>
              </a:r>
            </a:p>
          </p:txBody>
        </p:sp>
        <p:grpSp>
          <p:nvGrpSpPr>
            <p:cNvPr id="26" name="组合 25">
              <a:extLst>
                <a:ext uri="{FF2B5EF4-FFF2-40B4-BE49-F238E27FC236}">
                  <a16:creationId xmlns="" xmlns:a16="http://schemas.microsoft.com/office/drawing/2014/main" id="{E2C1D684-EB76-42E4-B9EF-64F3194B4AB6}"/>
                </a:ext>
              </a:extLst>
            </p:cNvPr>
            <p:cNvGrpSpPr/>
            <p:nvPr/>
          </p:nvGrpSpPr>
          <p:grpSpPr>
            <a:xfrm>
              <a:off x="580048" y="1780924"/>
              <a:ext cx="11222865" cy="1598266"/>
              <a:chOff x="580048" y="1780924"/>
              <a:chExt cx="11324292" cy="1598266"/>
            </a:xfrm>
          </p:grpSpPr>
          <p:pic>
            <p:nvPicPr>
              <p:cNvPr id="28" name="d0e141">
                <a:extLst>
                  <a:ext uri="{FF2B5EF4-FFF2-40B4-BE49-F238E27FC236}">
                    <a16:creationId xmlns="" xmlns:a16="http://schemas.microsoft.com/office/drawing/2014/main" id="{4C0F24F5-17F8-464C-A857-98273488CB2B}"/>
                  </a:ext>
                </a:extLst>
              </p:cNvPr>
              <p:cNvPicPr>
                <a:picLocks noChangeAspect="1" noChangeArrowheads="1"/>
              </p:cNvPicPr>
              <p:nvPr/>
            </p:nvPicPr>
            <p:blipFill>
              <a:blip r:embed="rId4" cstate="print"/>
              <a:srcRect/>
              <a:stretch>
                <a:fillRect/>
              </a:stretch>
            </p:blipFill>
            <p:spPr bwMode="auto">
              <a:xfrm>
                <a:off x="580048" y="1859791"/>
                <a:ext cx="4392488" cy="1296144"/>
              </a:xfrm>
              <a:prstGeom prst="rect">
                <a:avLst/>
              </a:prstGeom>
              <a:noFill/>
              <a:ln w="9525">
                <a:noFill/>
                <a:miter lim="800000"/>
                <a:headEnd/>
                <a:tailEnd/>
              </a:ln>
            </p:spPr>
          </p:pic>
          <p:pic>
            <p:nvPicPr>
              <p:cNvPr id="29" name="Picture 2">
                <a:extLst>
                  <a:ext uri="{FF2B5EF4-FFF2-40B4-BE49-F238E27FC236}">
                    <a16:creationId xmlns="" xmlns:a16="http://schemas.microsoft.com/office/drawing/2014/main" id="{A39EBAAD-A05D-4EB9-8794-254AA9A52AF0}"/>
                  </a:ext>
                </a:extLst>
              </p:cNvPr>
              <p:cNvPicPr>
                <a:picLocks noChangeAspect="1" noChangeArrowheads="1"/>
              </p:cNvPicPr>
              <p:nvPr/>
            </p:nvPicPr>
            <p:blipFill>
              <a:blip r:embed="rId5" cstate="print"/>
              <a:srcRect/>
              <a:stretch>
                <a:fillRect/>
              </a:stretch>
            </p:blipFill>
            <p:spPr bwMode="auto">
              <a:xfrm>
                <a:off x="6456040" y="1780924"/>
                <a:ext cx="5448300" cy="1598266"/>
              </a:xfrm>
              <a:prstGeom prst="rect">
                <a:avLst/>
              </a:prstGeom>
              <a:noFill/>
              <a:ln w="9525">
                <a:noFill/>
                <a:miter lim="800000"/>
                <a:headEnd/>
                <a:tailEnd/>
              </a:ln>
            </p:spPr>
          </p:pic>
          <p:cxnSp>
            <p:nvCxnSpPr>
              <p:cNvPr id="30" name="连接符: 肘形 29">
                <a:extLst>
                  <a:ext uri="{FF2B5EF4-FFF2-40B4-BE49-F238E27FC236}">
                    <a16:creationId xmlns="" xmlns:a16="http://schemas.microsoft.com/office/drawing/2014/main" id="{5EEE185E-940A-4C68-BE04-728183E998AB}"/>
                  </a:ext>
                </a:extLst>
              </p:cNvPr>
              <p:cNvCxnSpPr>
                <a:cxnSpLocks/>
                <a:endCxn id="29" idx="1"/>
              </p:cNvCxnSpPr>
              <p:nvPr/>
            </p:nvCxnSpPr>
            <p:spPr>
              <a:xfrm>
                <a:off x="2440252" y="2580057"/>
                <a:ext cx="4015788" cy="121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矩形 26">
              <a:extLst>
                <a:ext uri="{FF2B5EF4-FFF2-40B4-BE49-F238E27FC236}">
                  <a16:creationId xmlns="" xmlns:a16="http://schemas.microsoft.com/office/drawing/2014/main" id="{305C7EC9-1B06-4AC5-8DF4-8D280767B696}"/>
                </a:ext>
              </a:extLst>
            </p:cNvPr>
            <p:cNvSpPr/>
            <p:nvPr/>
          </p:nvSpPr>
          <p:spPr>
            <a:xfrm>
              <a:off x="479376" y="1857696"/>
              <a:ext cx="11142956" cy="2189057"/>
            </a:xfrm>
            <a:prstGeom prst="rect">
              <a:avLst/>
            </a:prstGeom>
            <a:noFill/>
            <a:ln w="6350">
              <a:solidFill>
                <a:schemeClr val="tx1">
                  <a:lumMod val="10000"/>
                  <a:lumOff val="90000"/>
                </a:schemeClr>
              </a:solidFill>
              <a:miter lim="400000"/>
            </a:ln>
          </p:spPr>
          <p:txBody>
            <a:bodyPr lIns="22519" tIns="22519" rIns="22519" bIns="22519" rtlCol="0" anchor="ctr"/>
            <a:lstStyle/>
            <a:p>
              <a:pPr algn="ctr" defTabSz="762635" hangingPunct="0"/>
              <a:endParaRPr lang="zh-CN" altLang="en-US" sz="1000" kern="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481927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GIP6</a:t>
            </a:r>
            <a:r>
              <a:rPr lang="zh-CN" altLang="en-US" dirty="0" smtClean="0"/>
              <a:t>两种扩展比较</a:t>
            </a:r>
            <a:endParaRPr lang="en-US" altLang="zh-CN" dirty="0" smtClean="0"/>
          </a:p>
          <a:p>
            <a:pPr lvl="1"/>
            <a:r>
              <a:rPr lang="en-US" altLang="zh-CN" dirty="0" smtClean="0"/>
              <a:t>Option 2</a:t>
            </a:r>
            <a:r>
              <a:rPr lang="zh-CN" altLang="en-US" dirty="0" smtClean="0"/>
              <a:t>：兼容性好，但是功能分离（分别由</a:t>
            </a:r>
            <a:r>
              <a:rPr lang="en-US" altLang="zh-CN" dirty="0" smtClean="0"/>
              <a:t>IPv6 Extension Header</a:t>
            </a:r>
            <a:r>
              <a:rPr lang="zh-CN" altLang="en-US" dirty="0" smtClean="0"/>
              <a:t>和隧道头携带不同的信息）。</a:t>
            </a:r>
            <a:endParaRPr lang="en-US" altLang="zh-CN" dirty="0" smtClean="0"/>
          </a:p>
          <a:p>
            <a:pPr lvl="1"/>
            <a:r>
              <a:rPr lang="en-US" altLang="zh-CN" dirty="0" smtClean="0"/>
              <a:t>Option 1</a:t>
            </a:r>
            <a:r>
              <a:rPr lang="zh-CN" altLang="en-US" dirty="0" smtClean="0"/>
              <a:t>：兼容性差，但是功能集中（统一由</a:t>
            </a:r>
            <a:r>
              <a:rPr lang="en-US" altLang="zh-CN" dirty="0" smtClean="0"/>
              <a:t>IPv6 Extension Header</a:t>
            </a:r>
            <a:r>
              <a:rPr lang="zh-CN" altLang="en-US" dirty="0" smtClean="0"/>
              <a:t>携带）</a:t>
            </a:r>
            <a:endParaRPr lang="en-US" altLang="zh-CN" dirty="0" smtClean="0"/>
          </a:p>
          <a:p>
            <a:pPr lvl="1"/>
            <a:r>
              <a:rPr lang="zh-CN" altLang="en-US" dirty="0" smtClean="0"/>
              <a:t>。</a:t>
            </a:r>
            <a:endParaRPr lang="zh-CN" altLang="en-US" dirty="0"/>
          </a:p>
        </p:txBody>
      </p:sp>
      <p:sp>
        <p:nvSpPr>
          <p:cNvPr id="4" name="日期占位符 3"/>
          <p:cNvSpPr>
            <a:spLocks noGrp="1"/>
          </p:cNvSpPr>
          <p:nvPr>
            <p:ph type="dt" sz="half" idx="10"/>
          </p:nvPr>
        </p:nvSpPr>
        <p:spPr/>
        <p:txBody>
          <a:bodyPr/>
          <a:lstStyle/>
          <a:p>
            <a:fld id="{F470F9AD-50E2-488C-9025-01678319B3E3}" type="datetime1">
              <a:rPr lang="en-US" altLang="zh-CN" smtClean="0"/>
              <a:t>3/28/2023</a:t>
            </a:fld>
            <a:endParaRPr lang="en-US"/>
          </a:p>
        </p:txBody>
      </p:sp>
    </p:spTree>
    <p:extLst>
      <p:ext uri="{BB962C8B-B14F-4D97-AF65-F5344CB8AC3E}">
        <p14:creationId xmlns:p14="http://schemas.microsoft.com/office/powerpoint/2010/main" val="3140520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12417" y="764704"/>
            <a:ext cx="9649072" cy="1501909"/>
          </a:xfrm>
        </p:spPr>
        <p:txBody>
          <a:bodyPr>
            <a:normAutofit/>
          </a:bodyPr>
          <a:lstStyle/>
          <a:p>
            <a:pPr lvl="0" eaLnBrk="0" fontAlgn="base" hangingPunct="0">
              <a:lnSpc>
                <a:spcPct val="100000"/>
              </a:lnSpc>
              <a:spcAft>
                <a:spcPct val="0"/>
              </a:spcAft>
            </a:pPr>
            <a:r>
              <a:rPr lang="en-US" altLang="en-US" sz="4800" dirty="0">
                <a:solidFill>
                  <a:srgbClr val="212529"/>
                </a:solidFill>
                <a:latin typeface="Arial Unicode MS" panose="020B0604020202020204" pitchFamily="34" charset="-122"/>
                <a:ea typeface="var(--bs-font-monospace)"/>
              </a:rPr>
              <a:t>Generalized IPv6 </a:t>
            </a:r>
            <a:r>
              <a:rPr lang="en-US" altLang="en-US" sz="4800" dirty="0" smtClean="0">
                <a:solidFill>
                  <a:srgbClr val="212529"/>
                </a:solidFill>
                <a:latin typeface="Arial Unicode MS" panose="020B0604020202020204" pitchFamily="34" charset="-122"/>
                <a:ea typeface="var(--bs-font-monospace)"/>
              </a:rPr>
              <a:t>for MPLS</a:t>
            </a:r>
            <a:endParaRPr lang="en-US" altLang="en-US" sz="6600" dirty="0">
              <a:latin typeface="Arial" panose="020B0604020202020204" pitchFamily="34" charset="0"/>
            </a:endParaRPr>
          </a:p>
        </p:txBody>
      </p:sp>
      <p:sp>
        <p:nvSpPr>
          <p:cNvPr id="6" name="Subtitle 5"/>
          <p:cNvSpPr>
            <a:spLocks noGrp="1"/>
          </p:cNvSpPr>
          <p:nvPr>
            <p:ph type="subTitle" idx="1"/>
          </p:nvPr>
        </p:nvSpPr>
        <p:spPr>
          <a:xfrm>
            <a:off x="1728441" y="3429000"/>
            <a:ext cx="9721454" cy="2448272"/>
          </a:xfrm>
        </p:spPr>
        <p:txBody>
          <a:bodyPr>
            <a:normAutofit/>
          </a:bodyPr>
          <a:lstStyle/>
          <a:p>
            <a:r>
              <a:rPr lang="en-US" altLang="zh-CN" dirty="0" err="1" smtClean="0"/>
              <a:t>Zhenbin</a:t>
            </a:r>
            <a:r>
              <a:rPr lang="en-US" altLang="zh-CN" dirty="0" smtClean="0"/>
              <a:t> Li</a:t>
            </a:r>
            <a:endParaRPr lang="en-US" dirty="0"/>
          </a:p>
        </p:txBody>
      </p:sp>
      <p:sp>
        <p:nvSpPr>
          <p:cNvPr id="4" name="Date Placeholder 3"/>
          <p:cNvSpPr>
            <a:spLocks noGrp="1"/>
          </p:cNvSpPr>
          <p:nvPr>
            <p:ph type="dt" sz="half" idx="10"/>
          </p:nvPr>
        </p:nvSpPr>
        <p:spPr/>
        <p:txBody>
          <a:bodyPr/>
          <a:lstStyle/>
          <a:p>
            <a:fld id="{0315167F-8C74-492E-B457-0B86505CB97C}" type="datetime1">
              <a:rPr lang="en-US" smtClean="0"/>
              <a:t>3/28/2023</a:t>
            </a:fld>
            <a:endParaRPr lang="en-US"/>
          </a:p>
        </p:txBody>
      </p:sp>
      <p:sp>
        <p:nvSpPr>
          <p:cNvPr id="2"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1650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321" y="346783"/>
            <a:ext cx="12070556" cy="821507"/>
          </a:xfrm>
        </p:spPr>
        <p:txBody>
          <a:bodyPr>
            <a:normAutofit/>
          </a:bodyPr>
          <a:lstStyle/>
          <a:p>
            <a:r>
              <a:rPr lang="en-US" altLang="zh-CN" sz="3200" dirty="0">
                <a:solidFill>
                  <a:srgbClr val="212529"/>
                </a:solidFill>
                <a:latin typeface="微软雅黑" panose="020B0503020204020204" pitchFamily="34" charset="-122"/>
                <a:ea typeface="微软雅黑" panose="020B0503020204020204" pitchFamily="34" charset="-122"/>
                <a:cs typeface="+mn-cs"/>
              </a:rPr>
              <a:t>Technical Challenges to MPLS</a:t>
            </a:r>
            <a:endParaRPr lang="en-US" sz="3200" dirty="0">
              <a:solidFill>
                <a:srgbClr val="212529"/>
              </a:solidFill>
              <a:latin typeface="微软雅黑" panose="020B0503020204020204" pitchFamily="34" charset="-122"/>
              <a:ea typeface="微软雅黑" panose="020B0503020204020204" pitchFamily="34" charset="-122"/>
              <a:cs typeface="+mn-cs"/>
            </a:endParaRPr>
          </a:p>
        </p:txBody>
      </p:sp>
      <p:sp>
        <p:nvSpPr>
          <p:cNvPr id="4" name="内容占位符 2"/>
          <p:cNvSpPr txBox="1">
            <a:spLocks/>
          </p:cNvSpPr>
          <p:nvPr/>
        </p:nvSpPr>
        <p:spPr>
          <a:xfrm>
            <a:off x="1106658" y="1366619"/>
            <a:ext cx="10657184" cy="45109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MPLS is lack of the source indication and MP2P connections may occur. This causes the difficulty and complex process for OAM over MPLS. Although SFL( [RFC8957]) is defined, there is few implementation. </a:t>
            </a:r>
          </a:p>
          <a:p>
            <a:pPr marL="514350" lvl="0" indent="-514350" eaLnBrk="0" hangingPunct="0">
              <a:lnSpc>
                <a:spcPct val="100000"/>
              </a:lnSpc>
              <a:spcBef>
                <a:spcPct val="0"/>
              </a:spcBef>
              <a:buAutoNum type="arabicPeriod"/>
            </a:pPr>
            <a:endParaRPr lang="en-US" altLang="en-US" sz="1600" dirty="0">
              <a:latin typeface="FrutigerNext LT Regular" pitchFamily="34" charset="0"/>
              <a:ea typeface="宋体" pitchFamily="2" charset="-122"/>
            </a:endParaRPr>
          </a:p>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The payload type (for example, L2 or L3 packets) cannot be directly determined because there is no payload indication. </a:t>
            </a:r>
          </a:p>
          <a:p>
            <a:pPr marL="514350" lvl="0" indent="-514350" eaLnBrk="0" hangingPunct="0">
              <a:lnSpc>
                <a:spcPct val="100000"/>
              </a:lnSpc>
              <a:spcBef>
                <a:spcPct val="0"/>
              </a:spcBef>
              <a:buAutoNum type="arabicPeriod"/>
            </a:pPr>
            <a:endParaRPr lang="en-US" altLang="en-US" sz="1600" dirty="0">
              <a:latin typeface="FrutigerNext LT Regular" pitchFamily="34" charset="0"/>
              <a:ea typeface="宋体" pitchFamily="2" charset="-122"/>
            </a:endParaRPr>
          </a:p>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There is no metadata extensibility and it is difficult to encapsulate new forwarding attributes for the new features such as IETF network slicing, IFIT, and APN. </a:t>
            </a:r>
          </a:p>
          <a:p>
            <a:pPr marL="514350" lvl="0" indent="-514350" eaLnBrk="0" hangingPunct="0">
              <a:lnSpc>
                <a:spcPct val="100000"/>
              </a:lnSpc>
              <a:spcBef>
                <a:spcPct val="0"/>
              </a:spcBef>
              <a:buAutoNum type="arabicPeriod"/>
            </a:pPr>
            <a:endParaRPr lang="en-US" altLang="en-US" sz="1600" dirty="0">
              <a:latin typeface="FrutigerNext LT Regular" pitchFamily="34" charset="0"/>
              <a:ea typeface="宋体" pitchFamily="2" charset="-122"/>
            </a:endParaRPr>
          </a:p>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The process of the ECMP function is complex and affects forwarding performance. Entropy labels or flow labels are placed at the bottom of the label stack for processing and the internal IP header information may have to be parsed for the purpose of ECMP. </a:t>
            </a:r>
          </a:p>
        </p:txBody>
      </p:sp>
      <p:grpSp>
        <p:nvGrpSpPr>
          <p:cNvPr id="24" name="组合 23"/>
          <p:cNvGrpSpPr/>
          <p:nvPr/>
        </p:nvGrpSpPr>
        <p:grpSpPr>
          <a:xfrm>
            <a:off x="6841009" y="4365104"/>
            <a:ext cx="2592288" cy="951531"/>
            <a:chOff x="8497193" y="5579146"/>
            <a:chExt cx="2592288" cy="951531"/>
          </a:xfrm>
        </p:grpSpPr>
        <p:sp>
          <p:nvSpPr>
            <p:cNvPr id="14" name="文本框 13"/>
            <p:cNvSpPr txBox="1"/>
            <p:nvPr/>
          </p:nvSpPr>
          <p:spPr>
            <a:xfrm>
              <a:off x="8640399" y="5878843"/>
              <a:ext cx="1080120"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Label</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5" name="文本框 14"/>
            <p:cNvSpPr txBox="1"/>
            <p:nvPr/>
          </p:nvSpPr>
          <p:spPr>
            <a:xfrm>
              <a:off x="9720519" y="5878842"/>
              <a:ext cx="360040"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TC</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6" name="文本框 15"/>
            <p:cNvSpPr txBox="1"/>
            <p:nvPr/>
          </p:nvSpPr>
          <p:spPr>
            <a:xfrm>
              <a:off x="10065527" y="5878841"/>
              <a:ext cx="216024"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S</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7" name="文本框 16"/>
            <p:cNvSpPr txBox="1"/>
            <p:nvPr/>
          </p:nvSpPr>
          <p:spPr>
            <a:xfrm>
              <a:off x="10281551" y="5878841"/>
              <a:ext cx="576064"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TTL</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8" name="文本框 17"/>
            <p:cNvSpPr txBox="1"/>
            <p:nvPr/>
          </p:nvSpPr>
          <p:spPr>
            <a:xfrm>
              <a:off x="8497193" y="5579146"/>
              <a:ext cx="2592288" cy="276999"/>
            </a:xfrm>
            <a:prstGeom prst="rect">
              <a:avLst/>
            </a:prstGeom>
            <a:noFill/>
          </p:spPr>
          <p:txBody>
            <a:bodyPr wrap="square" rtlCol="0">
              <a:spAutoFit/>
            </a:bodyPr>
            <a:lstStyle/>
            <a:p>
              <a:pPr algn="ctr" eaLnBrk="0" hangingPunct="0"/>
              <a:r>
                <a:rPr lang="en-US" altLang="zh-CN" dirty="0">
                  <a:solidFill>
                    <a:srgbClr val="000000"/>
                  </a:solidFill>
                  <a:latin typeface="Arial" panose="020B0604020202020204" pitchFamily="34" charset="0"/>
                </a:rPr>
                <a:t>MPLS Label  </a:t>
              </a:r>
              <a:r>
                <a:rPr lang="en-US" altLang="zh-CN" dirty="0" err="1">
                  <a:solidFill>
                    <a:srgbClr val="000000"/>
                  </a:solidFill>
                  <a:latin typeface="Arial" panose="020B0604020202020204" pitchFamily="34" charset="0"/>
                </a:rPr>
                <a:t>Encap</a:t>
              </a:r>
              <a:endParaRPr lang="zh-CN" altLang="en-US" dirty="0">
                <a:solidFill>
                  <a:srgbClr val="000000"/>
                </a:solidFill>
                <a:latin typeface="Arial" panose="020B0604020202020204" pitchFamily="34" charset="0"/>
              </a:endParaRPr>
            </a:p>
          </p:txBody>
        </p:sp>
        <p:sp>
          <p:nvSpPr>
            <p:cNvPr id="20" name="文本框 19"/>
            <p:cNvSpPr txBox="1"/>
            <p:nvPr/>
          </p:nvSpPr>
          <p:spPr>
            <a:xfrm>
              <a:off x="9073257" y="6130567"/>
              <a:ext cx="576064" cy="400110"/>
            </a:xfrm>
            <a:prstGeom prst="rect">
              <a:avLst/>
            </a:prstGeom>
            <a:noFill/>
          </p:spPr>
          <p:txBody>
            <a:bodyPr wrap="square" rtlCol="0">
              <a:spAutoFit/>
            </a:bodyPr>
            <a:lstStyle/>
            <a:p>
              <a:pPr eaLnBrk="0" hangingPunct="0"/>
              <a:r>
                <a:rPr lang="en-US" altLang="zh-CN" sz="1000" dirty="0">
                  <a:solidFill>
                    <a:srgbClr val="000000"/>
                  </a:solidFill>
                  <a:latin typeface="Arial" panose="020B0604020202020204" pitchFamily="34" charset="0"/>
                </a:rPr>
                <a:t>20</a:t>
              </a:r>
            </a:p>
            <a:p>
              <a:pPr eaLnBrk="0" hangingPunct="0"/>
              <a:r>
                <a:rPr lang="en-US" altLang="zh-CN" sz="1000" dirty="0">
                  <a:solidFill>
                    <a:srgbClr val="000000"/>
                  </a:solidFill>
                  <a:latin typeface="Arial" panose="020B0604020202020204" pitchFamily="34" charset="0"/>
                </a:rPr>
                <a:t>bits</a:t>
              </a:r>
              <a:endParaRPr lang="zh-CN" altLang="en-US" sz="1000" dirty="0">
                <a:solidFill>
                  <a:srgbClr val="000000"/>
                </a:solidFill>
                <a:latin typeface="Arial" panose="020B0604020202020204" pitchFamily="34" charset="0"/>
              </a:endParaRPr>
            </a:p>
          </p:txBody>
        </p:sp>
        <p:sp>
          <p:nvSpPr>
            <p:cNvPr id="21" name="文本框 20"/>
            <p:cNvSpPr txBox="1"/>
            <p:nvPr/>
          </p:nvSpPr>
          <p:spPr>
            <a:xfrm>
              <a:off x="9612507" y="6124429"/>
              <a:ext cx="576064" cy="400110"/>
            </a:xfrm>
            <a:prstGeom prst="rect">
              <a:avLst/>
            </a:prstGeom>
            <a:noFill/>
          </p:spPr>
          <p:txBody>
            <a:bodyPr wrap="square" rtlCol="0">
              <a:spAutoFit/>
            </a:bodyPr>
            <a:lstStyle/>
            <a:p>
              <a:pPr algn="ctr" eaLnBrk="0" hangingPunct="0"/>
              <a:r>
                <a:rPr lang="en-US" altLang="zh-CN" sz="1000" dirty="0">
                  <a:solidFill>
                    <a:srgbClr val="000000"/>
                  </a:solidFill>
                  <a:latin typeface="Arial" panose="020B0604020202020204" pitchFamily="34" charset="0"/>
                </a:rPr>
                <a:t>3 </a:t>
              </a:r>
            </a:p>
            <a:p>
              <a:pPr algn="ctr" eaLnBrk="0" hangingPunct="0"/>
              <a:r>
                <a:rPr lang="en-US" altLang="zh-CN" sz="1000" dirty="0">
                  <a:solidFill>
                    <a:srgbClr val="000000"/>
                  </a:solidFill>
                  <a:latin typeface="Arial" panose="020B0604020202020204" pitchFamily="34" charset="0"/>
                </a:rPr>
                <a:t>bits</a:t>
              </a:r>
              <a:endParaRPr lang="zh-CN" altLang="en-US" sz="1000" dirty="0">
                <a:solidFill>
                  <a:srgbClr val="000000"/>
                </a:solidFill>
                <a:latin typeface="Arial" panose="020B0604020202020204" pitchFamily="34" charset="0"/>
              </a:endParaRPr>
            </a:p>
          </p:txBody>
        </p:sp>
        <p:sp>
          <p:nvSpPr>
            <p:cNvPr id="22" name="文本框 21"/>
            <p:cNvSpPr txBox="1"/>
            <p:nvPr/>
          </p:nvSpPr>
          <p:spPr>
            <a:xfrm>
              <a:off x="9900539" y="6123335"/>
              <a:ext cx="576064" cy="400110"/>
            </a:xfrm>
            <a:prstGeom prst="rect">
              <a:avLst/>
            </a:prstGeom>
            <a:noFill/>
          </p:spPr>
          <p:txBody>
            <a:bodyPr wrap="square" rtlCol="0">
              <a:spAutoFit/>
            </a:bodyPr>
            <a:lstStyle/>
            <a:p>
              <a:pPr algn="ctr" eaLnBrk="0" hangingPunct="0"/>
              <a:r>
                <a:rPr lang="en-US" altLang="zh-CN" sz="1000" dirty="0">
                  <a:solidFill>
                    <a:srgbClr val="000000"/>
                  </a:solidFill>
                  <a:latin typeface="Arial" panose="020B0604020202020204" pitchFamily="34" charset="0"/>
                </a:rPr>
                <a:t>1 </a:t>
              </a:r>
            </a:p>
            <a:p>
              <a:pPr algn="ctr" eaLnBrk="0" hangingPunct="0"/>
              <a:r>
                <a:rPr lang="en-US" altLang="zh-CN" sz="1000" dirty="0">
                  <a:solidFill>
                    <a:srgbClr val="000000"/>
                  </a:solidFill>
                  <a:latin typeface="Arial" panose="020B0604020202020204" pitchFamily="34" charset="0"/>
                </a:rPr>
                <a:t>bit</a:t>
              </a:r>
              <a:endParaRPr lang="zh-CN" altLang="en-US" sz="1000" dirty="0">
                <a:solidFill>
                  <a:srgbClr val="000000"/>
                </a:solidFill>
                <a:latin typeface="Arial" panose="020B0604020202020204" pitchFamily="34" charset="0"/>
              </a:endParaRPr>
            </a:p>
          </p:txBody>
        </p:sp>
        <p:sp>
          <p:nvSpPr>
            <p:cNvPr id="23" name="文本框 22"/>
            <p:cNvSpPr txBox="1"/>
            <p:nvPr/>
          </p:nvSpPr>
          <p:spPr>
            <a:xfrm>
              <a:off x="10306021" y="6123335"/>
              <a:ext cx="576064" cy="400110"/>
            </a:xfrm>
            <a:prstGeom prst="rect">
              <a:avLst/>
            </a:prstGeom>
            <a:noFill/>
          </p:spPr>
          <p:txBody>
            <a:bodyPr wrap="square" rtlCol="0">
              <a:spAutoFit/>
            </a:bodyPr>
            <a:lstStyle/>
            <a:p>
              <a:pPr algn="ctr" eaLnBrk="0" hangingPunct="0"/>
              <a:r>
                <a:rPr lang="en-US" altLang="zh-CN" sz="1000" dirty="0">
                  <a:solidFill>
                    <a:srgbClr val="000000"/>
                  </a:solidFill>
                  <a:latin typeface="Arial" panose="020B0604020202020204" pitchFamily="34" charset="0"/>
                </a:rPr>
                <a:t>8 </a:t>
              </a:r>
            </a:p>
            <a:p>
              <a:pPr algn="ctr" eaLnBrk="0" hangingPunct="0"/>
              <a:r>
                <a:rPr lang="en-US" altLang="zh-CN" sz="1000" dirty="0">
                  <a:solidFill>
                    <a:srgbClr val="000000"/>
                  </a:solidFill>
                  <a:latin typeface="Arial" panose="020B0604020202020204" pitchFamily="34" charset="0"/>
                </a:rPr>
                <a:t>bit</a:t>
              </a:r>
              <a:endParaRPr lang="zh-CN" altLang="en-US" sz="1000" dirty="0">
                <a:solidFill>
                  <a:srgbClr val="000000"/>
                </a:solidFill>
                <a:latin typeface="Arial" panose="020B0604020202020204" pitchFamily="34" charset="0"/>
              </a:endParaRPr>
            </a:p>
          </p:txBody>
        </p:sp>
      </p:grpSp>
    </p:spTree>
    <p:extLst>
      <p:ext uri="{BB962C8B-B14F-4D97-AF65-F5344CB8AC3E}">
        <p14:creationId xmlns:p14="http://schemas.microsoft.com/office/powerpoint/2010/main" val="142576296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none" rtlCol="0">
        <a:spAutoFit/>
      </a:bodyPr>
      <a:lstStyle>
        <a:defPPr>
          <a:defRPr dirty="0" smtClean="0">
            <a:solidFill>
              <a:schemeClr val="tx1"/>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txDef>
      <a:spPr>
        <a:solidFill>
          <a:schemeClr val="bg1"/>
        </a:solidFill>
      </a:spPr>
      <a:bodyPr wrap="none" lIns="121909" tIns="60954" rIns="121909" bIns="60954" rtlCol="0">
        <a:noAutofit/>
      </a:bodyPr>
      <a:lstStyle>
        <a:defPPr fontAlgn="auto">
          <a:lnSpc>
            <a:spcPct val="130000"/>
          </a:lnSpc>
          <a:spcBef>
            <a:spcPts val="0"/>
          </a:spcBef>
          <a:spcAft>
            <a:spcPts val="0"/>
          </a:spcAft>
          <a:buNone/>
          <a:defRPr sz="1400" kern="0" dirty="0" smtClean="0">
            <a:solidFill>
              <a:srgbClr val="000000"/>
            </a:solidFill>
            <a:latin typeface="+mn-ea"/>
            <a:ea typeface="+mn-ea"/>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3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1D1D1A">
                <a:lumMod val="75000"/>
                <a:alpha val="8000"/>
              </a:srgbClr>
            </a:gs>
            <a:gs pos="100000">
              <a:srgbClr val="FFFFFF">
                <a:alpha val="15000"/>
              </a:srgbClr>
            </a:gs>
          </a:gsLst>
          <a:lin ang="5400000" scaled="0"/>
        </a:gradFill>
        <a:ln w="6350">
          <a:gradFill>
            <a:gsLst>
              <a:gs pos="0">
                <a:srgbClr val="1D1D1A">
                  <a:lumMod val="50000"/>
                  <a:alpha val="0"/>
                </a:srgbClr>
              </a:gs>
              <a:gs pos="100000">
                <a:srgbClr val="FFFFFF">
                  <a:alpha val="80000"/>
                </a:srgbClr>
              </a:gs>
            </a:gsLst>
            <a:lin ang="5400000" scaled="0"/>
          </a:gradFill>
          <a:miter lim="400000"/>
        </a:ln>
      </a:spPr>
      <a:bodyPr lIns="22519" tIns="22519" rIns="22519" bIns="22519" anchor="ctr"/>
      <a:lstStyle>
        <a:defPPr algn="ctr" defTabSz="762635" fontAlgn="base" hangingPunct="0">
          <a:spcBef>
            <a:spcPct val="0"/>
          </a:spcBef>
          <a:spcAft>
            <a:spcPct val="0"/>
          </a:spcAft>
          <a:defRPr sz="1000" kern="0">
            <a:solidFill>
              <a:srgbClr val="C00000"/>
            </a:solidFill>
            <a:latin typeface="微软雅黑" panose="020B0503020204020204" pitchFamily="34" charset="-122"/>
            <a:ea typeface="微软雅黑" panose="020B0503020204020204" pitchFamily="34" charset="-122"/>
            <a:cs typeface="Arial" panose="020B0604020202020204" pitchFamily="34" charset="0"/>
          </a:defRPr>
        </a:defPPr>
      </a:lst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_白色_16_9" id="{7CD4B91F-273A-4322-964F-6BD7E403B39E}" vid="{7466A2A5-F21C-401E-B6D0-CA69BF331BD4}"/>
    </a:ext>
  </a:ext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2_自定义设计方案">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6">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7">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8">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9">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algn="l" defTabSz="801688">
          <a:lnSpc>
            <a:spcPct val="100000"/>
          </a:lnSpc>
          <a:buClrTx/>
          <a:buSzTx/>
          <a:buFontTx/>
          <a:buNone/>
          <a:defRPr sz="1400" dirty="0" smtClean="0">
            <a:solidFill>
              <a:srgbClr val="000000"/>
            </a:solidFill>
            <a:ea typeface="ＭＳ Ｐゴシック" pitchFamily="34" charset="-128"/>
          </a:defRPr>
        </a:defPPr>
      </a:lstStyle>
    </a:spDef>
    <a:lnDef>
      <a:spPr bwMode="auto">
        <a:xfrm>
          <a:off x="0" y="0"/>
          <a:ext cx="1" cy="1"/>
        </a:xfrm>
        <a:custGeom>
          <a:avLst/>
          <a:gdLst/>
          <a:ahLst/>
          <a:cxnLst/>
          <a:rect l="0" t="0" r="0" b="0"/>
          <a:pathLst/>
        </a:custGeom>
        <a:solidFill>
          <a:srgbClr val="FFCC99"/>
        </a:solidFill>
        <a:ln w="9525" cap="flat" cmpd="sng" algn="ctr">
          <a:noFill/>
          <a:prstDash val="solid"/>
          <a:round/>
          <a:headEnd type="none" w="med" len="med"/>
          <a:tailEnd type="none" w="med" len="med"/>
        </a:ln>
        <a:effectLst>
          <a:prstShdw prst="shdw17" dist="17961" dir="2700000">
            <a:srgbClr val="FFCC99">
              <a:gamma/>
              <a:shade val="60000"/>
              <a:invGamma/>
            </a:srgbClr>
          </a:prstShdw>
        </a:effectLst>
      </a:spPr>
      <a:bodyPr vert="horz" wrap="none" lIns="78355" tIns="39177" rIns="78355" bIns="39177" numCol="1" anchor="ctr" anchorCtr="0" compatLnSpc="1">
        <a:prstTxWarp prst="textNoShape">
          <a:avLst/>
        </a:prstTxWarp>
      </a:bodyPr>
      <a:lstStyle>
        <a:defPPr marL="0" marR="0" indent="0" algn="ctr" defTabSz="752475" rtl="0" eaLnBrk="1" fontAlgn="base" latinLnBrk="0" hangingPunct="1">
          <a:lnSpc>
            <a:spcPct val="140000"/>
          </a:lnSpc>
          <a:spcBef>
            <a:spcPct val="0"/>
          </a:spcBef>
          <a:spcAft>
            <a:spcPct val="0"/>
          </a:spcAft>
          <a:buClr>
            <a:schemeClr val="bg2"/>
          </a:buClr>
          <a:buSzPct val="60000"/>
          <a:buFont typeface="Wingdings" pitchFamily="2" charset="2"/>
          <a:buNone/>
          <a:tabLst/>
          <a:defRPr kumimoji="0" lang="en-US" sz="12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2"/>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defTabSz="801688">
          <a:lnSpc>
            <a:spcPct val="100000"/>
          </a:lnSpc>
          <a:buClrTx/>
          <a:buSzTx/>
          <a:buFontTx/>
          <a:buNone/>
          <a:defRPr sz="1800" dirty="0" smtClean="0">
            <a:solidFill>
              <a:srgbClr val="00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9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7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default</Template>
  <TotalTime>47838</TotalTime>
  <Words>1704</Words>
  <Application>Microsoft Office PowerPoint</Application>
  <PresentationFormat>自定义</PresentationFormat>
  <Paragraphs>167</Paragraphs>
  <Slides>14</Slides>
  <Notes>1</Notes>
  <HiddenSlides>0</HiddenSlides>
  <MMClips>0</MMClips>
  <ScaleCrop>false</ScaleCrop>
  <HeadingPairs>
    <vt:vector size="6" baseType="variant">
      <vt:variant>
        <vt:lpstr>已用的字体</vt:lpstr>
      </vt:variant>
      <vt:variant>
        <vt:i4>21</vt:i4>
      </vt:variant>
      <vt:variant>
        <vt:lpstr>主题</vt:lpstr>
      </vt:variant>
      <vt:variant>
        <vt:i4>14</vt:i4>
      </vt:variant>
      <vt:variant>
        <vt:lpstr>幻灯片标题</vt:lpstr>
      </vt:variant>
      <vt:variant>
        <vt:i4>14</vt:i4>
      </vt:variant>
    </vt:vector>
  </HeadingPairs>
  <TitlesOfParts>
    <vt:vector size="49" baseType="lpstr">
      <vt:lpstr>Arial Unicode MS</vt:lpstr>
      <vt:lpstr>FrutigerNext LT Bold</vt:lpstr>
      <vt:lpstr>FrutigerNext LT Light</vt:lpstr>
      <vt:lpstr>FrutigerNext LT Medium</vt:lpstr>
      <vt:lpstr>FrutigerNext LT Regular</vt:lpstr>
      <vt:lpstr>ＭＳ Ｐゴシック</vt:lpstr>
      <vt:lpstr>ＭＳ Ｐゴシック</vt:lpstr>
      <vt:lpstr>var(--bs-font-monospace)</vt:lpstr>
      <vt:lpstr>等线</vt:lpstr>
      <vt:lpstr>等线 Light</vt:lpstr>
      <vt:lpstr>方正舒体</vt:lpstr>
      <vt:lpstr>黑体</vt:lpstr>
      <vt:lpstr>华文细黑</vt:lpstr>
      <vt:lpstr>宋体</vt:lpstr>
      <vt:lpstr>Microsoft YaHei</vt:lpstr>
      <vt:lpstr>Microsoft YaHei</vt:lpstr>
      <vt:lpstr>Arial</vt:lpstr>
      <vt:lpstr>Calibri</vt:lpstr>
      <vt:lpstr>Calibri Light</vt:lpstr>
      <vt:lpstr>Trebuchet MS</vt:lpstr>
      <vt:lpstr>Wingdings</vt:lpstr>
      <vt:lpstr>default</vt:lpstr>
      <vt:lpstr>2_自定义设计方案</vt:lpstr>
      <vt:lpstr>1_自定义设计方案</vt:lpstr>
      <vt:lpstr>8_自定义设计方案</vt:lpstr>
      <vt:lpstr>1_default</vt:lpstr>
      <vt:lpstr>3_Blank</vt:lpstr>
      <vt:lpstr>19_default</vt:lpstr>
      <vt:lpstr>17_default</vt:lpstr>
      <vt:lpstr>10_主题1</vt:lpstr>
      <vt:lpstr>2_default</vt:lpstr>
      <vt:lpstr>95_主题1</vt:lpstr>
      <vt:lpstr>13_主题1</vt:lpstr>
      <vt:lpstr>Office Theme</vt:lpstr>
      <vt:lpstr>3_章节页</vt:lpstr>
      <vt:lpstr>Generalized IPv6 for VXLAN/GRE</vt:lpstr>
      <vt:lpstr>PowerPoint 演示文稿</vt:lpstr>
      <vt:lpstr>GIP6 Technical Description</vt:lpstr>
      <vt:lpstr>PowerPoint 演示文稿</vt:lpstr>
      <vt:lpstr>PowerPoint 演示文稿</vt:lpstr>
      <vt:lpstr>GIP6 For GRE</vt:lpstr>
      <vt:lpstr>PowerPoint 演示文稿</vt:lpstr>
      <vt:lpstr>Generalized IPv6 for MPLS</vt:lpstr>
      <vt:lpstr>Technical Challenges to MPLS</vt:lpstr>
      <vt:lpstr>MPLS Extensions</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z22459</dc:creator>
  <cp:lastModifiedBy>Lizhenbin</cp:lastModifiedBy>
  <cp:revision>2105</cp:revision>
  <dcterms:created xsi:type="dcterms:W3CDTF">2009-05-25T07:47:21Z</dcterms:created>
  <dcterms:modified xsi:type="dcterms:W3CDTF">2023-03-27T15:15:30Z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eyAssetLabel_HuaWei">
    <vt:lpwstr>{XdIWaX1DRnakHFtHBuicBjFV7iofrV}</vt:lpwstr>
  </property>
  <property fmtid="{D5CDD505-2E9C-101B-9397-08002B2CF9AE}" pid="3" name="_862901variable_0907_groupIDlong_2010">
    <vt:lpwstr>(2)eHoYJeG40jlRp5V7bMq07WfcFPnSwl8pUPTF2qY8yGJTZ7422KpFijxlrM52NYm2djku7LE3
Osi9DSWIVApVGBXQOGxEKnFEBT7+e0tPShBggd6c0jRt6cjpFIA1U9wCY5g4a05R51ABhGyE
Xjdrlfg7k70bmkH+kv+HOwYjODzuhvvtLvSzP2GyaD4ePV6U55PYYv99NBfhttyAHLKM9zuH
OPnKF6tz/nowpqNUrj8zj</vt:lpwstr>
  </property>
  <property fmtid="{D5CDD505-2E9C-101B-9397-08002B2CF9AE}" pid="4" name="_862901variable_0907_groupIDlong_20101">
    <vt:lpwstr>/c2QnDVhx9FvDSWkxpR3xH4sKxCzf/n6ewuqKNrd6Pux36+9Hto
eMnRnA67+rE=</vt:lpwstr>
  </property>
  <property fmtid="{D5CDD505-2E9C-101B-9397-08002B2CF9AE}" pid="5" name="_ms_pID_725343">
    <vt:lpwstr>(3)Ywfx3d4NUtmIXizhywJY8rHuyH7ljDaSWD7kxrnwI/8p7qHQXYbNwUkVvDXFSegcbpc4UwMh
LJTYYXbKIIU/X3E/SbNA/d4huRds4myCWM277UuXhhLRHFEwwgCOjq6G6YMG/FsCTldzQUUT
DzaEsqRT3mIavrykpsdNOlQbCU5063NG7D49bxil+Rn2wNgNTHZJiLAsxqaJpmfqcy2CgoYd
fc68+5WFjgs1gt0DRL91D</vt:lpwstr>
  </property>
  <property fmtid="{D5CDD505-2E9C-101B-9397-08002B2CF9AE}" pid="6" name="_ms_pID_7253431">
    <vt:lpwstr>OVALtbPYpWIC0gMPSPXTK2/2RpsEuAvKxNbZpQjgOodWinH/pPn
Z+i29a7cBQM7Sj2ibg2IzqkyMF8YbyUAFffhli0jTNcb0Ldqri3y0cT9k3q8pE6isgMAtEJT
agRM8OsP4ypF4dPL97L1H6zqmAzNzUCUdbllVmQaVaeb1WIwHdfgyEDUPaqz0qjURIQkDdX0
OVk20QQ2qrr4KxM/AJe+odQn2llg94Xuo+upkYF1wW</vt:lpwstr>
  </property>
  <property fmtid="{D5CDD505-2E9C-101B-9397-08002B2CF9AE}" pid="7" name="_ms_pID_7253432">
    <vt:lpwstr>SJe+t6ToBN+qkSy+sD8HxuNSdIiecW
f2WgEgCaPXp9Mol7bvCD/adohPtgBFkXzFGIhjvIeJga+TKWXfVIlxE87muAs0poIAPnLh/e</vt:lpwstr>
  </property>
  <property fmtid="{D5CDD505-2E9C-101B-9397-08002B2CF9AE}" pid="8" name="_2015_ms_pID_725343">
    <vt:lpwstr>(3)XdIWaX1DRnakHFtHBuicBjFV7iofrV5DBh/fUEyKcFzg/pkUGGWxs6jz+BLWn7jdCzfXgPot
i2Ike9e7JScEhdjWc38HRCaJvdNSfeDDrlOvjLRajdoI7dFk92+/DlxK0BwFjTbazOJ75++r
oppnimaz2Yx0FiUbdClbG2Tbb+wGltAX0OMfnGesxe7ebW9Qi/a728GQlp4O9SkBDsLdWZ2p
CFfsl1dGgayMh1Tjsf</vt:lpwstr>
  </property>
  <property fmtid="{D5CDD505-2E9C-101B-9397-08002B2CF9AE}" pid="9" name="_2015_ms_pID_7253431">
    <vt:lpwstr>RtiKZGjmNKuIMhZ9K3N3b23jbwGDwEeG7d9bnr+RrhH1eeEqKRzBRh
dnOq4wTn8Kn/gNEYqcVhmYVpLZFkHg23plQk1NEu4z1Tpxth6fV55d01B8ZnfmNDXVvyjhI5
vjutNTyobrRfpvMzsxcftGbaA7B/6k+eH/xjo3l6Oe2w4Z5AmcpUA6mXFQVM7FNbFjM1cD59
LJxb/BmXak2Z/mMubaUI2VcfGxVtc9tz34oj</vt:lpwstr>
  </property>
  <property fmtid="{D5CDD505-2E9C-101B-9397-08002B2CF9AE}" pid="10" name="_2015_ms_pID_7253432">
    <vt:lpwstr>4ogPj5/Z3lueGFJ3gVWqWMiR9kwyOF0YyoQA
dbFePSZ9jyeBMQfVUI1Q45bWUTeC8KmOtR90etqNwzQ//3Hwa/s4zmGzdkvIC4SimQ2h+1/S
ufDegqMQ8omtxFIqaqizXtHTaEbQU9QILizdDzMv4qw=</vt:lpwstr>
  </property>
  <property fmtid="{D5CDD505-2E9C-101B-9397-08002B2CF9AE}" pid="11" name="_readonly">
    <vt:lpwstr/>
  </property>
  <property fmtid="{D5CDD505-2E9C-101B-9397-08002B2CF9AE}" pid="12" name="_change">
    <vt:lpwstr/>
  </property>
  <property fmtid="{D5CDD505-2E9C-101B-9397-08002B2CF9AE}" pid="13" name="_full-control">
    <vt:lpwstr/>
  </property>
  <property fmtid="{D5CDD505-2E9C-101B-9397-08002B2CF9AE}" pid="14" name="sflag">
    <vt:lpwstr>1679706607</vt:lpwstr>
  </property>
</Properties>
</file>