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5.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6.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7.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8.xml" ContentType="application/vnd.openxmlformats-officedocument.theme+xml"/>
  <Override PartName="/ppt/slideLayouts/slideLayout100.xml" ContentType="application/vnd.openxmlformats-officedocument.presentationml.slideLayout+xml"/>
  <Override PartName="/ppt/theme/theme9.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10.xml" ContentType="application/vnd.openxmlformats-officedocument.theme+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theme/theme11.xml" ContentType="application/vnd.openxmlformats-officedocument.theme+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12.xml" ContentType="application/vnd.openxmlformats-officedocument.theme+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9" r:id="rId1"/>
    <p:sldMasterId id="2147483654" r:id="rId2"/>
    <p:sldMasterId id="2147483652" r:id="rId3"/>
    <p:sldMasterId id="2147483919" r:id="rId4"/>
    <p:sldMasterId id="2147484282" r:id="rId5"/>
    <p:sldMasterId id="2147484296" r:id="rId6"/>
    <p:sldMasterId id="2147484308" r:id="rId7"/>
    <p:sldMasterId id="2147484322" r:id="rId8"/>
    <p:sldMasterId id="2147484336" r:id="rId9"/>
    <p:sldMasterId id="2147484338" r:id="rId10"/>
    <p:sldMasterId id="2147484664" r:id="rId11"/>
    <p:sldMasterId id="2147484674" r:id="rId12"/>
    <p:sldMasterId id="2147484698" r:id="rId13"/>
  </p:sldMasterIdLst>
  <p:notesMasterIdLst>
    <p:notesMasterId r:id="rId19"/>
  </p:notesMasterIdLst>
  <p:sldIdLst>
    <p:sldId id="556" r:id="rId14"/>
    <p:sldId id="257" r:id="rId15"/>
    <p:sldId id="557" r:id="rId16"/>
    <p:sldId id="276" r:id="rId17"/>
    <p:sldId id="271" r:id="rId18"/>
  </p:sldIdLst>
  <p:sldSz cx="12961938" cy="6858000"/>
  <p:notesSz cx="6858000" cy="9144000"/>
  <p:defaultTextStyle>
    <a:defPPr>
      <a:defRPr lang="en-US"/>
    </a:defPPr>
    <a:lvl1pPr algn="l" rtl="0" fontAlgn="base">
      <a:spcBef>
        <a:spcPct val="0"/>
      </a:spcBef>
      <a:spcAft>
        <a:spcPct val="0"/>
      </a:spcAft>
      <a:defRPr sz="1200" kern="1200">
        <a:solidFill>
          <a:schemeClr val="bg1"/>
        </a:solidFill>
        <a:latin typeface="FrutigerNext LT Regular" pitchFamily="34" charset="0"/>
        <a:ea typeface="宋体" pitchFamily="2" charset="-122"/>
        <a:cs typeface="+mn-cs"/>
      </a:defRPr>
    </a:lvl1pPr>
    <a:lvl2pPr marL="457200" algn="l" rtl="0" fontAlgn="base">
      <a:spcBef>
        <a:spcPct val="0"/>
      </a:spcBef>
      <a:spcAft>
        <a:spcPct val="0"/>
      </a:spcAft>
      <a:defRPr sz="1200" kern="1200">
        <a:solidFill>
          <a:schemeClr val="bg1"/>
        </a:solidFill>
        <a:latin typeface="FrutigerNext LT Regular" pitchFamily="34" charset="0"/>
        <a:ea typeface="宋体" pitchFamily="2" charset="-122"/>
        <a:cs typeface="+mn-cs"/>
      </a:defRPr>
    </a:lvl2pPr>
    <a:lvl3pPr marL="914400" algn="l" rtl="0" fontAlgn="base">
      <a:spcBef>
        <a:spcPct val="0"/>
      </a:spcBef>
      <a:spcAft>
        <a:spcPct val="0"/>
      </a:spcAft>
      <a:defRPr sz="1200" kern="1200">
        <a:solidFill>
          <a:schemeClr val="bg1"/>
        </a:solidFill>
        <a:latin typeface="FrutigerNext LT Regular" pitchFamily="34" charset="0"/>
        <a:ea typeface="宋体" pitchFamily="2" charset="-122"/>
        <a:cs typeface="+mn-cs"/>
      </a:defRPr>
    </a:lvl3pPr>
    <a:lvl4pPr marL="1371600" algn="l" rtl="0" fontAlgn="base">
      <a:spcBef>
        <a:spcPct val="0"/>
      </a:spcBef>
      <a:spcAft>
        <a:spcPct val="0"/>
      </a:spcAft>
      <a:defRPr sz="1200" kern="1200">
        <a:solidFill>
          <a:schemeClr val="bg1"/>
        </a:solidFill>
        <a:latin typeface="FrutigerNext LT Regular" pitchFamily="34" charset="0"/>
        <a:ea typeface="宋体" pitchFamily="2" charset="-122"/>
        <a:cs typeface="+mn-cs"/>
      </a:defRPr>
    </a:lvl4pPr>
    <a:lvl5pPr marL="1828800" algn="l" rtl="0" fontAlgn="base">
      <a:spcBef>
        <a:spcPct val="0"/>
      </a:spcBef>
      <a:spcAft>
        <a:spcPct val="0"/>
      </a:spcAft>
      <a:defRPr sz="1200" kern="1200">
        <a:solidFill>
          <a:schemeClr val="bg1"/>
        </a:solidFill>
        <a:latin typeface="FrutigerNext LT Regular" pitchFamily="34" charset="0"/>
        <a:ea typeface="宋体" pitchFamily="2" charset="-122"/>
        <a:cs typeface="+mn-cs"/>
      </a:defRPr>
    </a:lvl5pPr>
    <a:lvl6pPr marL="2286000" algn="l" defTabSz="914400" rtl="0" eaLnBrk="1" latinLnBrk="0" hangingPunct="1">
      <a:defRPr sz="1200" kern="1200">
        <a:solidFill>
          <a:schemeClr val="bg1"/>
        </a:solidFill>
        <a:latin typeface="FrutigerNext LT Regular" pitchFamily="34" charset="0"/>
        <a:ea typeface="宋体" pitchFamily="2" charset="-122"/>
        <a:cs typeface="+mn-cs"/>
      </a:defRPr>
    </a:lvl6pPr>
    <a:lvl7pPr marL="2743200" algn="l" defTabSz="914400" rtl="0" eaLnBrk="1" latinLnBrk="0" hangingPunct="1">
      <a:defRPr sz="1200" kern="1200">
        <a:solidFill>
          <a:schemeClr val="bg1"/>
        </a:solidFill>
        <a:latin typeface="FrutigerNext LT Regular" pitchFamily="34" charset="0"/>
        <a:ea typeface="宋体" pitchFamily="2" charset="-122"/>
        <a:cs typeface="+mn-cs"/>
      </a:defRPr>
    </a:lvl7pPr>
    <a:lvl8pPr marL="3200400" algn="l" defTabSz="914400" rtl="0" eaLnBrk="1" latinLnBrk="0" hangingPunct="1">
      <a:defRPr sz="1200" kern="1200">
        <a:solidFill>
          <a:schemeClr val="bg1"/>
        </a:solidFill>
        <a:latin typeface="FrutigerNext LT Regular" pitchFamily="34" charset="0"/>
        <a:ea typeface="宋体" pitchFamily="2" charset="-122"/>
        <a:cs typeface="+mn-cs"/>
      </a:defRPr>
    </a:lvl8pPr>
    <a:lvl9pPr marL="3657600" algn="l" defTabSz="914400" rtl="0" eaLnBrk="1" latinLnBrk="0" hangingPunct="1">
      <a:defRPr sz="1200" kern="1200">
        <a:solidFill>
          <a:schemeClr val="bg1"/>
        </a:solidFill>
        <a:latin typeface="FrutigerNext LT Regular"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408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00000"/>
    <a:srgbClr val="009999"/>
    <a:srgbClr val="FFFFCC"/>
    <a:srgbClr val="CCFFFF"/>
    <a:srgbClr val="FFCCFF"/>
    <a:srgbClr val="006699"/>
    <a:srgbClr val="EAEAEA"/>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86" autoAdjust="0"/>
    <p:restoredTop sz="86414" autoAdjust="0"/>
  </p:normalViewPr>
  <p:slideViewPr>
    <p:cSldViewPr>
      <p:cViewPr varScale="1">
        <p:scale>
          <a:sx n="85" d="100"/>
          <a:sy n="85" d="100"/>
        </p:scale>
        <p:origin x="62" y="168"/>
      </p:cViewPr>
      <p:guideLst>
        <p:guide orient="horz" pos="2160"/>
        <p:guide pos="4083"/>
      </p:guideLst>
    </p:cSldViewPr>
  </p:slideViewPr>
  <p:notesTextViewPr>
    <p:cViewPr>
      <p:scale>
        <a:sx n="100" d="100"/>
        <a:sy n="100" d="100"/>
      </p:scale>
      <p:origin x="0" y="0"/>
    </p:cViewPr>
  </p:notesTextViewPr>
  <p:sorterViewPr>
    <p:cViewPr>
      <p:scale>
        <a:sx n="100" d="100"/>
        <a:sy n="100" d="100"/>
      </p:scale>
      <p:origin x="0" y="380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5" Type="http://schemas.openxmlformats.org/officeDocument/2006/relationships/slideMaster" Target="slideMasters/slideMaster5.xml"/><Relationship Id="rId15" Type="http://schemas.openxmlformats.org/officeDocument/2006/relationships/slide" Target="slides/slide2.xml"/><Relationship Id="rId23"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ea typeface="MS PGothic" pitchFamily="34" charset="-128"/>
              </a:defRPr>
            </a:lvl1pPr>
          </a:lstStyle>
          <a:p>
            <a:pPr>
              <a:defRPr/>
            </a:pPr>
            <a:endParaRPr lang="en-US" altLang="zh-CN"/>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a:solidFill>
                  <a:schemeClr val="tx1"/>
                </a:solidFill>
                <a:latin typeface="Arial" pitchFamily="34" charset="0"/>
                <a:ea typeface="MS PGothic" pitchFamily="34" charset="-128"/>
              </a:defRPr>
            </a:lvl1pPr>
          </a:lstStyle>
          <a:p>
            <a:pPr>
              <a:defRPr/>
            </a:pPr>
            <a:endParaRPr lang="en-US" altLang="zh-CN"/>
          </a:p>
        </p:txBody>
      </p:sp>
      <p:sp>
        <p:nvSpPr>
          <p:cNvPr id="74756" name="Rectangle 4"/>
          <p:cNvSpPr>
            <a:spLocks noGrp="1" noRot="1" noChangeAspect="1" noChangeArrowheads="1" noTextEdit="1"/>
          </p:cNvSpPr>
          <p:nvPr>
            <p:ph type="sldImg" idx="2"/>
          </p:nvPr>
        </p:nvSpPr>
        <p:spPr bwMode="auto">
          <a:xfrm>
            <a:off x="188913" y="685800"/>
            <a:ext cx="6480175"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a:solidFill>
                  <a:schemeClr val="tx1"/>
                </a:solidFill>
                <a:latin typeface="Arial" pitchFamily="34" charset="0"/>
                <a:ea typeface="MS PGothic" pitchFamily="34" charset="-128"/>
              </a:defRPr>
            </a:lvl1pPr>
          </a:lstStyle>
          <a:p>
            <a:pPr>
              <a:defRPr/>
            </a:pPr>
            <a:endParaRPr lang="en-US" altLang="zh-CN"/>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a:solidFill>
                  <a:schemeClr val="tx1"/>
                </a:solidFill>
                <a:latin typeface="Arial" pitchFamily="34" charset="0"/>
                <a:ea typeface="MS PGothic" pitchFamily="34" charset="-128"/>
              </a:defRPr>
            </a:lvl1pPr>
          </a:lstStyle>
          <a:p>
            <a:pPr>
              <a:defRPr/>
            </a:pPr>
            <a:fld id="{927C9E88-DF32-45EE-A256-1EE6C84A4D81}" type="slidenum">
              <a:rPr lang="zh-CN" altLang="en-US"/>
              <a:pPr>
                <a:defRPr/>
              </a:pPr>
              <a:t>‹#›</a:t>
            </a:fld>
            <a:endParaRPr lang="en-US" altLang="zh-CN"/>
          </a:p>
        </p:txBody>
      </p:sp>
    </p:spTree>
    <p:extLst>
      <p:ext uri="{BB962C8B-B14F-4D97-AF65-F5344CB8AC3E}">
        <p14:creationId xmlns:p14="http://schemas.microsoft.com/office/powerpoint/2010/main" val="38725332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BD0D0D5-670F-41A6-A7D3-0BABDC5192B6}" type="slidenum">
              <a:rPr lang="zh-CN" altLang="en-US" smtClean="0"/>
              <a:pPr/>
              <a:t>2</a:t>
            </a:fld>
            <a:endParaRPr lang="zh-CN" altLang="en-US"/>
          </a:p>
        </p:txBody>
      </p:sp>
    </p:spTree>
    <p:extLst>
      <p:ext uri="{BB962C8B-B14F-4D97-AF65-F5344CB8AC3E}">
        <p14:creationId xmlns:p14="http://schemas.microsoft.com/office/powerpoint/2010/main" val="3504991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27C9E88-DF32-45EE-A256-1EE6C84A4D81}" type="slidenum">
              <a:rPr lang="zh-CN" altLang="en-US" smtClean="0"/>
              <a:pPr>
                <a:defRPr/>
              </a:pPr>
              <a:t>5</a:t>
            </a:fld>
            <a:endParaRPr lang="en-US" altLang="zh-CN"/>
          </a:p>
        </p:txBody>
      </p:sp>
    </p:spTree>
    <p:extLst>
      <p:ext uri="{BB962C8B-B14F-4D97-AF65-F5344CB8AC3E}">
        <p14:creationId xmlns:p14="http://schemas.microsoft.com/office/powerpoint/2010/main" val="3790519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preferRelativeResize="0">
            <a:picLocks noChangeArrowheads="1"/>
          </p:cNvPicPr>
          <p:nvPr/>
        </p:nvPicPr>
        <p:blipFill>
          <a:blip r:embed="rId2" cstate="print"/>
          <a:srcRect/>
          <a:stretch>
            <a:fillRect/>
          </a:stretch>
        </p:blipFill>
        <p:spPr bwMode="auto">
          <a:xfrm>
            <a:off x="10644091" y="5589589"/>
            <a:ext cx="1082413" cy="763587"/>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782638"/>
            <a:ext cx="12961938" cy="3810000"/>
          </a:xfrm>
          <a:prstGeom prst="rect">
            <a:avLst/>
          </a:prstGeom>
          <a:noFill/>
          <a:ln w="9525">
            <a:noFill/>
            <a:miter lim="800000"/>
            <a:headEnd/>
            <a:tailEnd/>
          </a:ln>
        </p:spPr>
      </p:pic>
      <p:sp>
        <p:nvSpPr>
          <p:cNvPr id="6" name="Text Box 20"/>
          <p:cNvSpPr txBox="1">
            <a:spLocks noChangeArrowheads="1"/>
          </p:cNvSpPr>
          <p:nvPr/>
        </p:nvSpPr>
        <p:spPr bwMode="auto">
          <a:xfrm>
            <a:off x="924890" y="6207125"/>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chemeClr val="tx1"/>
                </a:solidFill>
                <a:latin typeface="FrutigerNext LT Bold" pitchFamily="1" charset="0"/>
                <a:ea typeface="MS PGothic" pitchFamily="34" charset="-128"/>
              </a:rPr>
              <a:t>HUAWEI TECHNOLOGIES CO., LTD.</a:t>
            </a:r>
            <a:endParaRPr lang="en-US" altLang="zh-CN" sz="2200">
              <a:solidFill>
                <a:schemeClr val="tx1"/>
              </a:solidFill>
              <a:latin typeface="Arial" pitchFamily="34" charset="0"/>
              <a:ea typeface="MS PGothic" pitchFamily="34" charset="-128"/>
            </a:endParaRPr>
          </a:p>
        </p:txBody>
      </p:sp>
      <p:sp>
        <p:nvSpPr>
          <p:cNvPr id="7" name="Text Box 22"/>
          <p:cNvSpPr txBox="1">
            <a:spLocks noChangeArrowheads="1"/>
          </p:cNvSpPr>
          <p:nvPr/>
        </p:nvSpPr>
        <p:spPr bwMode="auto">
          <a:xfrm>
            <a:off x="10241282" y="4094163"/>
            <a:ext cx="1447806"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ea typeface="ＭＳ Ｐゴシック" pitchFamily="34" charset="-128"/>
              </a:rPr>
              <a:t>www.huawei.com</a:t>
            </a:r>
          </a:p>
        </p:txBody>
      </p:sp>
      <p:sp>
        <p:nvSpPr>
          <p:cNvPr id="8" name="Rectangle 23"/>
          <p:cNvSpPr>
            <a:spLocks noChangeArrowheads="1"/>
          </p:cNvSpPr>
          <p:nvPr/>
        </p:nvSpPr>
        <p:spPr bwMode="auto">
          <a:xfrm>
            <a:off x="5648344" y="6207125"/>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chemeClr val="tx1"/>
                </a:solidFill>
                <a:latin typeface="FrutigerNext LT Bold" pitchFamily="1" charset="0"/>
                <a:ea typeface="ＭＳ Ｐゴシック" pitchFamily="34" charset="-128"/>
              </a:rPr>
              <a:t>Huawei Confidential </a:t>
            </a:r>
          </a:p>
        </p:txBody>
      </p:sp>
      <p:sp>
        <p:nvSpPr>
          <p:cNvPr id="9" name="Rectangle 25"/>
          <p:cNvSpPr>
            <a:spLocks noChangeArrowheads="1"/>
          </p:cNvSpPr>
          <p:nvPr/>
        </p:nvSpPr>
        <p:spPr bwMode="auto">
          <a:xfrm>
            <a:off x="9629191" y="247650"/>
            <a:ext cx="1402473" cy="296314"/>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sz="1400" b="1">
                <a:solidFill>
                  <a:srgbClr val="666666"/>
                </a:solidFill>
                <a:ea typeface="ＭＳ Ｐゴシック" pitchFamily="34" charset="-128"/>
              </a:rPr>
              <a:t>Security Level:</a:t>
            </a:r>
            <a:r>
              <a:rPr lang="zh-CN" altLang="en-US" sz="1400" b="1">
                <a:solidFill>
                  <a:srgbClr val="666666"/>
                </a:solidFill>
                <a:ea typeface="ＭＳ Ｐゴシック" pitchFamily="34" charset="-128"/>
              </a:rPr>
              <a:t> </a:t>
            </a:r>
          </a:p>
        </p:txBody>
      </p:sp>
      <p:sp>
        <p:nvSpPr>
          <p:cNvPr id="10" name="Text Box 66"/>
          <p:cNvSpPr txBox="1">
            <a:spLocks noChangeArrowheads="1"/>
          </p:cNvSpPr>
          <p:nvPr/>
        </p:nvSpPr>
        <p:spPr bwMode="auto">
          <a:xfrm>
            <a:off x="-2790417" y="1322388"/>
            <a:ext cx="2790417" cy="3752850"/>
          </a:xfrm>
          <a:prstGeom prst="rect">
            <a:avLst/>
          </a:prstGeom>
          <a:noFill/>
          <a:ln w="9525" algn="ctr">
            <a:noFill/>
            <a:miter lim="800000"/>
            <a:headEnd/>
            <a:tailEnd/>
          </a:ln>
          <a:effectLst/>
        </p:spPr>
        <p:txBody>
          <a:bodyPr lIns="80139" tIns="40069" rIns="80139" bIns="40069">
            <a:spAutoFit/>
          </a:bodyPr>
          <a:lstStyle/>
          <a:p>
            <a:pPr algn="r" defTabSz="801688" eaLnBrk="0" hangingPunct="0">
              <a:lnSpc>
                <a:spcPct val="125000"/>
              </a:lnSpc>
              <a:defRPr/>
            </a:pPr>
            <a:r>
              <a:rPr lang="zh-CN" altLang="en-US" sz="1100">
                <a:latin typeface="Arial" charset="0"/>
                <a:ea typeface="华文细黑" pitchFamily="2" charset="-122"/>
              </a:rPr>
              <a:t>英文标题</a:t>
            </a:r>
            <a:r>
              <a:rPr lang="en-US" altLang="zh-CN" sz="1100">
                <a:latin typeface="Arial" charset="0"/>
                <a:ea typeface="华文细黑" pitchFamily="2" charset="-122"/>
              </a:rPr>
              <a:t>:40-47pt  </a:t>
            </a:r>
          </a:p>
          <a:p>
            <a:pPr algn="r" defTabSz="801688" eaLnBrk="0" hangingPunct="0">
              <a:lnSpc>
                <a:spcPct val="125000"/>
              </a:lnSpc>
              <a:defRPr/>
            </a:pPr>
            <a:r>
              <a:rPr lang="zh-CN" altLang="en-US" sz="1100">
                <a:latin typeface="Arial" charset="0"/>
                <a:ea typeface="华文细黑" pitchFamily="2" charset="-122"/>
              </a:rPr>
              <a:t>副标题</a:t>
            </a:r>
            <a:r>
              <a:rPr lang="en-US" altLang="zh-CN" sz="1100">
                <a:latin typeface="Arial" charset="0"/>
                <a:ea typeface="华文细黑" pitchFamily="2" charset="-122"/>
              </a:rPr>
              <a:t>:26-30pt</a:t>
            </a:r>
          </a:p>
          <a:p>
            <a:pPr algn="r" defTabSz="801688" eaLnBrk="0" hangingPunct="0">
              <a:lnSpc>
                <a:spcPct val="125000"/>
              </a:lnSpc>
              <a:defRPr/>
            </a:pPr>
            <a:r>
              <a:rPr lang="zh-CN" altLang="en-US" sz="1100">
                <a:latin typeface="Arial" charset="0"/>
                <a:ea typeface="华文细黑" pitchFamily="2" charset="-122"/>
              </a:rPr>
              <a:t>字体颜色</a:t>
            </a:r>
            <a:r>
              <a:rPr lang="en-US" altLang="zh-CN" sz="1100">
                <a:latin typeface="Arial" charset="0"/>
                <a:ea typeface="华文细黑" pitchFamily="2" charset="-122"/>
              </a:rPr>
              <a:t>:</a:t>
            </a:r>
            <a:r>
              <a:rPr lang="zh-CN" altLang="en-US" sz="1100">
                <a:latin typeface="Arial" charset="0"/>
                <a:ea typeface="华文细黑" pitchFamily="2" charset="-122"/>
              </a:rPr>
              <a:t>反白</a:t>
            </a:r>
          </a:p>
          <a:p>
            <a:pPr algn="r" defTabSz="801688" eaLnBrk="0" hangingPunct="0">
              <a:lnSpc>
                <a:spcPct val="125000"/>
              </a:lnSpc>
              <a:defRPr/>
            </a:pPr>
            <a:r>
              <a:rPr lang="zh-CN" altLang="en-US" sz="1100">
                <a:latin typeface="Arial" charset="0"/>
                <a:ea typeface="华文细黑" pitchFamily="2" charset="-122"/>
              </a:rPr>
              <a:t>内部使用字体 </a:t>
            </a:r>
            <a:r>
              <a:rPr lang="en-US" altLang="zh-CN" sz="1100">
                <a:latin typeface="Arial" charset="0"/>
                <a:ea typeface="华文细黑" pitchFamily="2" charset="-122"/>
              </a:rPr>
              <a:t>:</a:t>
            </a:r>
          </a:p>
          <a:p>
            <a:pPr algn="r" defTabSz="801688" eaLnBrk="0" hangingPunct="0">
              <a:lnSpc>
                <a:spcPct val="125000"/>
              </a:lnSpc>
              <a:defRPr/>
            </a:pPr>
            <a:r>
              <a:rPr lang="en-US" altLang="zh-CN" sz="1100">
                <a:latin typeface="Arial" charset="0"/>
                <a:ea typeface="华文细黑" pitchFamily="2" charset="-122"/>
              </a:rPr>
              <a:t>FrutigerNext LT Medium</a:t>
            </a:r>
          </a:p>
          <a:p>
            <a:pPr algn="r" defTabSz="801688" eaLnBrk="0" hangingPunct="0">
              <a:lnSpc>
                <a:spcPct val="125000"/>
              </a:lnSpc>
              <a:defRPr/>
            </a:pPr>
            <a:r>
              <a:rPr lang="zh-CN" altLang="en-US" sz="1100">
                <a:latin typeface="Arial" charset="0"/>
                <a:ea typeface="华文细黑" pitchFamily="2" charset="-122"/>
              </a:rPr>
              <a:t>外部使用字体 </a:t>
            </a:r>
            <a:r>
              <a:rPr lang="en-US" altLang="zh-CN" sz="1100">
                <a:latin typeface="Arial" charset="0"/>
                <a:ea typeface="华文细黑" pitchFamily="2" charset="-122"/>
              </a:rPr>
              <a:t>: Arial</a:t>
            </a:r>
            <a:endParaRPr lang="zh-CN" altLang="en-US" sz="1100">
              <a:latin typeface="Arial" charset="0"/>
              <a:ea typeface="华文细黑" pitchFamily="2" charset="-122"/>
            </a:endParaRPr>
          </a:p>
          <a:p>
            <a:pPr algn="r" defTabSz="801688" eaLnBrk="0" hangingPunct="0">
              <a:lnSpc>
                <a:spcPct val="125000"/>
              </a:lnSpc>
              <a:defRPr/>
            </a:pPr>
            <a:endParaRPr lang="zh-CN" altLang="en-US" sz="1100">
              <a:latin typeface="Arial" charset="0"/>
              <a:ea typeface="华文细黑" pitchFamily="2" charset="-122"/>
            </a:endParaRPr>
          </a:p>
          <a:p>
            <a:pPr algn="r" defTabSz="801688" eaLnBrk="0" hangingPunct="0">
              <a:lnSpc>
                <a:spcPct val="125000"/>
              </a:lnSpc>
              <a:defRPr/>
            </a:pPr>
            <a:endParaRPr lang="zh-CN" altLang="en-US" sz="1100">
              <a:latin typeface="Arial" charset="0"/>
              <a:ea typeface="华文细黑" pitchFamily="2" charset="-122"/>
            </a:endParaRPr>
          </a:p>
          <a:p>
            <a:pPr algn="r" defTabSz="801688" eaLnBrk="0" hangingPunct="0">
              <a:lnSpc>
                <a:spcPct val="125000"/>
              </a:lnSpc>
              <a:defRPr/>
            </a:pPr>
            <a:r>
              <a:rPr lang="zh-CN" altLang="en-US" sz="1100">
                <a:latin typeface="Arial" charset="0"/>
                <a:ea typeface="华文细黑" pitchFamily="2" charset="-122"/>
              </a:rPr>
              <a:t>中文标题</a:t>
            </a:r>
            <a:r>
              <a:rPr lang="en-US" altLang="zh-CN" sz="1100">
                <a:latin typeface="Arial" charset="0"/>
                <a:ea typeface="华文细黑" pitchFamily="2" charset="-122"/>
              </a:rPr>
              <a:t>:35-47pt</a:t>
            </a:r>
          </a:p>
          <a:p>
            <a:pPr algn="r" defTabSz="801688" eaLnBrk="0" hangingPunct="0">
              <a:lnSpc>
                <a:spcPct val="125000"/>
              </a:lnSpc>
              <a:defRPr/>
            </a:pPr>
            <a:r>
              <a:rPr lang="zh-CN" altLang="en-US" sz="1100">
                <a:latin typeface="Arial" charset="0"/>
                <a:ea typeface="华文细黑" pitchFamily="2" charset="-122"/>
              </a:rPr>
              <a:t>字体</a:t>
            </a:r>
            <a:r>
              <a:rPr lang="en-US" altLang="zh-CN" sz="1100">
                <a:latin typeface="Arial" charset="0"/>
                <a:ea typeface="华文细黑" pitchFamily="2" charset="-122"/>
              </a:rPr>
              <a:t>:</a:t>
            </a:r>
            <a:r>
              <a:rPr lang="zh-CN" altLang="en-US" sz="1100">
                <a:latin typeface="Arial" charset="0"/>
                <a:ea typeface="华文细黑" pitchFamily="2" charset="-122"/>
              </a:rPr>
              <a:t>黑体</a:t>
            </a:r>
          </a:p>
          <a:p>
            <a:pPr algn="r" defTabSz="801688" eaLnBrk="0" hangingPunct="0">
              <a:lnSpc>
                <a:spcPct val="125000"/>
              </a:lnSpc>
              <a:defRPr/>
            </a:pPr>
            <a:r>
              <a:rPr lang="en-US" altLang="zh-CN" sz="1100">
                <a:latin typeface="Arial" charset="0"/>
                <a:ea typeface="华文细黑" pitchFamily="2" charset="-122"/>
              </a:rPr>
              <a:t>  </a:t>
            </a:r>
            <a:r>
              <a:rPr lang="zh-CN" altLang="en-US" sz="1100">
                <a:latin typeface="Arial" charset="0"/>
                <a:ea typeface="华文细黑" pitchFamily="2" charset="-122"/>
              </a:rPr>
              <a:t>副标题</a:t>
            </a:r>
            <a:r>
              <a:rPr lang="en-US" altLang="zh-CN" sz="1100">
                <a:latin typeface="Arial" charset="0"/>
                <a:ea typeface="华文细黑" pitchFamily="2" charset="-122"/>
              </a:rPr>
              <a:t>:24-28pt</a:t>
            </a:r>
            <a:endParaRPr lang="zh-CN" altLang="en-US" sz="1100">
              <a:latin typeface="Arial" charset="0"/>
              <a:ea typeface="华文细黑" pitchFamily="2" charset="-122"/>
            </a:endParaRPr>
          </a:p>
          <a:p>
            <a:pPr algn="r" defTabSz="801688" eaLnBrk="0" hangingPunct="0">
              <a:lnSpc>
                <a:spcPct val="125000"/>
              </a:lnSpc>
              <a:defRPr/>
            </a:pPr>
            <a:r>
              <a:rPr lang="zh-CN" altLang="en-US" sz="1100">
                <a:latin typeface="Arial" charset="0"/>
                <a:ea typeface="华文细黑" pitchFamily="2" charset="-122"/>
              </a:rPr>
              <a:t>字体颜色</a:t>
            </a:r>
            <a:r>
              <a:rPr lang="en-US" altLang="zh-CN" sz="1100">
                <a:latin typeface="Arial" charset="0"/>
                <a:ea typeface="华文细黑" pitchFamily="2" charset="-122"/>
              </a:rPr>
              <a:t>:</a:t>
            </a:r>
            <a:r>
              <a:rPr lang="zh-CN" altLang="en-US" sz="1100">
                <a:latin typeface="Arial" charset="0"/>
                <a:ea typeface="华文细黑" pitchFamily="2" charset="-122"/>
              </a:rPr>
              <a:t>反白</a:t>
            </a:r>
          </a:p>
          <a:p>
            <a:pPr algn="r" defTabSz="801688" eaLnBrk="0" hangingPunct="0">
              <a:lnSpc>
                <a:spcPct val="125000"/>
              </a:lnSpc>
              <a:defRPr/>
            </a:pPr>
            <a:r>
              <a:rPr lang="zh-CN" altLang="en-US" sz="1100">
                <a:latin typeface="Arial" charset="0"/>
                <a:ea typeface="华文细黑" pitchFamily="2" charset="-122"/>
              </a:rPr>
              <a:t>字体</a:t>
            </a:r>
            <a:r>
              <a:rPr lang="en-US" altLang="zh-CN" sz="1100">
                <a:latin typeface="Arial" charset="0"/>
                <a:ea typeface="华文细黑" pitchFamily="2" charset="-122"/>
              </a:rPr>
              <a:t>:</a:t>
            </a:r>
            <a:r>
              <a:rPr lang="zh-CN" altLang="en-US" sz="1100">
                <a:latin typeface="Arial" charset="0"/>
                <a:ea typeface="华文细黑" pitchFamily="2" charset="-122"/>
              </a:rPr>
              <a:t>细黑体</a:t>
            </a:r>
          </a:p>
          <a:p>
            <a:pPr algn="r" defTabSz="801688" eaLnBrk="0" hangingPunct="0">
              <a:lnSpc>
                <a:spcPct val="125000"/>
              </a:lnSpc>
              <a:defRPr/>
            </a:pPr>
            <a:endParaRPr lang="zh-CN" altLang="en-US" sz="1100">
              <a:latin typeface="Arial" charset="0"/>
              <a:ea typeface="华文细黑" pitchFamily="2" charset="-122"/>
            </a:endParaRPr>
          </a:p>
          <a:p>
            <a:pPr algn="r" defTabSz="801688" eaLnBrk="0" hangingPunct="0">
              <a:lnSpc>
                <a:spcPct val="125000"/>
              </a:lnSpc>
              <a:defRPr/>
            </a:pPr>
            <a:endParaRPr lang="zh-CN" altLang="en-US" sz="1100">
              <a:latin typeface="Arial" charset="0"/>
              <a:ea typeface="华文细黑" pitchFamily="2" charset="-122"/>
            </a:endParaRPr>
          </a:p>
          <a:p>
            <a:pPr algn="r" defTabSz="801688" eaLnBrk="0" hangingPunct="0">
              <a:lnSpc>
                <a:spcPct val="125000"/>
              </a:lnSpc>
              <a:defRPr/>
            </a:pPr>
            <a:endParaRPr lang="zh-CN" altLang="en-US" sz="1100">
              <a:latin typeface="Arial" charset="0"/>
              <a:ea typeface="华文细黑" pitchFamily="2" charset="-122"/>
            </a:endParaRPr>
          </a:p>
          <a:p>
            <a:pPr algn="r" defTabSz="801688" eaLnBrk="0" hangingPunct="0">
              <a:lnSpc>
                <a:spcPct val="125000"/>
              </a:lnSpc>
              <a:spcBef>
                <a:spcPct val="50000"/>
              </a:spcBef>
              <a:defRPr/>
            </a:pPr>
            <a:endParaRPr lang="zh-CN" altLang="en-US" sz="1100">
              <a:solidFill>
                <a:schemeClr val="tx1"/>
              </a:solidFill>
              <a:latin typeface="Arial" charset="0"/>
              <a:ea typeface="华文细黑" pitchFamily="2" charset="-122"/>
            </a:endParaRPr>
          </a:p>
        </p:txBody>
      </p:sp>
      <p:sp>
        <p:nvSpPr>
          <p:cNvPr id="44047" name="Rectangle 15"/>
          <p:cNvSpPr>
            <a:spLocks noGrp="1" noChangeArrowheads="1"/>
          </p:cNvSpPr>
          <p:nvPr>
            <p:ph type="ctrTitle" sz="quarter"/>
          </p:nvPr>
        </p:nvSpPr>
        <p:spPr>
          <a:xfrm>
            <a:off x="902387" y="1392239"/>
            <a:ext cx="7518373" cy="1666875"/>
          </a:xfrm>
        </p:spPr>
        <p:txBody>
          <a:bodyPr/>
          <a:lstStyle>
            <a:lvl1pPr>
              <a:defRPr sz="4300" b="1">
                <a:solidFill>
                  <a:schemeClr val="bg1"/>
                </a:solidFill>
              </a:defRPr>
            </a:lvl1pPr>
          </a:lstStyle>
          <a:p>
            <a:r>
              <a:rPr lang="zh-CN" altLang="en-US"/>
              <a:t>单击此处编辑母版标题样式</a:t>
            </a:r>
          </a:p>
        </p:txBody>
      </p:sp>
      <p:sp>
        <p:nvSpPr>
          <p:cNvPr id="44048" name="Rectangle 16"/>
          <p:cNvSpPr>
            <a:spLocks noGrp="1" noChangeArrowheads="1"/>
          </p:cNvSpPr>
          <p:nvPr>
            <p:ph type="subTitle" sz="quarter" idx="1"/>
          </p:nvPr>
        </p:nvSpPr>
        <p:spPr>
          <a:xfrm>
            <a:off x="969897" y="3182939"/>
            <a:ext cx="7520624" cy="865187"/>
          </a:xfrm>
        </p:spPr>
        <p:txBody>
          <a:bodyPr lIns="80139" tIns="40069" rIns="80139" bIns="40069"/>
          <a:lstStyle>
            <a:lvl1pPr marL="0" indent="0">
              <a:buFont typeface="Wingdings" pitchFamily="2" charset="2"/>
              <a:buNone/>
              <a:defRPr sz="2800">
                <a:solidFill>
                  <a:schemeClr val="bg1"/>
                </a:solidFill>
                <a:latin typeface="华文细黑" pitchFamily="2" charset="-122"/>
              </a:defRPr>
            </a:lvl1pPr>
          </a:lstStyle>
          <a:p>
            <a:r>
              <a:rPr lang="zh-CN" altLang="en-US"/>
              <a:t>单击此处编辑母版副标题样式</a:t>
            </a:r>
          </a:p>
        </p:txBody>
      </p:sp>
      <p:sp>
        <p:nvSpPr>
          <p:cNvPr id="11" name="Rectangle 26"/>
          <p:cNvSpPr>
            <a:spLocks noGrp="1" noChangeArrowheads="1"/>
          </p:cNvSpPr>
          <p:nvPr>
            <p:ph type="dt" sz="quarter" idx="10"/>
          </p:nvPr>
        </p:nvSpPr>
        <p:spPr>
          <a:xfrm>
            <a:off x="969896" y="282575"/>
            <a:ext cx="3024452" cy="474663"/>
          </a:xfrm>
        </p:spPr>
        <p:txBody>
          <a:bodyPr lIns="80139" tIns="40069" rIns="80139" bIns="40069"/>
          <a:lstStyle>
            <a:lvl1pPr>
              <a:lnSpc>
                <a:spcPct val="100000"/>
              </a:lnSpc>
              <a:defRPr>
                <a:latin typeface="FrutigerNext LT Regular" pitchFamily="34" charset="0"/>
              </a:defRPr>
            </a:lvl1pPr>
          </a:lstStyle>
          <a:p>
            <a:pPr>
              <a:defRPr/>
            </a:pPr>
            <a:fld id="{617827C7-23C9-4CDE-A795-4CDBA26AC88E}" type="datetime1">
              <a:rPr lang="zh-CN" altLang="en-US"/>
              <a:pPr>
                <a:defRPr/>
              </a:pPr>
              <a:t>2023/3/27</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818F70EC-3014-4EA1-BA77-0B59D808E435}" type="slidenum">
              <a:rPr lang="de-DE" altLang="zh-CN"/>
              <a:pPr>
                <a:defRPr/>
              </a:pPr>
              <a:t>‹#›</a:t>
            </a:fld>
            <a:endParaRPr lang="en-GB" altLang="zh-CN"/>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71160" y="325439"/>
            <a:ext cx="10819618" cy="871537"/>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1071160" y="1628776"/>
            <a:ext cx="10819618" cy="4194175"/>
          </a:xfrm>
          <a:prstGeom prst="rect">
            <a:avLst/>
          </a:prstGeo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preferRelativeResize="0">
            <a:picLocks noChangeArrowheads="1"/>
          </p:cNvPicPr>
          <p:nvPr/>
        </p:nvPicPr>
        <p:blipFill>
          <a:blip r:embed="rId2" cstate="print"/>
          <a:srcRect/>
          <a:stretch>
            <a:fillRect/>
          </a:stretch>
        </p:blipFill>
        <p:spPr bwMode="auto">
          <a:xfrm>
            <a:off x="10644091" y="5589589"/>
            <a:ext cx="1082413" cy="763587"/>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782638"/>
            <a:ext cx="12961938" cy="3810000"/>
          </a:xfrm>
          <a:prstGeom prst="rect">
            <a:avLst/>
          </a:prstGeom>
          <a:noFill/>
          <a:ln w="9525">
            <a:noFill/>
            <a:miter lim="800000"/>
            <a:headEnd/>
            <a:tailEnd/>
          </a:ln>
        </p:spPr>
      </p:pic>
      <p:sp>
        <p:nvSpPr>
          <p:cNvPr id="6" name="Text Box 20"/>
          <p:cNvSpPr txBox="1">
            <a:spLocks noChangeArrowheads="1"/>
          </p:cNvSpPr>
          <p:nvPr/>
        </p:nvSpPr>
        <p:spPr bwMode="auto">
          <a:xfrm>
            <a:off x="924890" y="6207125"/>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000000"/>
                </a:solidFill>
                <a:latin typeface="FrutigerNext LT Bold" pitchFamily="1" charset="0"/>
                <a:ea typeface="MS PGothic" pitchFamily="34" charset="-128"/>
              </a:rPr>
              <a:t>HUAWEI TECHNOLOGIES CO., LTD.</a:t>
            </a:r>
            <a:endParaRPr lang="en-US" altLang="zh-CN" sz="2200">
              <a:solidFill>
                <a:srgbClr val="000000"/>
              </a:solidFill>
              <a:latin typeface="Arial" pitchFamily="34" charset="0"/>
              <a:ea typeface="MS PGothic" pitchFamily="34" charset="-128"/>
            </a:endParaRPr>
          </a:p>
        </p:txBody>
      </p:sp>
      <p:sp>
        <p:nvSpPr>
          <p:cNvPr id="7" name="Text Box 22"/>
          <p:cNvSpPr txBox="1">
            <a:spLocks noChangeArrowheads="1"/>
          </p:cNvSpPr>
          <p:nvPr/>
        </p:nvSpPr>
        <p:spPr bwMode="auto">
          <a:xfrm>
            <a:off x="10241282" y="4094163"/>
            <a:ext cx="1447806"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FFFFFF"/>
                </a:solidFill>
                <a:ea typeface="ＭＳ Ｐゴシック" pitchFamily="34" charset="-128"/>
              </a:rPr>
              <a:t>www.huawei.com</a:t>
            </a:r>
          </a:p>
        </p:txBody>
      </p:sp>
      <p:sp>
        <p:nvSpPr>
          <p:cNvPr id="8" name="Rectangle 23"/>
          <p:cNvSpPr>
            <a:spLocks noChangeArrowheads="1"/>
          </p:cNvSpPr>
          <p:nvPr/>
        </p:nvSpPr>
        <p:spPr bwMode="auto">
          <a:xfrm>
            <a:off x="5648344" y="6207125"/>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Confidential </a:t>
            </a:r>
          </a:p>
        </p:txBody>
      </p:sp>
      <p:sp>
        <p:nvSpPr>
          <p:cNvPr id="9" name="Rectangle 25"/>
          <p:cNvSpPr>
            <a:spLocks noChangeArrowheads="1"/>
          </p:cNvSpPr>
          <p:nvPr/>
        </p:nvSpPr>
        <p:spPr bwMode="auto">
          <a:xfrm>
            <a:off x="9629191" y="247650"/>
            <a:ext cx="1402473" cy="296314"/>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sz="1400" b="1">
                <a:solidFill>
                  <a:srgbClr val="666666"/>
                </a:solidFill>
                <a:ea typeface="ＭＳ Ｐゴシック" pitchFamily="34" charset="-128"/>
              </a:rPr>
              <a:t>Security Level:</a:t>
            </a:r>
            <a:r>
              <a:rPr lang="zh-CN" altLang="en-US" sz="1400" b="1">
                <a:solidFill>
                  <a:srgbClr val="666666"/>
                </a:solidFill>
                <a:ea typeface="ＭＳ Ｐゴシック" pitchFamily="34" charset="-128"/>
              </a:rPr>
              <a:t> </a:t>
            </a:r>
          </a:p>
        </p:txBody>
      </p:sp>
      <p:sp>
        <p:nvSpPr>
          <p:cNvPr id="10" name="Text Box 66"/>
          <p:cNvSpPr txBox="1">
            <a:spLocks noChangeArrowheads="1"/>
          </p:cNvSpPr>
          <p:nvPr/>
        </p:nvSpPr>
        <p:spPr bwMode="auto">
          <a:xfrm>
            <a:off x="-2790417" y="1322388"/>
            <a:ext cx="2790417" cy="3752850"/>
          </a:xfrm>
          <a:prstGeom prst="rect">
            <a:avLst/>
          </a:prstGeom>
          <a:noFill/>
          <a:ln w="9525" algn="ctr">
            <a:noFill/>
            <a:miter lim="800000"/>
            <a:headEnd/>
            <a:tailEnd/>
          </a:ln>
          <a:effectLst/>
        </p:spPr>
        <p:txBody>
          <a:bodyPr lIns="80139" tIns="40069" rIns="80139" bIns="40069">
            <a:spAutoFit/>
          </a:bodyPr>
          <a:lstStyle/>
          <a:p>
            <a:pPr algn="r" defTabSz="801688" eaLnBrk="0" hangingPunct="0">
              <a:lnSpc>
                <a:spcPct val="125000"/>
              </a:lnSpc>
              <a:defRPr/>
            </a:pPr>
            <a:r>
              <a:rPr lang="zh-CN" altLang="en-US" sz="1100">
                <a:solidFill>
                  <a:srgbClr val="FFFFFF"/>
                </a:solidFill>
                <a:latin typeface="Arial" charset="0"/>
                <a:ea typeface="华文细黑" pitchFamily="2" charset="-122"/>
              </a:rPr>
              <a:t>英文标题</a:t>
            </a:r>
            <a:r>
              <a:rPr lang="en-US" altLang="zh-CN" sz="1100">
                <a:solidFill>
                  <a:srgbClr val="FFFFFF"/>
                </a:solidFill>
                <a:latin typeface="Arial" charset="0"/>
                <a:ea typeface="华文细黑" pitchFamily="2" charset="-122"/>
              </a:rPr>
              <a:t>:40-47pt  </a:t>
            </a:r>
          </a:p>
          <a:p>
            <a:pPr algn="r" defTabSz="801688" eaLnBrk="0" hangingPunct="0">
              <a:lnSpc>
                <a:spcPct val="125000"/>
              </a:lnSpc>
              <a:defRPr/>
            </a:pPr>
            <a:r>
              <a:rPr lang="zh-CN" altLang="en-US" sz="1100">
                <a:solidFill>
                  <a:srgbClr val="FFFFFF"/>
                </a:solidFill>
                <a:latin typeface="Arial" charset="0"/>
                <a:ea typeface="华文细黑" pitchFamily="2" charset="-122"/>
              </a:rPr>
              <a:t>副标题</a:t>
            </a:r>
            <a:r>
              <a:rPr lang="en-US" altLang="zh-CN" sz="1100">
                <a:solidFill>
                  <a:srgbClr val="FFFFFF"/>
                </a:solidFill>
                <a:latin typeface="Arial" charset="0"/>
                <a:ea typeface="华文细黑" pitchFamily="2" charset="-122"/>
              </a:rPr>
              <a:t>:26-30pt</a:t>
            </a:r>
          </a:p>
          <a:p>
            <a:pPr algn="r" defTabSz="801688" eaLnBrk="0" hangingPunct="0">
              <a:lnSpc>
                <a:spcPct val="125000"/>
              </a:lnSpc>
              <a:defRPr/>
            </a:pPr>
            <a:r>
              <a:rPr lang="zh-CN" altLang="en-US" sz="1100">
                <a:solidFill>
                  <a:srgbClr val="FFFFFF"/>
                </a:solidFill>
                <a:latin typeface="Arial" charset="0"/>
                <a:ea typeface="华文细黑" pitchFamily="2" charset="-122"/>
              </a:rPr>
              <a:t>字体颜色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反白</a:t>
            </a:r>
          </a:p>
          <a:p>
            <a:pPr algn="r" defTabSz="801688" eaLnBrk="0" hangingPunct="0">
              <a:lnSpc>
                <a:spcPct val="125000"/>
              </a:lnSpc>
              <a:defRPr/>
            </a:pPr>
            <a:r>
              <a:rPr lang="zh-CN" altLang="en-US" sz="1100">
                <a:solidFill>
                  <a:srgbClr val="FFFFFF"/>
                </a:solidFill>
                <a:latin typeface="Arial" charset="0"/>
                <a:ea typeface="华文细黑" pitchFamily="2" charset="-122"/>
              </a:rPr>
              <a:t>内部使用字体 </a:t>
            </a:r>
            <a:r>
              <a:rPr lang="en-US" altLang="zh-CN" sz="1100">
                <a:solidFill>
                  <a:srgbClr val="FFFFFF"/>
                </a:solidFill>
                <a:latin typeface="Arial" charset="0"/>
                <a:ea typeface="华文细黑" pitchFamily="2" charset="-122"/>
              </a:rPr>
              <a:t>:</a:t>
            </a:r>
          </a:p>
          <a:p>
            <a:pPr algn="r" defTabSz="801688" eaLnBrk="0" hangingPunct="0">
              <a:lnSpc>
                <a:spcPct val="125000"/>
              </a:lnSpc>
              <a:defRPr/>
            </a:pPr>
            <a:r>
              <a:rPr lang="en-US" altLang="zh-CN" sz="1100">
                <a:solidFill>
                  <a:srgbClr val="FFFFFF"/>
                </a:solidFill>
                <a:latin typeface="Arial" charset="0"/>
                <a:ea typeface="华文细黑" pitchFamily="2" charset="-122"/>
              </a:rPr>
              <a:t>FrutigerNext LT Medium</a:t>
            </a:r>
          </a:p>
          <a:p>
            <a:pPr algn="r" defTabSz="801688" eaLnBrk="0" hangingPunct="0">
              <a:lnSpc>
                <a:spcPct val="125000"/>
              </a:lnSpc>
              <a:defRPr/>
            </a:pPr>
            <a:r>
              <a:rPr lang="zh-CN" altLang="en-US" sz="1100">
                <a:solidFill>
                  <a:srgbClr val="FFFFFF"/>
                </a:solidFill>
                <a:latin typeface="Arial" charset="0"/>
                <a:ea typeface="华文细黑" pitchFamily="2" charset="-122"/>
              </a:rPr>
              <a:t>外部使用字体 </a:t>
            </a:r>
            <a:r>
              <a:rPr lang="en-US" altLang="zh-CN" sz="1100">
                <a:solidFill>
                  <a:srgbClr val="FFFFFF"/>
                </a:solidFill>
                <a:latin typeface="Arial" charset="0"/>
                <a:ea typeface="华文细黑" pitchFamily="2" charset="-122"/>
              </a:rPr>
              <a:t>: Arial</a:t>
            </a: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r>
              <a:rPr lang="zh-CN" altLang="en-US" sz="1100">
                <a:solidFill>
                  <a:srgbClr val="FFFFFF"/>
                </a:solidFill>
                <a:latin typeface="Arial" charset="0"/>
                <a:ea typeface="华文细黑" pitchFamily="2" charset="-122"/>
              </a:rPr>
              <a:t>中文标题</a:t>
            </a:r>
            <a:r>
              <a:rPr lang="en-US" altLang="zh-CN" sz="1100">
                <a:solidFill>
                  <a:srgbClr val="FFFFFF"/>
                </a:solidFill>
                <a:latin typeface="Arial" charset="0"/>
                <a:ea typeface="华文细黑" pitchFamily="2" charset="-122"/>
              </a:rPr>
              <a:t>:35-47pt</a:t>
            </a:r>
          </a:p>
          <a:p>
            <a:pPr algn="r" defTabSz="801688" eaLnBrk="0" hangingPunct="0">
              <a:lnSpc>
                <a:spcPct val="125000"/>
              </a:lnSpc>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黑体</a:t>
            </a:r>
          </a:p>
          <a:p>
            <a:pPr algn="r" defTabSz="801688" eaLnBrk="0" hangingPunct="0">
              <a:lnSpc>
                <a:spcPct val="125000"/>
              </a:lnSpc>
              <a:defRPr/>
            </a:pPr>
            <a:r>
              <a:rPr lang="en-US" altLang="zh-CN" sz="1100">
                <a:solidFill>
                  <a:srgbClr val="FFFFFF"/>
                </a:solidFill>
                <a:latin typeface="Arial" charset="0"/>
                <a:ea typeface="华文细黑" pitchFamily="2" charset="-122"/>
              </a:rPr>
              <a:t>  </a:t>
            </a:r>
            <a:r>
              <a:rPr lang="zh-CN" altLang="en-US" sz="1100">
                <a:solidFill>
                  <a:srgbClr val="FFFFFF"/>
                </a:solidFill>
                <a:latin typeface="Arial" charset="0"/>
                <a:ea typeface="华文细黑" pitchFamily="2" charset="-122"/>
              </a:rPr>
              <a:t>副标题</a:t>
            </a:r>
            <a:r>
              <a:rPr lang="en-US" altLang="zh-CN" sz="1100">
                <a:solidFill>
                  <a:srgbClr val="FFFFFF"/>
                </a:solidFill>
                <a:latin typeface="Arial" charset="0"/>
                <a:ea typeface="华文细黑" pitchFamily="2" charset="-122"/>
              </a:rPr>
              <a:t>:24-28pt</a:t>
            </a:r>
            <a:endParaRPr lang="zh-CN" altLang="en-US" sz="1100">
              <a:solidFill>
                <a:srgbClr val="FFFFFF"/>
              </a:solidFill>
              <a:latin typeface="Arial" charset="0"/>
              <a:ea typeface="华文细黑" pitchFamily="2" charset="-122"/>
            </a:endParaRPr>
          </a:p>
          <a:p>
            <a:pPr algn="r" defTabSz="801688" eaLnBrk="0" hangingPunct="0">
              <a:lnSpc>
                <a:spcPct val="125000"/>
              </a:lnSpc>
              <a:defRPr/>
            </a:pPr>
            <a:r>
              <a:rPr lang="zh-CN" altLang="en-US" sz="1100">
                <a:solidFill>
                  <a:srgbClr val="FFFFFF"/>
                </a:solidFill>
                <a:latin typeface="Arial" charset="0"/>
                <a:ea typeface="华文细黑" pitchFamily="2" charset="-122"/>
              </a:rPr>
              <a:t>字体颜色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反白</a:t>
            </a:r>
          </a:p>
          <a:p>
            <a:pPr algn="r" defTabSz="801688" eaLnBrk="0" hangingPunct="0">
              <a:lnSpc>
                <a:spcPct val="125000"/>
              </a:lnSpc>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细黑体</a:t>
            </a: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spcBef>
                <a:spcPct val="50000"/>
              </a:spcBef>
              <a:defRPr/>
            </a:pPr>
            <a:endParaRPr lang="zh-CN" altLang="en-US" sz="1100">
              <a:solidFill>
                <a:srgbClr val="000000"/>
              </a:solidFill>
              <a:latin typeface="Arial" charset="0"/>
              <a:ea typeface="华文细黑" pitchFamily="2" charset="-122"/>
            </a:endParaRPr>
          </a:p>
        </p:txBody>
      </p:sp>
      <p:sp>
        <p:nvSpPr>
          <p:cNvPr id="44047" name="Rectangle 15"/>
          <p:cNvSpPr>
            <a:spLocks noGrp="1" noChangeArrowheads="1"/>
          </p:cNvSpPr>
          <p:nvPr>
            <p:ph type="ctrTitle" sz="quarter"/>
          </p:nvPr>
        </p:nvSpPr>
        <p:spPr>
          <a:xfrm>
            <a:off x="902387" y="1392239"/>
            <a:ext cx="7518373" cy="1666875"/>
          </a:xfrm>
        </p:spPr>
        <p:txBody>
          <a:bodyPr/>
          <a:lstStyle>
            <a:lvl1pPr>
              <a:defRPr sz="4300" b="1">
                <a:solidFill>
                  <a:schemeClr val="bg1"/>
                </a:solidFill>
              </a:defRPr>
            </a:lvl1pPr>
          </a:lstStyle>
          <a:p>
            <a:r>
              <a:rPr lang="zh-CN" altLang="en-US"/>
              <a:t>单击此处编辑母版标题样式</a:t>
            </a:r>
          </a:p>
        </p:txBody>
      </p:sp>
      <p:sp>
        <p:nvSpPr>
          <p:cNvPr id="44048" name="Rectangle 16"/>
          <p:cNvSpPr>
            <a:spLocks noGrp="1" noChangeArrowheads="1"/>
          </p:cNvSpPr>
          <p:nvPr>
            <p:ph type="subTitle" sz="quarter" idx="1"/>
          </p:nvPr>
        </p:nvSpPr>
        <p:spPr>
          <a:xfrm>
            <a:off x="969897" y="3182939"/>
            <a:ext cx="7520624" cy="865187"/>
          </a:xfrm>
        </p:spPr>
        <p:txBody>
          <a:bodyPr lIns="80139" tIns="40069" rIns="80139" bIns="40069"/>
          <a:lstStyle>
            <a:lvl1pPr marL="0" indent="0">
              <a:buFont typeface="Wingdings" pitchFamily="2" charset="2"/>
              <a:buNone/>
              <a:defRPr sz="2800">
                <a:solidFill>
                  <a:schemeClr val="bg1"/>
                </a:solidFill>
                <a:latin typeface="华文细黑" pitchFamily="2" charset="-122"/>
              </a:defRPr>
            </a:lvl1pPr>
          </a:lstStyle>
          <a:p>
            <a:r>
              <a:rPr lang="zh-CN" altLang="en-US"/>
              <a:t>单击此处编辑母版副标题样式</a:t>
            </a:r>
          </a:p>
        </p:txBody>
      </p:sp>
      <p:sp>
        <p:nvSpPr>
          <p:cNvPr id="11" name="Rectangle 26"/>
          <p:cNvSpPr>
            <a:spLocks noGrp="1" noChangeArrowheads="1"/>
          </p:cNvSpPr>
          <p:nvPr>
            <p:ph type="dt" sz="quarter" idx="10"/>
          </p:nvPr>
        </p:nvSpPr>
        <p:spPr>
          <a:xfrm>
            <a:off x="969896" y="282575"/>
            <a:ext cx="3024452" cy="474663"/>
          </a:xfrm>
        </p:spPr>
        <p:txBody>
          <a:bodyPr lIns="80139" tIns="40069" rIns="80139" bIns="40069"/>
          <a:lstStyle>
            <a:lvl1pPr>
              <a:lnSpc>
                <a:spcPct val="100000"/>
              </a:lnSpc>
              <a:defRPr>
                <a:latin typeface="FrutigerNext LT Regular" pitchFamily="34" charset="0"/>
              </a:defRPr>
            </a:lvl1pPr>
          </a:lstStyle>
          <a:p>
            <a:pPr>
              <a:defRPr/>
            </a:pPr>
            <a:fld id="{78D56B72-BC97-43AB-AE7C-AB27D046860C}" type="datetime1">
              <a:rPr lang="zh-CN" altLang="en-US"/>
              <a:pPr>
                <a:defRPr/>
              </a:pPr>
              <a:t>2023/3/27</a:t>
            </a:fld>
            <a:endParaRPr lang="en-US" altLang="zh-CN"/>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1594CF93-C233-40E8-8068-6F5DBCDF0DA2}" type="slidenum">
              <a:rPr lang="de-DE" altLang="zh-CN"/>
              <a:pPr>
                <a:defRPr/>
              </a:pPr>
              <a:t>‹#›</a:t>
            </a:fld>
            <a:endParaRPr lang="en-GB" altLang="zh-CN"/>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3904" y="4406901"/>
            <a:ext cx="11017647"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3904" y="2906713"/>
            <a:ext cx="1101764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CAE9EB9F-D0FB-4477-A884-5AA10F03F347}" type="slidenum">
              <a:rPr lang="de-DE" altLang="zh-CN"/>
              <a:pPr>
                <a:defRPr/>
              </a:pPr>
              <a:t>‹#›</a:t>
            </a:fld>
            <a:endParaRPr lang="en-GB" altLang="zh-CN"/>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24890" y="1641475"/>
            <a:ext cx="551107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5" y="1641475"/>
            <a:ext cx="5513324"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4CF0C4A7-CC1B-479A-98A8-FE0828D2736F}" type="slidenum">
              <a:rPr lang="de-DE" altLang="zh-CN"/>
              <a:pPr>
                <a:defRPr/>
              </a:pPr>
              <a:t>‹#›</a:t>
            </a:fld>
            <a:endParaRPr lang="en-GB" altLang="zh-CN"/>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3"/>
            <a:ext cx="572710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85" y="1535113"/>
            <a:ext cx="57293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584485" y="2174875"/>
            <a:ext cx="57293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dt" sz="half" idx="10"/>
          </p:nvPr>
        </p:nvSpPr>
        <p:spPr>
          <a:ln/>
        </p:spPr>
        <p:txBody>
          <a:bodyPr/>
          <a:lstStyle>
            <a:lvl1pPr>
              <a:defRPr/>
            </a:lvl1pPr>
          </a:lstStyle>
          <a:p>
            <a:pPr>
              <a:defRPr/>
            </a:pPr>
            <a:r>
              <a:rPr lang="de-DE" altLang="zh-CN"/>
              <a:t>Page </a:t>
            </a:r>
            <a:fld id="{442AE09C-A289-4377-9783-CB4A06B8688A}" type="slidenum">
              <a:rPr lang="de-DE" altLang="zh-CN"/>
              <a:pPr>
                <a:defRPr/>
              </a:pPr>
              <a:t>‹#›</a:t>
            </a:fld>
            <a:endParaRPr lang="en-GB" altLang="zh-CN"/>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
          <p:cNvSpPr>
            <a:spLocks noGrp="1" noChangeArrowheads="1"/>
          </p:cNvSpPr>
          <p:nvPr>
            <p:ph type="dt" sz="half" idx="10"/>
          </p:nvPr>
        </p:nvSpPr>
        <p:spPr>
          <a:ln/>
        </p:spPr>
        <p:txBody>
          <a:bodyPr/>
          <a:lstStyle>
            <a:lvl1pPr>
              <a:defRPr/>
            </a:lvl1pPr>
          </a:lstStyle>
          <a:p>
            <a:pPr>
              <a:defRPr/>
            </a:pPr>
            <a:r>
              <a:rPr lang="de-DE" altLang="zh-CN"/>
              <a:t>Page </a:t>
            </a:r>
            <a:fld id="{49CDFBE6-B0EF-4547-9E8C-7462EDE091E1}" type="slidenum">
              <a:rPr lang="de-DE" altLang="zh-CN"/>
              <a:pPr>
                <a:defRPr/>
              </a:pPr>
              <a:t>‹#›</a:t>
            </a:fld>
            <a:endParaRPr lang="en-GB" altLang="zh-CN"/>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r>
              <a:rPr lang="de-DE" altLang="zh-CN"/>
              <a:t>Page </a:t>
            </a:r>
            <a:fld id="{D196FA66-B930-42BC-93C2-0458F3C3C259}" type="slidenum">
              <a:rPr lang="de-DE" altLang="zh-CN"/>
              <a:pPr>
                <a:defRPr/>
              </a:pPr>
              <a:t>‹#›</a:t>
            </a:fld>
            <a:endParaRPr lang="en-GB" altLang="zh-CN"/>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8098" y="273050"/>
            <a:ext cx="426438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5067758" y="273051"/>
            <a:ext cx="724608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8098" y="1435101"/>
            <a:ext cx="426438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FB1626F7-F76B-4F5E-9FB4-1E8A9E209292}" type="slidenum">
              <a:rPr lang="de-DE" altLang="zh-CN"/>
              <a:pPr>
                <a:defRPr/>
              </a:pPr>
              <a:t>‹#›</a:t>
            </a:fld>
            <a:endParaRPr lang="en-GB" altLang="zh-CN"/>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0630" y="4800600"/>
            <a:ext cx="7777163"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540630" y="612775"/>
            <a:ext cx="777716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540630" y="5367338"/>
            <a:ext cx="777716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FC7CF36A-F6A9-4C3F-A0F3-E8DBF57264D4}" type="slidenum">
              <a:rPr lang="de-DE" altLang="zh-CN"/>
              <a:pPr>
                <a:defRPr/>
              </a:pPr>
              <a:t>‹#›</a:t>
            </a:fld>
            <a:endParaRPr lang="en-GB"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264637" y="44450"/>
            <a:ext cx="2900683"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0335" y="44450"/>
            <a:ext cx="8488269" cy="5791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4080C098-41E6-4A58-A68F-F7821CA3CFAB}" type="slidenum">
              <a:rPr lang="de-DE" altLang="zh-CN"/>
              <a:pPr>
                <a:defRPr/>
              </a:pPr>
              <a:t>‹#›</a:t>
            </a:fld>
            <a:endParaRPr lang="en-GB" altLang="zh-CN"/>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57B76108-800D-4336-936D-2E319DBB7737}" type="slidenum">
              <a:rPr lang="de-DE" altLang="zh-CN"/>
              <a:pPr>
                <a:defRPr/>
              </a:pPr>
              <a:t>‹#›</a:t>
            </a:fld>
            <a:endParaRPr lang="en-GB" altLang="zh-CN"/>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264637" y="44450"/>
            <a:ext cx="2900683"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0335" y="44450"/>
            <a:ext cx="8488269" cy="5791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81C7C12E-160F-4297-A3E3-773DAE205401}" type="slidenum">
              <a:rPr lang="de-DE" altLang="zh-CN"/>
              <a:pPr>
                <a:defRPr/>
              </a:pPr>
              <a:t>‹#›</a:t>
            </a:fld>
            <a:endParaRPr lang="en-GB" altLang="zh-CN"/>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表格占位符 2"/>
          <p:cNvSpPr>
            <a:spLocks noGrp="1"/>
          </p:cNvSpPr>
          <p:nvPr>
            <p:ph type="tbl" idx="1"/>
          </p:nvPr>
        </p:nvSpPr>
        <p:spPr>
          <a:xfrm>
            <a:off x="924889" y="1641475"/>
            <a:ext cx="11240430" cy="4194175"/>
          </a:xfrm>
        </p:spPr>
        <p:txBody>
          <a:bodyPr/>
          <a:lstStyle/>
          <a:p>
            <a:pPr lvl="0"/>
            <a:endParaRPr lang="zh-CN" altLang="en-US" noProof="0"/>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945F05F7-1B94-4B5B-84D5-99AB62293DB5}" type="slidenum">
              <a:rPr lang="de-DE" altLang="zh-CN"/>
              <a:pPr>
                <a:defRPr/>
              </a:pPr>
              <a:t>‹#›</a:t>
            </a:fld>
            <a:endParaRPr lang="en-GB" altLang="zh-CN"/>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文本占位符 2"/>
          <p:cNvSpPr>
            <a:spLocks noGrp="1"/>
          </p:cNvSpPr>
          <p:nvPr>
            <p:ph type="body" sz="half" idx="1"/>
          </p:nvPr>
        </p:nvSpPr>
        <p:spPr>
          <a:xfrm>
            <a:off x="924890" y="1641475"/>
            <a:ext cx="5511073"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5" y="1641475"/>
            <a:ext cx="5513324"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D5983C36-EDE5-4FF3-A597-8C442014DB25}" type="slidenum">
              <a:rPr lang="de-DE" altLang="zh-CN"/>
              <a:pPr>
                <a:defRPr/>
              </a:pPr>
              <a:t>‹#›</a:t>
            </a:fld>
            <a:endParaRPr lang="en-GB" altLang="zh-CN"/>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0335" y="44450"/>
            <a:ext cx="11604984" cy="579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10"/>
          <p:cNvSpPr>
            <a:spLocks noGrp="1" noChangeArrowheads="1"/>
          </p:cNvSpPr>
          <p:nvPr>
            <p:ph type="dt" sz="half" idx="10"/>
          </p:nvPr>
        </p:nvSpPr>
        <p:spPr>
          <a:ln/>
        </p:spPr>
        <p:txBody>
          <a:bodyPr/>
          <a:lstStyle>
            <a:lvl1pPr>
              <a:defRPr/>
            </a:lvl1pPr>
          </a:lstStyle>
          <a:p>
            <a:pPr>
              <a:defRPr/>
            </a:pPr>
            <a:r>
              <a:rPr lang="de-DE" altLang="zh-CN"/>
              <a:t>Page </a:t>
            </a:r>
            <a:fld id="{31D94EE2-0F93-4324-9850-28754DCA0522}" type="slidenum">
              <a:rPr lang="de-DE" altLang="zh-CN"/>
              <a:pPr>
                <a:defRPr/>
              </a:pPr>
              <a:t>‹#›</a:t>
            </a:fld>
            <a:endParaRPr lang="en-GB" altLang="zh-CN"/>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内容占位符 2"/>
          <p:cNvSpPr>
            <a:spLocks noGrp="1"/>
          </p:cNvSpPr>
          <p:nvPr>
            <p:ph sz="half" idx="1"/>
          </p:nvPr>
        </p:nvSpPr>
        <p:spPr>
          <a:xfrm>
            <a:off x="924890" y="1641475"/>
            <a:ext cx="5511073"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651995" y="1641475"/>
            <a:ext cx="5513324" cy="20208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651995" y="3814764"/>
            <a:ext cx="5513324" cy="20208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0"/>
          <p:cNvSpPr>
            <a:spLocks noGrp="1" noChangeArrowheads="1"/>
          </p:cNvSpPr>
          <p:nvPr>
            <p:ph type="dt" sz="half" idx="10"/>
          </p:nvPr>
        </p:nvSpPr>
        <p:spPr>
          <a:ln/>
        </p:spPr>
        <p:txBody>
          <a:bodyPr/>
          <a:lstStyle>
            <a:lvl1pPr>
              <a:defRPr/>
            </a:lvl1pPr>
          </a:lstStyle>
          <a:p>
            <a:pPr>
              <a:defRPr/>
            </a:pPr>
            <a:r>
              <a:rPr lang="de-DE" altLang="zh-CN"/>
              <a:t>Page </a:t>
            </a:r>
            <a:fld id="{702C168D-7136-4CCA-8C98-60EE20B549AA}" type="slidenum">
              <a:rPr lang="de-DE" altLang="zh-CN"/>
              <a:pPr>
                <a:defRPr/>
              </a:pPr>
              <a:t>‹#›</a:t>
            </a:fld>
            <a:endParaRPr lang="en-GB" altLang="zh-CN"/>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pic>
        <p:nvPicPr>
          <p:cNvPr id="2" name="图片 8" descr="图片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 y="0"/>
            <a:ext cx="129619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4"/>
          <p:cNvSpPr txBox="1">
            <a:spLocks noChangeArrowheads="1"/>
          </p:cNvSpPr>
          <p:nvPr userDrawn="1"/>
        </p:nvSpPr>
        <p:spPr bwMode="auto">
          <a:xfrm>
            <a:off x="1059959" y="6246844"/>
            <a:ext cx="4400322" cy="2462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spAutoFit/>
          </a:bodyPr>
          <a:lstStyle>
            <a:lvl1pPr algn="l" defTabSz="784225">
              <a:spcBef>
                <a:spcPct val="0"/>
              </a:spcBef>
              <a:defRPr>
                <a:solidFill>
                  <a:schemeClr val="tx1"/>
                </a:solidFill>
                <a:latin typeface="Arial" charset="0"/>
                <a:ea typeface="宋体" pitchFamily="2" charset="-122"/>
              </a:defRPr>
            </a:lvl1pPr>
            <a:lvl2pPr marL="392113" algn="l" defTabSz="784225">
              <a:spcBef>
                <a:spcPct val="0"/>
              </a:spcBef>
              <a:defRPr>
                <a:solidFill>
                  <a:schemeClr val="tx1"/>
                </a:solidFill>
                <a:latin typeface="Arial" charset="0"/>
                <a:ea typeface="宋体" pitchFamily="2" charset="-122"/>
              </a:defRPr>
            </a:lvl2pPr>
            <a:lvl3pPr marL="784225" algn="l" defTabSz="784225">
              <a:spcBef>
                <a:spcPct val="0"/>
              </a:spcBef>
              <a:defRPr>
                <a:solidFill>
                  <a:schemeClr val="tx1"/>
                </a:solidFill>
                <a:latin typeface="Arial" charset="0"/>
                <a:ea typeface="宋体" pitchFamily="2" charset="-122"/>
              </a:defRPr>
            </a:lvl3pPr>
            <a:lvl4pPr marL="1174750" algn="l" defTabSz="784225">
              <a:spcBef>
                <a:spcPct val="0"/>
              </a:spcBef>
              <a:defRPr>
                <a:solidFill>
                  <a:schemeClr val="tx1"/>
                </a:solidFill>
                <a:latin typeface="Arial" charset="0"/>
                <a:ea typeface="宋体" pitchFamily="2" charset="-122"/>
              </a:defRPr>
            </a:lvl4pPr>
            <a:lvl5pPr marL="1566863" algn="l" defTabSz="784225">
              <a:spcBef>
                <a:spcPct val="0"/>
              </a:spcBef>
              <a:defRPr>
                <a:solidFill>
                  <a:schemeClr val="tx1"/>
                </a:solidFill>
                <a:latin typeface="Arial" charset="0"/>
                <a:ea typeface="宋体" pitchFamily="2" charset="-122"/>
              </a:defRPr>
            </a:lvl5pPr>
            <a:lvl6pPr marL="2024063" defTabSz="784225" fontAlgn="base">
              <a:spcBef>
                <a:spcPct val="0"/>
              </a:spcBef>
              <a:spcAft>
                <a:spcPct val="0"/>
              </a:spcAft>
              <a:defRPr>
                <a:solidFill>
                  <a:schemeClr val="tx1"/>
                </a:solidFill>
                <a:latin typeface="Arial" charset="0"/>
                <a:ea typeface="宋体" pitchFamily="2" charset="-122"/>
              </a:defRPr>
            </a:lvl6pPr>
            <a:lvl7pPr marL="2481263" defTabSz="784225" fontAlgn="base">
              <a:spcBef>
                <a:spcPct val="0"/>
              </a:spcBef>
              <a:spcAft>
                <a:spcPct val="0"/>
              </a:spcAft>
              <a:defRPr>
                <a:solidFill>
                  <a:schemeClr val="tx1"/>
                </a:solidFill>
                <a:latin typeface="Arial" charset="0"/>
                <a:ea typeface="宋体" pitchFamily="2" charset="-122"/>
              </a:defRPr>
            </a:lvl7pPr>
            <a:lvl8pPr marL="2938463" defTabSz="784225" fontAlgn="base">
              <a:spcBef>
                <a:spcPct val="0"/>
              </a:spcBef>
              <a:spcAft>
                <a:spcPct val="0"/>
              </a:spcAft>
              <a:defRPr>
                <a:solidFill>
                  <a:schemeClr val="tx1"/>
                </a:solidFill>
                <a:latin typeface="Arial" charset="0"/>
                <a:ea typeface="宋体" pitchFamily="2" charset="-122"/>
              </a:defRPr>
            </a:lvl8pPr>
            <a:lvl9pPr marL="3395663" defTabSz="784225" fontAlgn="base">
              <a:spcBef>
                <a:spcPct val="0"/>
              </a:spcBef>
              <a:spcAft>
                <a:spcPct val="0"/>
              </a:spcAft>
              <a:defRPr>
                <a:solidFill>
                  <a:schemeClr val="tx1"/>
                </a:solidFill>
                <a:latin typeface="Arial" charset="0"/>
                <a:ea typeface="宋体" pitchFamily="2" charset="-122"/>
              </a:defRPr>
            </a:lvl9pPr>
          </a:lstStyle>
          <a:p>
            <a:pPr fontAlgn="t">
              <a:defRPr/>
            </a:pPr>
            <a:r>
              <a:rPr lang="en-US" altLang="zh-CN" sz="1600" dirty="0">
                <a:solidFill>
                  <a:srgbClr val="000000"/>
                </a:solidFill>
                <a:latin typeface="FrutigerNext LT Bold" pitchFamily="1" charset="0"/>
                <a:ea typeface="MS PGothic" pitchFamily="34" charset="-128"/>
              </a:rPr>
              <a:t>HUAWEI TECHNOLOGIES CO., LTD.</a:t>
            </a:r>
            <a:endParaRPr lang="en-US" altLang="zh-CN" sz="2799" dirty="0">
              <a:solidFill>
                <a:srgbClr val="000000"/>
              </a:solidFill>
              <a:ea typeface="MS PGothic" pitchFamily="34" charset="-128"/>
            </a:endParaRPr>
          </a:p>
        </p:txBody>
      </p:sp>
      <p:sp>
        <p:nvSpPr>
          <p:cNvPr id="4" name="文本框 4"/>
          <p:cNvSpPr txBox="1">
            <a:spLocks noChangeArrowheads="1"/>
          </p:cNvSpPr>
          <p:nvPr userDrawn="1"/>
        </p:nvSpPr>
        <p:spPr bwMode="auto">
          <a:xfrm>
            <a:off x="10169323" y="4143397"/>
            <a:ext cx="1792762" cy="3515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04344" tIns="52173" rIns="104344" bIns="52173">
            <a:spAutoFit/>
          </a:bodyPr>
          <a:lstStyle>
            <a:lvl1pPr defTabSz="784225" eaLnBrk="0" hangingPunct="0">
              <a:defRPr sz="2400">
                <a:solidFill>
                  <a:schemeClr val="tx1"/>
                </a:solidFill>
                <a:latin typeface="Arial" charset="0"/>
                <a:ea typeface="MS PGothic" pitchFamily="34" charset="-128"/>
              </a:defRPr>
            </a:lvl1pPr>
            <a:lvl2pPr marL="742950" indent="-285750" defTabSz="784225" eaLnBrk="0" hangingPunct="0">
              <a:defRPr sz="2400">
                <a:solidFill>
                  <a:schemeClr val="tx1"/>
                </a:solidFill>
                <a:latin typeface="Arial" charset="0"/>
                <a:ea typeface="MS PGothic" pitchFamily="34" charset="-128"/>
              </a:defRPr>
            </a:lvl2pPr>
            <a:lvl3pPr marL="1143000" indent="-228600" defTabSz="784225" eaLnBrk="0" hangingPunct="0">
              <a:defRPr sz="2400">
                <a:solidFill>
                  <a:schemeClr val="tx1"/>
                </a:solidFill>
                <a:latin typeface="Arial" charset="0"/>
                <a:ea typeface="MS PGothic" pitchFamily="34" charset="-128"/>
              </a:defRPr>
            </a:lvl3pPr>
            <a:lvl4pPr marL="1600200" indent="-228600" defTabSz="784225" eaLnBrk="0" hangingPunct="0">
              <a:defRPr sz="2400">
                <a:solidFill>
                  <a:schemeClr val="tx1"/>
                </a:solidFill>
                <a:latin typeface="Arial" charset="0"/>
                <a:ea typeface="MS PGothic" pitchFamily="34" charset="-128"/>
              </a:defRPr>
            </a:lvl4pPr>
            <a:lvl5pPr marL="2057400" indent="-228600" defTabSz="784225" eaLnBrk="0" hangingPunct="0">
              <a:defRPr sz="2400">
                <a:solidFill>
                  <a:schemeClr val="tx1"/>
                </a:solidFill>
                <a:latin typeface="Arial" charset="0"/>
                <a:ea typeface="MS PGothic" pitchFamily="34" charset="-128"/>
              </a:defRPr>
            </a:lvl5pPr>
            <a:lvl6pPr marL="2514600" indent="-228600" defTabSz="784225" eaLnBrk="0" fontAlgn="base" hangingPunct="0">
              <a:spcBef>
                <a:spcPct val="0"/>
              </a:spcBef>
              <a:spcAft>
                <a:spcPct val="0"/>
              </a:spcAft>
              <a:defRPr sz="2400">
                <a:solidFill>
                  <a:schemeClr val="tx1"/>
                </a:solidFill>
                <a:latin typeface="Arial" charset="0"/>
                <a:ea typeface="MS PGothic" pitchFamily="34" charset="-128"/>
              </a:defRPr>
            </a:lvl6pPr>
            <a:lvl7pPr marL="2971800" indent="-228600" defTabSz="784225" eaLnBrk="0" fontAlgn="base" hangingPunct="0">
              <a:spcBef>
                <a:spcPct val="0"/>
              </a:spcBef>
              <a:spcAft>
                <a:spcPct val="0"/>
              </a:spcAft>
              <a:defRPr sz="2400">
                <a:solidFill>
                  <a:schemeClr val="tx1"/>
                </a:solidFill>
                <a:latin typeface="Arial" charset="0"/>
                <a:ea typeface="MS PGothic" pitchFamily="34" charset="-128"/>
              </a:defRPr>
            </a:lvl7pPr>
            <a:lvl8pPr marL="3429000" indent="-228600" defTabSz="784225" eaLnBrk="0" fontAlgn="base" hangingPunct="0">
              <a:spcBef>
                <a:spcPct val="0"/>
              </a:spcBef>
              <a:spcAft>
                <a:spcPct val="0"/>
              </a:spcAft>
              <a:defRPr sz="2400">
                <a:solidFill>
                  <a:schemeClr val="tx1"/>
                </a:solidFill>
                <a:latin typeface="Arial" charset="0"/>
                <a:ea typeface="MS PGothic" pitchFamily="34" charset="-128"/>
              </a:defRPr>
            </a:lvl8pPr>
            <a:lvl9pPr marL="3886200" indent="-228600" defTabSz="784225" eaLnBrk="0" fontAlgn="base" hangingPunct="0">
              <a:spcBef>
                <a:spcPct val="0"/>
              </a:spcBef>
              <a:spcAft>
                <a:spcPct val="0"/>
              </a:spcAft>
              <a:defRPr sz="2400">
                <a:solidFill>
                  <a:schemeClr val="tx1"/>
                </a:solidFill>
                <a:latin typeface="Arial" charset="0"/>
                <a:ea typeface="MS PGothic" pitchFamily="34" charset="-128"/>
              </a:defRPr>
            </a:lvl9pPr>
          </a:lstStyle>
          <a:p>
            <a:pPr fontAlgn="t">
              <a:defRPr/>
            </a:pPr>
            <a:r>
              <a:rPr lang="en-US" altLang="zh-CN" sz="1600" dirty="0">
                <a:solidFill>
                  <a:srgbClr val="FFFFFF"/>
                </a:solidFill>
              </a:rPr>
              <a:t>www.huawei.com</a:t>
            </a:r>
          </a:p>
        </p:txBody>
      </p:sp>
    </p:spTree>
    <p:extLst>
      <p:ext uri="{BB962C8B-B14F-4D97-AF65-F5344CB8AC3E}">
        <p14:creationId xmlns:p14="http://schemas.microsoft.com/office/powerpoint/2010/main" val="42496205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9017102" y="6489724"/>
            <a:ext cx="2972694" cy="455614"/>
          </a:xfrm>
          <a:prstGeom prst="rect">
            <a:avLst/>
          </a:prstGeom>
        </p:spPr>
        <p:txBody>
          <a:bodyPr lIns="91421" tIns="45710" rIns="91421" bIns="45710"/>
          <a:lstStyle>
            <a:lvl1pPr>
              <a:defRPr/>
            </a:lvl1pPr>
          </a:lstStyle>
          <a:p>
            <a:r>
              <a:rPr lang="de-DE" sz="2400" dirty="0">
                <a:solidFill>
                  <a:srgbClr val="000000"/>
                </a:solidFill>
                <a:latin typeface="Calibri" pitchFamily="34" charset="0"/>
                <a:ea typeface="宋体" charset="-122"/>
              </a:rPr>
              <a:t>Page </a:t>
            </a:r>
            <a:fld id="{4D749815-7134-4340-B69C-C14A6AA772E6}" type="slidenum">
              <a:rPr lang="de-DE" sz="2400">
                <a:solidFill>
                  <a:srgbClr val="000000"/>
                </a:solidFill>
                <a:latin typeface="Calibri" pitchFamily="34" charset="0"/>
                <a:ea typeface="宋体" charset="-122"/>
              </a:rPr>
              <a:pPr/>
              <a:t>‹#›</a:t>
            </a:fld>
            <a:endParaRPr lang="en-GB" sz="2400" dirty="0">
              <a:solidFill>
                <a:srgbClr val="000000"/>
              </a:solidFill>
              <a:latin typeface="Calibri" pitchFamily="34" charset="0"/>
              <a:ea typeface="宋体" charset="-122"/>
            </a:endParaRPr>
          </a:p>
        </p:txBody>
      </p:sp>
    </p:spTree>
    <p:extLst>
      <p:ext uri="{BB962C8B-B14F-4D97-AF65-F5344CB8AC3E}">
        <p14:creationId xmlns:p14="http://schemas.microsoft.com/office/powerpoint/2010/main" val="229998945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路由器SPDT 2016年BP">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343811" y="357717"/>
            <a:ext cx="11853373" cy="576064"/>
          </a:xfrm>
        </p:spPr>
        <p:txBody>
          <a:bodyPr>
            <a:noAutofit/>
          </a:bodyPr>
          <a:lstStyle>
            <a:lvl1pPr marL="0" marR="0" indent="0" algn="l" defTabSz="1198850" rtl="0" eaLnBrk="1" fontAlgn="auto" latinLnBrk="0" hangingPunct="1">
              <a:lnSpc>
                <a:spcPct val="100000"/>
              </a:lnSpc>
              <a:spcBef>
                <a:spcPct val="0"/>
              </a:spcBef>
              <a:spcAft>
                <a:spcPts val="0"/>
              </a:spcAft>
              <a:buClrTx/>
              <a:buSzTx/>
              <a:buFontTx/>
              <a:buNone/>
              <a:tabLst/>
              <a:defRPr sz="3199" b="1">
                <a:solidFill>
                  <a:srgbClr val="C00000"/>
                </a:solidFill>
                <a:latin typeface="+mn-ea"/>
                <a:ea typeface="+mn-ea"/>
              </a:defRPr>
            </a:lvl1pPr>
          </a:lstStyle>
          <a:p>
            <a:r>
              <a:rPr lang="zh-CN" altLang="en-US" dirty="0"/>
              <a:t>微软雅黑 </a:t>
            </a:r>
            <a:r>
              <a:rPr lang="en-US" altLang="zh-CN" dirty="0"/>
              <a:t>32</a:t>
            </a:r>
            <a:r>
              <a:rPr lang="zh-CN" altLang="en-US" dirty="0"/>
              <a:t>号字体</a:t>
            </a:r>
            <a:endParaRPr lang="en-US" altLang="zh-CN" dirty="0"/>
          </a:p>
        </p:txBody>
      </p:sp>
    </p:spTree>
    <p:extLst>
      <p:ext uri="{BB962C8B-B14F-4D97-AF65-F5344CB8AC3E}">
        <p14:creationId xmlns:p14="http://schemas.microsoft.com/office/powerpoint/2010/main" val="399517174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3" name="标题占位符 6"/>
          <p:cNvSpPr>
            <a:spLocks noGrp="1"/>
          </p:cNvSpPr>
          <p:nvPr>
            <p:ph type="title"/>
          </p:nvPr>
        </p:nvSpPr>
        <p:spPr>
          <a:xfrm>
            <a:off x="510240" y="185536"/>
            <a:ext cx="11697250" cy="995132"/>
          </a:xfrm>
          <a:prstGeom prst="rect">
            <a:avLst/>
          </a:prstGeom>
        </p:spPr>
        <p:txBody>
          <a:bodyPr>
            <a:noAutofit/>
          </a:bodyPr>
          <a:lstStyle>
            <a:lvl1pPr algn="l">
              <a:defRPr sz="2400"/>
            </a:lvl1pPr>
          </a:lstStyle>
          <a:p>
            <a:pPr lvl="0"/>
            <a:endParaRPr lang="zh-CN" altLang="en-US" dirty="0"/>
          </a:p>
        </p:txBody>
      </p:sp>
      <p:sp>
        <p:nvSpPr>
          <p:cNvPr id="4" name="Slide Number Placeholder 6"/>
          <p:cNvSpPr>
            <a:spLocks noGrp="1"/>
          </p:cNvSpPr>
          <p:nvPr>
            <p:ph type="sldNum" sz="quarter" idx="10"/>
          </p:nvPr>
        </p:nvSpPr>
        <p:spPr>
          <a:xfrm>
            <a:off x="11829755" y="6275400"/>
            <a:ext cx="624307" cy="365125"/>
          </a:xfrm>
          <a:prstGeom prst="rect">
            <a:avLst/>
          </a:prstGeom>
        </p:spPr>
        <p:txBody>
          <a:bodyPr vert="horz" wrap="square" lIns="49533" tIns="24765" rIns="49533" bIns="24765" numCol="1" anchor="t" anchorCtr="0" compatLnSpc="1">
            <a:prstTxWarp prst="textNoShape">
              <a:avLst/>
            </a:prstTxWarp>
          </a:bodyPr>
          <a:lstStyle>
            <a:lvl1pPr algn="r" eaLnBrk="1" hangingPunct="1">
              <a:defRPr sz="900">
                <a:solidFill>
                  <a:schemeClr val="bg1"/>
                </a:solidFill>
                <a:latin typeface="FrutigerNext LT Regular" panose="020B0503040504020204" pitchFamily="34" charset="0"/>
              </a:defRPr>
            </a:lvl1pPr>
          </a:lstStyle>
          <a:p>
            <a:pPr>
              <a:defRPr/>
            </a:pPr>
            <a:fld id="{91CB131C-3F52-422C-A03E-55C48DBA6A6D}" type="slidenum">
              <a:rPr lang="en-US" altLang="zh-CN">
                <a:solidFill>
                  <a:srgbClr val="FFFFFF"/>
                </a:solidFill>
                <a:ea typeface="宋体" charset="-122"/>
              </a:rPr>
              <a:pPr>
                <a:defRPr/>
              </a:pPr>
              <a:t>‹#›</a:t>
            </a:fld>
            <a:endParaRPr lang="en-US" altLang="zh-CN">
              <a:solidFill>
                <a:srgbClr val="FFFFFF"/>
              </a:solidFill>
              <a:ea typeface="宋体" charset="-122"/>
            </a:endParaRPr>
          </a:p>
        </p:txBody>
      </p:sp>
    </p:spTree>
    <p:extLst>
      <p:ext uri="{BB962C8B-B14F-4D97-AF65-F5344CB8AC3E}">
        <p14:creationId xmlns:p14="http://schemas.microsoft.com/office/powerpoint/2010/main" val="2062184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表格占位符 2"/>
          <p:cNvSpPr>
            <a:spLocks noGrp="1"/>
          </p:cNvSpPr>
          <p:nvPr>
            <p:ph type="tbl" idx="1"/>
          </p:nvPr>
        </p:nvSpPr>
        <p:spPr>
          <a:xfrm>
            <a:off x="924889" y="1641475"/>
            <a:ext cx="11240430" cy="4194175"/>
          </a:xfrm>
        </p:spPr>
        <p:txBody>
          <a:bodyPr/>
          <a:lstStyle/>
          <a:p>
            <a:pPr lvl="0"/>
            <a:endParaRPr lang="zh-CN" altLang="en-US" noProof="0"/>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EAE0946F-2CBD-4BB0-962C-1F2F65BE9FCB}" type="slidenum">
              <a:rPr lang="de-DE" altLang="zh-CN"/>
              <a:pPr>
                <a:defRPr/>
              </a:pPr>
              <a:t>‹#›</a:t>
            </a:fld>
            <a:endParaRPr lang="en-GB" altLang="zh-CN"/>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2_正文">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485761" y="304546"/>
            <a:ext cx="11179626" cy="533813"/>
          </a:xfrm>
          <a:prstGeom prst="rect">
            <a:avLst/>
          </a:prstGeom>
        </p:spPr>
        <p:txBody>
          <a:bodyPr lIns="91408" tIns="45704" rIns="91408" bIns="45704"/>
          <a:lstStyle>
            <a:lvl1pPr>
              <a:defRPr lang="zh-CN" altLang="en-US" sz="2899" b="1" baseline="0" dirty="0">
                <a:solidFill>
                  <a:schemeClr val="bg1"/>
                </a:solidFill>
              </a:defRPr>
            </a:lvl1pPr>
          </a:lstStyle>
          <a:p>
            <a:pPr lvl="0"/>
            <a:r>
              <a:rPr lang="zh-CN" altLang="en-US" dirty="0"/>
              <a:t>目录</a:t>
            </a:r>
          </a:p>
        </p:txBody>
      </p:sp>
    </p:spTree>
    <p:extLst>
      <p:ext uri="{BB962C8B-B14F-4D97-AF65-F5344CB8AC3E}">
        <p14:creationId xmlns:p14="http://schemas.microsoft.com/office/powerpoint/2010/main" val="38397750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4202" y="4406902"/>
            <a:ext cx="11018153"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4202" y="2906716"/>
            <a:ext cx="11018153" cy="1500187"/>
          </a:xfrm>
        </p:spPr>
        <p:txBody>
          <a:bodyPr anchor="b"/>
          <a:lstStyle>
            <a:lvl1pPr marL="0" indent="0">
              <a:buNone/>
              <a:defRPr sz="2000"/>
            </a:lvl1pPr>
            <a:lvl2pPr marL="453085" indent="0">
              <a:buNone/>
              <a:defRPr sz="1800"/>
            </a:lvl2pPr>
            <a:lvl3pPr marL="906170" indent="0">
              <a:buNone/>
              <a:defRPr sz="1600"/>
            </a:lvl3pPr>
            <a:lvl4pPr marL="1359256" indent="0">
              <a:buNone/>
              <a:defRPr sz="1400"/>
            </a:lvl4pPr>
            <a:lvl5pPr marL="1812340" indent="0">
              <a:buNone/>
              <a:defRPr sz="1400"/>
            </a:lvl5pPr>
            <a:lvl6pPr marL="2265426" indent="0">
              <a:buNone/>
              <a:defRPr sz="1400"/>
            </a:lvl6pPr>
            <a:lvl7pPr marL="2718511" indent="0">
              <a:buNone/>
              <a:defRPr sz="1400"/>
            </a:lvl7pPr>
            <a:lvl8pPr marL="3171596" indent="0">
              <a:buNone/>
              <a:defRPr sz="1400"/>
            </a:lvl8pPr>
            <a:lvl9pPr marL="3624682"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08638548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24890" y="1641476"/>
            <a:ext cx="5511073" cy="4194175"/>
          </a:xfrm>
        </p:spPr>
        <p:txBody>
          <a:bodyPr/>
          <a:lstStyle>
            <a:lvl1pPr>
              <a:defRPr sz="2633"/>
            </a:lvl1pPr>
            <a:lvl2pPr>
              <a:defRPr sz="2258"/>
            </a:lvl2pPr>
            <a:lvl3pPr>
              <a:defRPr sz="1882"/>
            </a:lvl3pPr>
            <a:lvl4pPr>
              <a:defRPr sz="1693"/>
            </a:lvl4pPr>
            <a:lvl5pPr>
              <a:defRPr sz="1693"/>
            </a:lvl5pPr>
            <a:lvl6pPr>
              <a:defRPr sz="1693"/>
            </a:lvl6pPr>
            <a:lvl7pPr>
              <a:defRPr sz="1693"/>
            </a:lvl7pPr>
            <a:lvl8pPr>
              <a:defRPr sz="1693"/>
            </a:lvl8pPr>
            <a:lvl9pPr>
              <a:defRPr sz="169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4" y="1641476"/>
            <a:ext cx="5513325" cy="4194175"/>
          </a:xfrm>
        </p:spPr>
        <p:txBody>
          <a:bodyPr/>
          <a:lstStyle>
            <a:lvl1pPr>
              <a:defRPr sz="2633"/>
            </a:lvl1pPr>
            <a:lvl2pPr>
              <a:defRPr sz="2258"/>
            </a:lvl2pPr>
            <a:lvl3pPr>
              <a:defRPr sz="1882"/>
            </a:lvl3pPr>
            <a:lvl4pPr>
              <a:defRPr sz="1693"/>
            </a:lvl4pPr>
            <a:lvl5pPr>
              <a:defRPr sz="1693"/>
            </a:lvl5pPr>
            <a:lvl6pPr>
              <a:defRPr sz="1693"/>
            </a:lvl6pPr>
            <a:lvl7pPr>
              <a:defRPr sz="1693"/>
            </a:lvl7pPr>
            <a:lvl8pPr>
              <a:defRPr sz="1693"/>
            </a:lvl8pPr>
            <a:lvl9pPr>
              <a:defRPr sz="169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a:xfrm>
            <a:off x="9017099" y="6489701"/>
            <a:ext cx="2972694" cy="455613"/>
          </a:xfrm>
          <a:prstGeom prst="rect">
            <a:avLst/>
          </a:prstGeom>
          <a:ln/>
        </p:spPr>
        <p:txBody>
          <a:bodyPr/>
          <a:lstStyle>
            <a:lvl1pPr>
              <a:defRPr/>
            </a:lvl1pPr>
          </a:lstStyle>
          <a:p>
            <a:pPr>
              <a:defRPr/>
            </a:pPr>
            <a:r>
              <a:rPr lang="de-DE" altLang="zh-CN" sz="1800">
                <a:solidFill>
                  <a:srgbClr val="000000"/>
                </a:solidFill>
                <a:latin typeface="Calibri" pitchFamily="34" charset="0"/>
              </a:rPr>
              <a:t>Page </a:t>
            </a:r>
            <a:fld id="{FA2C18B2-79FE-4546-BAB2-55F5C7B7C916}" type="slidenum">
              <a:rPr lang="de-DE" altLang="zh-CN" sz="1800">
                <a:solidFill>
                  <a:srgbClr val="000000"/>
                </a:solidFill>
                <a:latin typeface="Calibri" pitchFamily="34" charset="0"/>
              </a:rPr>
              <a:pPr>
                <a:defRPr/>
              </a:pPr>
              <a:t>‹#›</a:t>
            </a:fld>
            <a:endParaRPr lang="en-GB" altLang="zh-CN" sz="1800">
              <a:solidFill>
                <a:srgbClr val="000000"/>
              </a:solidFill>
              <a:latin typeface="Calibri" pitchFamily="34" charset="0"/>
            </a:endParaRPr>
          </a:p>
        </p:txBody>
      </p:sp>
    </p:spTree>
    <p:extLst>
      <p:ext uri="{BB962C8B-B14F-4D97-AF65-F5344CB8AC3E}">
        <p14:creationId xmlns:p14="http://schemas.microsoft.com/office/powerpoint/2010/main" val="3023290478"/>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60336" y="-130837"/>
            <a:ext cx="10979390" cy="871538"/>
          </a:xfrm>
          <a:prstGeom prst="rect">
            <a:avLst/>
          </a:prstGeom>
        </p:spPr>
        <p:txBody>
          <a:bodyPr/>
          <a:lstStyle/>
          <a:p>
            <a:r>
              <a:rPr lang="zh-CN" altLang="en-US" dirty="0"/>
              <a:t>单击此处编辑母版标题样式</a:t>
            </a:r>
          </a:p>
        </p:txBody>
      </p:sp>
      <p:sp>
        <p:nvSpPr>
          <p:cNvPr id="3" name="表格占位符 2"/>
          <p:cNvSpPr>
            <a:spLocks noGrp="1"/>
          </p:cNvSpPr>
          <p:nvPr>
            <p:ph type="tbl" idx="1"/>
          </p:nvPr>
        </p:nvSpPr>
        <p:spPr>
          <a:xfrm>
            <a:off x="924889" y="1641479"/>
            <a:ext cx="11240430" cy="4194175"/>
          </a:xfrm>
          <a:prstGeom prst="rect">
            <a:avLst/>
          </a:prstGeom>
        </p:spPr>
        <p:txBody>
          <a:bodyPr/>
          <a:lstStyle/>
          <a:p>
            <a:pPr lvl="0"/>
            <a:endParaRPr lang="zh-CN" altLang="en-US" noProof="0"/>
          </a:p>
        </p:txBody>
      </p:sp>
    </p:spTree>
    <p:extLst>
      <p:ext uri="{BB962C8B-B14F-4D97-AF65-F5344CB8AC3E}">
        <p14:creationId xmlns:p14="http://schemas.microsoft.com/office/powerpoint/2010/main" val="17301691"/>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60197" y="369896"/>
            <a:ext cx="11853374" cy="536575"/>
          </a:xfrm>
        </p:spPr>
        <p:txBody>
          <a:bodyPr>
            <a:noAutofit/>
          </a:bodyPr>
          <a:lstStyle>
            <a:lvl1pPr marL="0" marR="0" indent="0" algn="l" defTabSz="1219444" rtl="0" eaLnBrk="1" fontAlgn="auto" latinLnBrk="0" hangingPunct="1">
              <a:lnSpc>
                <a:spcPct val="100000"/>
              </a:lnSpc>
              <a:spcBef>
                <a:spcPct val="0"/>
              </a:spcBef>
              <a:spcAft>
                <a:spcPts val="0"/>
              </a:spcAft>
              <a:buClrTx/>
              <a:buSzTx/>
              <a:buFontTx/>
              <a:buNone/>
              <a:tabLst/>
              <a:defRPr sz="3200" b="1">
                <a:solidFill>
                  <a:srgbClr val="C00000"/>
                </a:solidFill>
                <a:latin typeface="+mn-ea"/>
                <a:ea typeface="+mn-ea"/>
              </a:defRPr>
            </a:lvl1pPr>
          </a:lstStyle>
          <a:p>
            <a:r>
              <a:rPr lang="zh-CN" altLang="en-US" dirty="0"/>
              <a:t>微软雅黑 </a:t>
            </a:r>
            <a:r>
              <a:rPr lang="en-US" altLang="zh-CN" dirty="0"/>
              <a:t>32</a:t>
            </a:r>
            <a:r>
              <a:rPr lang="zh-CN" altLang="en-US" dirty="0"/>
              <a:t>号字体</a:t>
            </a:r>
            <a:endParaRPr lang="en-US" altLang="zh-CN" dirty="0"/>
          </a:p>
        </p:txBody>
      </p:sp>
      <p:sp>
        <p:nvSpPr>
          <p:cNvPr id="3" name="副标题 2"/>
          <p:cNvSpPr>
            <a:spLocks noGrp="1"/>
          </p:cNvSpPr>
          <p:nvPr>
            <p:ph type="subTitle" idx="1" hasCustomPrompt="1"/>
          </p:nvPr>
        </p:nvSpPr>
        <p:spPr>
          <a:xfrm>
            <a:off x="560197" y="1076928"/>
            <a:ext cx="11853374" cy="4800000"/>
          </a:xfrm>
        </p:spPr>
        <p:txBody>
          <a:bodyPr>
            <a:normAutofit/>
          </a:bodyPr>
          <a:lstStyle>
            <a:lvl1pPr marL="0" marR="0" indent="0" algn="l" defTabSz="1219444" rtl="0" eaLnBrk="1" fontAlgn="auto" latinLnBrk="0" hangingPunct="1">
              <a:lnSpc>
                <a:spcPct val="100000"/>
              </a:lnSpc>
              <a:spcBef>
                <a:spcPct val="20000"/>
              </a:spcBef>
              <a:spcAft>
                <a:spcPts val="0"/>
              </a:spcAft>
              <a:buClrTx/>
              <a:buSzTx/>
              <a:buFont typeface="Arial" pitchFamily="34" charset="0"/>
              <a:buNone/>
              <a:tabLst/>
              <a:defRPr sz="2400" baseline="0">
                <a:solidFill>
                  <a:schemeClr val="tx1"/>
                </a:solidFill>
              </a:defRPr>
            </a:lvl1pPr>
            <a:lvl2pPr marL="609722" indent="0" algn="ctr">
              <a:buNone/>
              <a:defRPr>
                <a:solidFill>
                  <a:schemeClr val="tx1">
                    <a:tint val="75000"/>
                  </a:schemeClr>
                </a:solidFill>
              </a:defRPr>
            </a:lvl2pPr>
            <a:lvl3pPr marL="1219444" indent="0" algn="ctr">
              <a:buNone/>
              <a:defRPr>
                <a:solidFill>
                  <a:schemeClr val="tx1">
                    <a:tint val="75000"/>
                  </a:schemeClr>
                </a:solidFill>
              </a:defRPr>
            </a:lvl3pPr>
            <a:lvl4pPr marL="1829166" indent="0" algn="ctr">
              <a:buNone/>
              <a:defRPr>
                <a:solidFill>
                  <a:schemeClr val="tx1">
                    <a:tint val="75000"/>
                  </a:schemeClr>
                </a:solidFill>
              </a:defRPr>
            </a:lvl4pPr>
            <a:lvl5pPr marL="2438888" indent="0" algn="ctr">
              <a:buNone/>
              <a:defRPr>
                <a:solidFill>
                  <a:schemeClr val="tx1">
                    <a:tint val="75000"/>
                  </a:schemeClr>
                </a:solidFill>
              </a:defRPr>
            </a:lvl5pPr>
            <a:lvl6pPr marL="3048610" indent="0" algn="ctr">
              <a:buNone/>
              <a:defRPr>
                <a:solidFill>
                  <a:schemeClr val="tx1">
                    <a:tint val="75000"/>
                  </a:schemeClr>
                </a:solidFill>
              </a:defRPr>
            </a:lvl6pPr>
            <a:lvl7pPr marL="3658332" indent="0" algn="ctr">
              <a:buNone/>
              <a:defRPr>
                <a:solidFill>
                  <a:schemeClr val="tx1">
                    <a:tint val="75000"/>
                  </a:schemeClr>
                </a:solidFill>
              </a:defRPr>
            </a:lvl7pPr>
            <a:lvl8pPr marL="4268053" indent="0" algn="ctr">
              <a:buNone/>
              <a:defRPr>
                <a:solidFill>
                  <a:schemeClr val="tx1">
                    <a:tint val="75000"/>
                  </a:schemeClr>
                </a:solidFill>
              </a:defRPr>
            </a:lvl8pPr>
            <a:lvl9pPr marL="4877775" indent="0" algn="ctr">
              <a:buNone/>
              <a:defRPr>
                <a:solidFill>
                  <a:schemeClr val="tx1">
                    <a:tint val="75000"/>
                  </a:schemeClr>
                </a:solidFill>
              </a:defRPr>
            </a:lvl9pPr>
          </a:lstStyle>
          <a:p>
            <a:r>
              <a:rPr lang="zh-CN" altLang="en-US" dirty="0"/>
              <a:t>文字大小尽量</a:t>
            </a:r>
            <a:r>
              <a:rPr lang="en-US" altLang="zh-CN" dirty="0"/>
              <a:t>14~18</a:t>
            </a:r>
            <a:r>
              <a:rPr lang="zh-CN" altLang="en-US" dirty="0"/>
              <a:t>号，最小</a:t>
            </a:r>
            <a:r>
              <a:rPr lang="en-US" altLang="zh-CN" dirty="0"/>
              <a:t>12</a:t>
            </a:r>
            <a:r>
              <a:rPr lang="zh-CN" altLang="en-US" dirty="0"/>
              <a:t>号</a:t>
            </a:r>
            <a:endParaRPr lang="en-US" altLang="zh-CN" dirty="0"/>
          </a:p>
        </p:txBody>
      </p:sp>
    </p:spTree>
    <p:extLst>
      <p:ext uri="{BB962C8B-B14F-4D97-AF65-F5344CB8AC3E}">
        <p14:creationId xmlns:p14="http://schemas.microsoft.com/office/powerpoint/2010/main" val="3815431905"/>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72835" y="321902"/>
            <a:ext cx="11540584" cy="539749"/>
          </a:xfrm>
        </p:spPr>
        <p:txBody>
          <a:bodyPr/>
          <a:lstStyle>
            <a:lvl1pPr>
              <a:defRPr sz="2399"/>
            </a:lvl1pPr>
          </a:lstStyle>
          <a:p>
            <a:r>
              <a:rPr lang="zh-CN" altLang="en-US" dirty="0"/>
              <a:t>单击此处编辑母版标题样式</a:t>
            </a:r>
          </a:p>
        </p:txBody>
      </p:sp>
    </p:spTree>
    <p:extLst>
      <p:ext uri="{BB962C8B-B14F-4D97-AF65-F5344CB8AC3E}">
        <p14:creationId xmlns:p14="http://schemas.microsoft.com/office/powerpoint/2010/main" val="753700668"/>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7"/>
            <a:ext cx="11665745"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7"/>
            <a:ext cx="5727107" cy="639763"/>
          </a:xfrm>
        </p:spPr>
        <p:txBody>
          <a:bodyPr anchor="b"/>
          <a:lstStyle>
            <a:lvl1pPr marL="0" indent="0">
              <a:buNone/>
              <a:defRPr sz="1999" b="1"/>
            </a:lvl1pPr>
            <a:lvl2pPr marL="383796" indent="0">
              <a:buNone/>
              <a:defRPr sz="1699" b="1"/>
            </a:lvl2pPr>
            <a:lvl3pPr marL="767592" indent="0">
              <a:buNone/>
              <a:defRPr sz="1500" b="1"/>
            </a:lvl3pPr>
            <a:lvl4pPr marL="1151387" indent="0">
              <a:buNone/>
              <a:defRPr sz="1300" b="1"/>
            </a:lvl4pPr>
            <a:lvl5pPr marL="1535182" indent="0">
              <a:buNone/>
              <a:defRPr sz="1300" b="1"/>
            </a:lvl5pPr>
            <a:lvl6pPr marL="1918978" indent="0">
              <a:buNone/>
              <a:defRPr sz="1300" b="1"/>
            </a:lvl6pPr>
            <a:lvl7pPr marL="2302774" indent="0">
              <a:buNone/>
              <a:defRPr sz="1300" b="1"/>
            </a:lvl7pPr>
            <a:lvl8pPr marL="2686570" indent="0">
              <a:buNone/>
              <a:defRPr sz="1300" b="1"/>
            </a:lvl8pPr>
            <a:lvl9pPr marL="3070366" indent="0">
              <a:buNone/>
              <a:defRPr sz="13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p:spPr>
        <p:txBody>
          <a:bodyPr/>
          <a:lstStyle>
            <a:lvl1pPr>
              <a:defRPr sz="1999"/>
            </a:lvl1pPr>
            <a:lvl2pPr>
              <a:defRPr sz="1699"/>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95" y="1535117"/>
            <a:ext cx="5729357" cy="639763"/>
          </a:xfrm>
        </p:spPr>
        <p:txBody>
          <a:bodyPr anchor="b"/>
          <a:lstStyle>
            <a:lvl1pPr marL="0" indent="0">
              <a:buNone/>
              <a:defRPr sz="1999" b="1"/>
            </a:lvl1pPr>
            <a:lvl2pPr marL="383796" indent="0">
              <a:buNone/>
              <a:defRPr sz="1699" b="1"/>
            </a:lvl2pPr>
            <a:lvl3pPr marL="767592" indent="0">
              <a:buNone/>
              <a:defRPr sz="1500" b="1"/>
            </a:lvl3pPr>
            <a:lvl4pPr marL="1151387" indent="0">
              <a:buNone/>
              <a:defRPr sz="1300" b="1"/>
            </a:lvl4pPr>
            <a:lvl5pPr marL="1535182" indent="0">
              <a:buNone/>
              <a:defRPr sz="1300" b="1"/>
            </a:lvl5pPr>
            <a:lvl6pPr marL="1918978" indent="0">
              <a:buNone/>
              <a:defRPr sz="1300" b="1"/>
            </a:lvl6pPr>
            <a:lvl7pPr marL="2302774" indent="0">
              <a:buNone/>
              <a:defRPr sz="1300" b="1"/>
            </a:lvl7pPr>
            <a:lvl8pPr marL="2686570" indent="0">
              <a:buNone/>
              <a:defRPr sz="1300" b="1"/>
            </a:lvl8pPr>
            <a:lvl9pPr marL="3070366" indent="0">
              <a:buNone/>
              <a:defRPr sz="1300" b="1"/>
            </a:lvl9pPr>
          </a:lstStyle>
          <a:p>
            <a:pPr lvl="0"/>
            <a:r>
              <a:rPr lang="zh-CN" altLang="en-US"/>
              <a:t>单击此处编辑母版文本样式</a:t>
            </a:r>
          </a:p>
        </p:txBody>
      </p:sp>
      <p:sp>
        <p:nvSpPr>
          <p:cNvPr id="6" name="内容占位符 5"/>
          <p:cNvSpPr>
            <a:spLocks noGrp="1"/>
          </p:cNvSpPr>
          <p:nvPr>
            <p:ph sz="quarter" idx="4"/>
          </p:nvPr>
        </p:nvSpPr>
        <p:spPr>
          <a:xfrm>
            <a:off x="6584495" y="2174875"/>
            <a:ext cx="5729357" cy="3951288"/>
          </a:xfrm>
        </p:spPr>
        <p:txBody>
          <a:bodyPr/>
          <a:lstStyle>
            <a:lvl1pPr>
              <a:defRPr sz="1999"/>
            </a:lvl1pPr>
            <a:lvl2pPr>
              <a:defRPr sz="1699"/>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dt" sz="half" idx="10"/>
          </p:nvPr>
        </p:nvSpPr>
        <p:spPr>
          <a:xfrm>
            <a:off x="611440" y="6525357"/>
            <a:ext cx="470246" cy="117725"/>
          </a:xfrm>
          <a:prstGeom prst="rect">
            <a:avLst/>
          </a:prstGeom>
          <a:ln/>
        </p:spPr>
        <p:txBody>
          <a:bodyPr/>
          <a:lstStyle>
            <a:lvl1pPr>
              <a:defRPr/>
            </a:lvl1pPr>
          </a:lstStyle>
          <a:p>
            <a:pPr>
              <a:buClr>
                <a:srgbClr val="CC9900"/>
              </a:buClr>
              <a:buFont typeface="Wingdings" pitchFamily="2" charset="2"/>
              <a:buChar char="n"/>
              <a:defRPr/>
            </a:pPr>
            <a:r>
              <a:rPr lang="de-DE" altLang="zh-CN" sz="1800" b="1">
                <a:solidFill>
                  <a:srgbClr val="000000"/>
                </a:solidFill>
                <a:latin typeface="Arial" charset="0"/>
              </a:rPr>
              <a:t>Page </a:t>
            </a:r>
            <a:fld id="{2860C62B-9888-46DB-9065-9EC7E58417AD}" type="slidenum">
              <a:rPr lang="de-DE" altLang="zh-CN" sz="1800" b="1">
                <a:solidFill>
                  <a:srgbClr val="000000"/>
                </a:solidFill>
                <a:latin typeface="Arial" charset="0"/>
              </a:rPr>
              <a:pPr>
                <a:buClr>
                  <a:srgbClr val="CC9900"/>
                </a:buClr>
                <a:buFont typeface="Wingdings" pitchFamily="2" charset="2"/>
                <a:buChar char="n"/>
                <a:defRPr/>
              </a:pPr>
              <a:t>‹#›</a:t>
            </a:fld>
            <a:endParaRPr lang="en-GB" altLang="zh-CN" sz="1800" b="1">
              <a:solidFill>
                <a:srgbClr val="000000"/>
              </a:solidFill>
              <a:latin typeface="Arial" charset="0"/>
            </a:endParaRPr>
          </a:p>
        </p:txBody>
      </p:sp>
    </p:spTree>
    <p:extLst>
      <p:ext uri="{BB962C8B-B14F-4D97-AF65-F5344CB8AC3E}">
        <p14:creationId xmlns:p14="http://schemas.microsoft.com/office/powerpoint/2010/main" val="109331720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xfrm>
            <a:off x="610813" y="6524636"/>
            <a:ext cx="470761" cy="119063"/>
          </a:xfrm>
          <a:prstGeom prst="rect">
            <a:avLst/>
          </a:prstGeom>
        </p:spPr>
        <p:txBody>
          <a:bodyPr/>
          <a:lstStyle>
            <a:lvl1pPr>
              <a:defRPr/>
            </a:lvl1pPr>
          </a:lstStyle>
          <a:p>
            <a:pPr>
              <a:buClr>
                <a:srgbClr val="CC9900"/>
              </a:buClr>
              <a:buFont typeface="Wingdings" pitchFamily="2" charset="2"/>
              <a:buChar char="n"/>
              <a:defRPr/>
            </a:pPr>
            <a:r>
              <a:rPr lang="de-DE" altLang="zh-CN" sz="1800" b="1">
                <a:solidFill>
                  <a:srgbClr val="000000"/>
                </a:solidFill>
                <a:latin typeface="Arial" charset="0"/>
              </a:rPr>
              <a:t>Page </a:t>
            </a:r>
            <a:fld id="{219D6D50-0EA5-4982-9F63-E295A7344DF1}" type="slidenum">
              <a:rPr lang="de-DE" altLang="zh-CN" sz="1800" b="1">
                <a:solidFill>
                  <a:srgbClr val="000000"/>
                </a:solidFill>
                <a:latin typeface="Arial" charset="0"/>
              </a:rPr>
              <a:pPr>
                <a:buClr>
                  <a:srgbClr val="CC9900"/>
                </a:buClr>
                <a:buFont typeface="Wingdings" pitchFamily="2" charset="2"/>
                <a:buChar char="n"/>
                <a:defRPr/>
              </a:pPr>
              <a:t>‹#›</a:t>
            </a:fld>
            <a:endParaRPr lang="en-GB" altLang="zh-CN" sz="1800" b="1">
              <a:solidFill>
                <a:srgbClr val="000000"/>
              </a:solidFill>
              <a:latin typeface="Arial" charset="0"/>
            </a:endParaRPr>
          </a:p>
        </p:txBody>
      </p:sp>
    </p:spTree>
    <p:extLst>
      <p:ext uri="{BB962C8B-B14F-4D97-AF65-F5344CB8AC3E}">
        <p14:creationId xmlns:p14="http://schemas.microsoft.com/office/powerpoint/2010/main" val="733380613"/>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81229" y="1600200"/>
            <a:ext cx="5622880" cy="4525736"/>
          </a:xfrm>
        </p:spPr>
        <p:txBody>
          <a:bodyPr/>
          <a:lstStyle>
            <a:lvl1pPr>
              <a:defRPr sz="2799"/>
            </a:lvl1pPr>
            <a:lvl2pPr>
              <a:defRPr sz="2500"/>
            </a:lvl2pPr>
            <a:lvl3pPr>
              <a:defRPr sz="2000"/>
            </a:lvl3pPr>
            <a:lvl4pPr>
              <a:defRPr sz="1900"/>
            </a:lvl4pPr>
            <a:lvl5pPr>
              <a:defRPr sz="1900"/>
            </a:lvl5pPr>
            <a:lvl6pPr>
              <a:defRPr sz="1900"/>
            </a:lvl6pPr>
            <a:lvl7pPr>
              <a:defRPr sz="1900"/>
            </a:lvl7pPr>
            <a:lvl8pPr>
              <a:defRPr sz="1900"/>
            </a:lvl8pPr>
            <a:lvl9pPr>
              <a:defRPr sz="1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89224" y="1600200"/>
            <a:ext cx="5624809" cy="4525736"/>
          </a:xfrm>
        </p:spPr>
        <p:txBody>
          <a:bodyPr/>
          <a:lstStyle>
            <a:lvl1pPr>
              <a:defRPr sz="2799"/>
            </a:lvl1pPr>
            <a:lvl2pPr>
              <a:defRPr sz="2500"/>
            </a:lvl2pPr>
            <a:lvl3pPr>
              <a:defRPr sz="2000"/>
            </a:lvl3pPr>
            <a:lvl4pPr>
              <a:defRPr sz="1900"/>
            </a:lvl4pPr>
            <a:lvl5pPr>
              <a:defRPr sz="1900"/>
            </a:lvl5pPr>
            <a:lvl6pPr>
              <a:defRPr sz="1900"/>
            </a:lvl6pPr>
            <a:lvl7pPr>
              <a:defRPr sz="1900"/>
            </a:lvl7pPr>
            <a:lvl8pPr>
              <a:defRPr sz="1900"/>
            </a:lvl8pPr>
            <a:lvl9pPr>
              <a:defRPr sz="1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p:cNvSpPr>
            <a:spLocks noGrp="1" noChangeArrowheads="1"/>
          </p:cNvSpPr>
          <p:nvPr>
            <p:ph type="dt" sz="half" idx="10"/>
          </p:nvPr>
        </p:nvSpPr>
        <p:spPr>
          <a:xfrm>
            <a:off x="8404414" y="6400908"/>
            <a:ext cx="1498920" cy="1103057"/>
          </a:xfrm>
          <a:prstGeom prst="rect">
            <a:avLst/>
          </a:prstGeom>
          <a:ln/>
        </p:spPr>
        <p:txBody>
          <a:bodyPr/>
          <a:lstStyle>
            <a:lvl1pPr>
              <a:defRPr/>
            </a:lvl1pPr>
          </a:lstStyle>
          <a:p>
            <a:pPr>
              <a:buClr>
                <a:srgbClr val="CC9900"/>
              </a:buClr>
              <a:buFont typeface="Wingdings" pitchFamily="2" charset="2"/>
              <a:buChar char="n"/>
              <a:defRPr/>
            </a:pPr>
            <a:endParaRPr lang="de-DE" sz="1800" b="1">
              <a:solidFill>
                <a:srgbClr val="000000"/>
              </a:solidFill>
              <a:latin typeface="Arial" charset="0"/>
            </a:endParaRPr>
          </a:p>
          <a:p>
            <a:pPr>
              <a:buClr>
                <a:srgbClr val="CC9900"/>
              </a:buClr>
              <a:buFont typeface="Wingdings" pitchFamily="2" charset="2"/>
              <a:buChar char="n"/>
              <a:defRPr/>
            </a:pPr>
            <a:r>
              <a:rPr lang="de-DE" sz="1800" b="1">
                <a:solidFill>
                  <a:srgbClr val="000000"/>
                </a:solidFill>
                <a:latin typeface="Arial" charset="0"/>
              </a:rPr>
              <a:t>Page </a:t>
            </a:r>
            <a:fld id="{617000F7-5193-4B63-B62C-B14D42955934}" type="slidenum">
              <a:rPr lang="de-DE" sz="1800" b="1">
                <a:solidFill>
                  <a:srgbClr val="000000"/>
                </a:solidFill>
                <a:latin typeface="Arial" charset="0"/>
              </a:rPr>
              <a:pPr>
                <a:buClr>
                  <a:srgbClr val="CC9900"/>
                </a:buClr>
                <a:buFont typeface="Wingdings" pitchFamily="2" charset="2"/>
                <a:buChar char="n"/>
                <a:defRPr/>
              </a:pPr>
              <a:t>‹#›</a:t>
            </a:fld>
            <a:endParaRPr lang="en-GB" sz="1800" b="1">
              <a:solidFill>
                <a:srgbClr val="000000"/>
              </a:solidFill>
              <a:latin typeface="Arial" charset="0"/>
            </a:endParaRPr>
          </a:p>
        </p:txBody>
      </p:sp>
    </p:spTree>
    <p:extLst>
      <p:ext uri="{BB962C8B-B14F-4D97-AF65-F5344CB8AC3E}">
        <p14:creationId xmlns:p14="http://schemas.microsoft.com/office/powerpoint/2010/main" val="254683165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
        <p:nvSpPr>
          <p:cNvPr id="8" name="Titel 1"/>
          <p:cNvSpPr>
            <a:spLocks noGrp="1"/>
          </p:cNvSpPr>
          <p:nvPr>
            <p:ph type="title"/>
          </p:nvPr>
        </p:nvSpPr>
        <p:spPr>
          <a:xfrm>
            <a:off x="364489" y="266693"/>
            <a:ext cx="12230626" cy="533386"/>
          </a:xfrm>
        </p:spPr>
        <p:txBody>
          <a:bodyPr/>
          <a:lstStyle>
            <a:lvl1pPr marL="0" indent="0">
              <a:defRPr/>
            </a:lvl1pPr>
          </a:lstStyle>
          <a:p>
            <a:r>
              <a:rPr lang="en-US" dirty="0"/>
              <a:t>Click to edit Master title style</a:t>
            </a:r>
          </a:p>
        </p:txBody>
      </p:sp>
    </p:spTree>
    <p:extLst>
      <p:ext uri="{BB962C8B-B14F-4D97-AF65-F5344CB8AC3E}">
        <p14:creationId xmlns:p14="http://schemas.microsoft.com/office/powerpoint/2010/main" val="880980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文本占位符 2"/>
          <p:cNvSpPr>
            <a:spLocks noGrp="1"/>
          </p:cNvSpPr>
          <p:nvPr>
            <p:ph type="body" sz="half" idx="1"/>
          </p:nvPr>
        </p:nvSpPr>
        <p:spPr>
          <a:xfrm>
            <a:off x="924890" y="1641475"/>
            <a:ext cx="5511073"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5" y="1641475"/>
            <a:ext cx="5513324"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E8AD4114-543A-449C-813E-AA6EFFAAB616}" type="slidenum">
              <a:rPr lang="de-DE" altLang="zh-CN"/>
              <a:pPr>
                <a:defRPr/>
              </a:pPr>
              <a:t>‹#›</a:t>
            </a:fld>
            <a:endParaRPr lang="en-GB" altLang="zh-CN"/>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914443091"/>
      </p:ext>
    </p:extLst>
  </p:cSld>
  <p:clrMapOvr>
    <a:masterClrMapping/>
  </p:clrMapOvr>
  <p:transition advClick="0"/>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48098" y="275167"/>
            <a:ext cx="11665745" cy="1143000"/>
          </a:xfrm>
          <a:prstGeom prst="rect">
            <a:avLst/>
          </a:prstGeom>
        </p:spPr>
        <p:txBody>
          <a:bodyPr>
            <a:normAutofit/>
          </a:bodyPr>
          <a:lstStyle>
            <a:lvl1pPr algn="l">
              <a:defRPr sz="3200">
                <a:solidFill>
                  <a:srgbClr val="C00000"/>
                </a:solidFill>
              </a:defRPr>
            </a:lvl1pPr>
          </a:lstStyle>
          <a:p>
            <a:r>
              <a:rPr lang="en-US" dirty="0"/>
              <a:t>Click to edit Master title style</a:t>
            </a:r>
          </a:p>
        </p:txBody>
      </p:sp>
      <p:sp>
        <p:nvSpPr>
          <p:cNvPr id="3" name="Date Placeholder 2"/>
          <p:cNvSpPr>
            <a:spLocks noGrp="1"/>
          </p:cNvSpPr>
          <p:nvPr>
            <p:ph type="dt" sz="half" idx="10"/>
          </p:nvPr>
        </p:nvSpPr>
        <p:spPr>
          <a:xfrm>
            <a:off x="648101" y="6356375"/>
            <a:ext cx="3024452" cy="366183"/>
          </a:xfrm>
          <a:prstGeom prst="rect">
            <a:avLst/>
          </a:prstGeom>
        </p:spPr>
        <p:txBody>
          <a:bodyPr lIns="91360" tIns="45686" rIns="91360" bIns="45686"/>
          <a:lstStyle/>
          <a:p>
            <a:fld id="{6EF57B1A-FC41-48B3-80D4-00FF3063FDB5}" type="datetimeFigureOut">
              <a:rPr lang="en-US" sz="1800" smtClean="0">
                <a:solidFill>
                  <a:prstClr val="black">
                    <a:tint val="75000"/>
                  </a:prstClr>
                </a:solidFill>
                <a:latin typeface="Calibri" pitchFamily="34" charset="0"/>
                <a:ea typeface="宋体" charset="-122"/>
              </a:rPr>
              <a:pPr/>
              <a:t>3/27/2023</a:t>
            </a:fld>
            <a:endParaRPr lang="en-US" sz="1800">
              <a:solidFill>
                <a:prstClr val="black">
                  <a:tint val="75000"/>
                </a:prstClr>
              </a:solidFill>
              <a:latin typeface="Calibri" pitchFamily="34" charset="0"/>
              <a:ea typeface="宋体" charset="-122"/>
            </a:endParaRPr>
          </a:p>
        </p:txBody>
      </p:sp>
      <p:sp>
        <p:nvSpPr>
          <p:cNvPr id="4" name="Footer Placeholder 3"/>
          <p:cNvSpPr>
            <a:spLocks noGrp="1"/>
          </p:cNvSpPr>
          <p:nvPr>
            <p:ph type="ftr" sz="quarter" idx="11"/>
          </p:nvPr>
        </p:nvSpPr>
        <p:spPr>
          <a:xfrm>
            <a:off x="4428664" y="6356375"/>
            <a:ext cx="4104613" cy="366183"/>
          </a:xfrm>
          <a:prstGeom prst="rect">
            <a:avLst/>
          </a:prstGeom>
        </p:spPr>
        <p:txBody>
          <a:bodyPr lIns="91360" tIns="45686" rIns="91360" bIns="45686"/>
          <a:lstStyle/>
          <a:p>
            <a:endParaRPr kumimoji="1" lang="en-US" sz="900" dirty="0">
              <a:solidFill>
                <a:prstClr val="black">
                  <a:tint val="75000"/>
                </a:prstClr>
              </a:solidFill>
              <a:latin typeface="Arial" pitchFamily="34" charset="0"/>
              <a:ea typeface="方正舒体" pitchFamily="2" charset="-122"/>
            </a:endParaRPr>
          </a:p>
        </p:txBody>
      </p:sp>
      <p:sp>
        <p:nvSpPr>
          <p:cNvPr id="6" name="文本占位符 2"/>
          <p:cNvSpPr>
            <a:spLocks noGrp="1"/>
          </p:cNvSpPr>
          <p:nvPr>
            <p:ph idx="1"/>
          </p:nvPr>
        </p:nvSpPr>
        <p:spPr>
          <a:xfrm>
            <a:off x="648098" y="1600215"/>
            <a:ext cx="11665745" cy="4525433"/>
          </a:xfrm>
          <a:prstGeom prst="rect">
            <a:avLst/>
          </a:prstGeom>
        </p:spPr>
        <p:txBody>
          <a:bodyPr vert="horz" lIns="91360" tIns="45686" rIns="91360" bIns="45686"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31779159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pic>
        <p:nvPicPr>
          <p:cNvPr id="1026" name="Picture 2" descr="åäºé¢æç²¾ç¾å£çº¸"/>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780881"/>
            <a:ext cx="12979028" cy="351393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73"/>
          <p:cNvSpPr>
            <a:spLocks noChangeArrowheads="1"/>
          </p:cNvSpPr>
          <p:nvPr userDrawn="1"/>
        </p:nvSpPr>
        <p:spPr bwMode="auto">
          <a:xfrm>
            <a:off x="9626683" y="246051"/>
            <a:ext cx="1610475" cy="296126"/>
          </a:xfrm>
          <a:prstGeom prst="rect">
            <a:avLst/>
          </a:prstGeom>
          <a:noFill/>
          <a:ln w="9525" algn="ctr">
            <a:noFill/>
            <a:miter lim="800000"/>
            <a:headEnd/>
            <a:tailEnd/>
          </a:ln>
          <a:effectLst/>
        </p:spPr>
        <p:txBody>
          <a:bodyPr wrap="none" lIns="79900" tIns="39951" rIns="79900" bIns="39951">
            <a:spAutoFit/>
          </a:bodyPr>
          <a:lstStyle/>
          <a:p>
            <a:pPr defTabSz="800967" eaLnBrk="0" hangingPunct="0">
              <a:buClr>
                <a:srgbClr val="CC9900"/>
              </a:buClr>
              <a:buFont typeface="Wingdings" pitchFamily="2" charset="2"/>
              <a:buChar char="n"/>
              <a:defRPr/>
            </a:pPr>
            <a:r>
              <a:rPr lang="en-US" altLang="zh-CN" sz="1400" b="1" dirty="0">
                <a:solidFill>
                  <a:srgbClr val="666666"/>
                </a:solidFill>
                <a:latin typeface="Trebuchet MS" pitchFamily="34" charset="0"/>
                <a:ea typeface="ＭＳ Ｐゴシック" pitchFamily="34" charset="-128"/>
              </a:rPr>
              <a:t>Security Level: </a:t>
            </a:r>
          </a:p>
        </p:txBody>
      </p:sp>
      <p:pic>
        <p:nvPicPr>
          <p:cNvPr id="7" name="Picture 9" descr="Logo"/>
          <p:cNvPicPr preferRelativeResize="0">
            <a:picLocks noChangeArrowheads="1"/>
          </p:cNvPicPr>
          <p:nvPr/>
        </p:nvPicPr>
        <p:blipFill>
          <a:blip r:embed="rId3" cstate="print"/>
          <a:srcRect/>
          <a:stretch>
            <a:fillRect/>
          </a:stretch>
        </p:blipFill>
        <p:spPr bwMode="auto">
          <a:xfrm>
            <a:off x="10832354" y="5588371"/>
            <a:ext cx="891189" cy="763410"/>
          </a:xfrm>
          <a:prstGeom prst="rect">
            <a:avLst/>
          </a:prstGeom>
          <a:noFill/>
          <a:ln w="9525">
            <a:noFill/>
            <a:miter lim="800000"/>
            <a:headEnd/>
            <a:tailEnd/>
          </a:ln>
        </p:spPr>
      </p:pic>
      <p:sp>
        <p:nvSpPr>
          <p:cNvPr id="8" name="Text Box 20"/>
          <p:cNvSpPr txBox="1">
            <a:spLocks noChangeArrowheads="1"/>
          </p:cNvSpPr>
          <p:nvPr/>
        </p:nvSpPr>
        <p:spPr bwMode="auto">
          <a:xfrm>
            <a:off x="924679" y="6205729"/>
            <a:ext cx="2903520" cy="265385"/>
          </a:xfrm>
          <a:prstGeom prst="rect">
            <a:avLst/>
          </a:prstGeom>
          <a:noFill/>
          <a:ln w="9525">
            <a:noFill/>
            <a:miter lim="800000"/>
            <a:headEnd/>
            <a:tailEnd/>
          </a:ln>
        </p:spPr>
        <p:txBody>
          <a:bodyPr wrap="none" lIns="79931" tIns="39969" rIns="79931" bIns="39969">
            <a:spAutoFit/>
          </a:bodyPr>
          <a:lstStyle/>
          <a:p>
            <a:pPr defTabSz="800967" eaLnBrk="0" hangingPunct="0">
              <a:buClr>
                <a:srgbClr val="CC9900"/>
              </a:buClr>
              <a:buFont typeface="Wingdings" pitchFamily="2" charset="2"/>
              <a:buChar char="n"/>
              <a:defRPr/>
            </a:pPr>
            <a:r>
              <a:rPr lang="en-US" altLang="zh-CN" sz="1200" b="1" dirty="0">
                <a:solidFill>
                  <a:srgbClr val="000000"/>
                </a:solidFill>
                <a:latin typeface="Arial" charset="0"/>
                <a:ea typeface="ＭＳ Ｐゴシック" pitchFamily="34" charset="-128"/>
              </a:rPr>
              <a:t>HUAWEI TECHNOLOGIES CO., LTD.</a:t>
            </a:r>
            <a:endParaRPr lang="en-US" altLang="zh-CN" sz="2200" b="1" dirty="0">
              <a:solidFill>
                <a:srgbClr val="000000"/>
              </a:solidFill>
              <a:latin typeface="Arial" charset="0"/>
              <a:ea typeface="ＭＳ Ｐゴシック" pitchFamily="34" charset="-128"/>
            </a:endParaRPr>
          </a:p>
        </p:txBody>
      </p:sp>
      <p:sp>
        <p:nvSpPr>
          <p:cNvPr id="10" name="Rectangle 23"/>
          <p:cNvSpPr>
            <a:spLocks noChangeArrowheads="1"/>
          </p:cNvSpPr>
          <p:nvPr/>
        </p:nvSpPr>
        <p:spPr bwMode="auto">
          <a:xfrm>
            <a:off x="5646967" y="6205730"/>
            <a:ext cx="1793218" cy="265348"/>
          </a:xfrm>
          <a:prstGeom prst="rect">
            <a:avLst/>
          </a:prstGeom>
          <a:noFill/>
          <a:ln w="9525" algn="ctr">
            <a:noFill/>
            <a:miter lim="800000"/>
            <a:headEnd/>
            <a:tailEnd/>
          </a:ln>
          <a:effectLst/>
        </p:spPr>
        <p:txBody>
          <a:bodyPr wrap="none" lIns="79900" tIns="39951" rIns="79900" bIns="39951">
            <a:spAutoFit/>
          </a:bodyPr>
          <a:lstStyle/>
          <a:p>
            <a:pPr defTabSz="800967" eaLnBrk="0" hangingPunct="0">
              <a:buClr>
                <a:srgbClr val="CC9900"/>
              </a:buClr>
              <a:buFont typeface="Wingdings" pitchFamily="2" charset="2"/>
              <a:buChar char="n"/>
              <a:defRPr/>
            </a:pPr>
            <a:r>
              <a:rPr lang="en-US" altLang="zh-CN" sz="1200" b="1" dirty="0">
                <a:solidFill>
                  <a:srgbClr val="000000"/>
                </a:solidFill>
                <a:latin typeface="Arial" charset="0"/>
                <a:ea typeface="ＭＳ Ｐゴシック" pitchFamily="34" charset="-128"/>
              </a:rPr>
              <a:t>Huawei Confidential </a:t>
            </a:r>
          </a:p>
        </p:txBody>
      </p:sp>
      <p:sp>
        <p:nvSpPr>
          <p:cNvPr id="11" name="Rectangle 25"/>
          <p:cNvSpPr>
            <a:spLocks noChangeArrowheads="1"/>
          </p:cNvSpPr>
          <p:nvPr userDrawn="1"/>
        </p:nvSpPr>
        <p:spPr bwMode="auto">
          <a:xfrm>
            <a:off x="9626686" y="246051"/>
            <a:ext cx="1555973" cy="296126"/>
          </a:xfrm>
          <a:prstGeom prst="rect">
            <a:avLst/>
          </a:prstGeom>
          <a:noFill/>
          <a:ln w="9525" algn="ctr">
            <a:noFill/>
            <a:miter lim="800000"/>
            <a:headEnd/>
            <a:tailEnd/>
          </a:ln>
          <a:effectLst/>
        </p:spPr>
        <p:txBody>
          <a:bodyPr wrap="none" lIns="79900" tIns="39951" rIns="79900" bIns="39951">
            <a:spAutoFit/>
          </a:bodyPr>
          <a:lstStyle/>
          <a:p>
            <a:pPr defTabSz="800967" eaLnBrk="0" hangingPunct="0">
              <a:buClr>
                <a:srgbClr val="CC9900"/>
              </a:buClr>
              <a:buFont typeface="Wingdings" pitchFamily="2" charset="2"/>
              <a:buChar char="n"/>
              <a:defRPr/>
            </a:pPr>
            <a:r>
              <a:rPr lang="en-US" altLang="zh-CN" sz="1400" b="1" dirty="0">
                <a:solidFill>
                  <a:srgbClr val="666666"/>
                </a:solidFill>
                <a:latin typeface="Trebuchet MS" pitchFamily="34" charset="0"/>
                <a:ea typeface="ＭＳ Ｐゴシック" pitchFamily="34" charset="-128"/>
              </a:rPr>
              <a:t>Security Level:</a:t>
            </a:r>
            <a:endParaRPr lang="zh-CN" altLang="en-US" sz="1400" b="1" dirty="0">
              <a:solidFill>
                <a:srgbClr val="666666"/>
              </a:solidFill>
              <a:latin typeface="华文细黑" pitchFamily="2" charset="-122"/>
              <a:ea typeface="华文细黑" pitchFamily="2" charset="-122"/>
            </a:endParaRPr>
          </a:p>
        </p:txBody>
      </p:sp>
      <p:grpSp>
        <p:nvGrpSpPr>
          <p:cNvPr id="13" name="Group 76"/>
          <p:cNvGrpSpPr>
            <a:grpSpLocks/>
          </p:cNvGrpSpPr>
          <p:nvPr userDrawn="1"/>
        </p:nvGrpSpPr>
        <p:grpSpPr bwMode="auto">
          <a:xfrm>
            <a:off x="8186611" y="780881"/>
            <a:ext cx="4776220" cy="3528578"/>
            <a:chOff x="2971" y="1910"/>
            <a:chExt cx="2123" cy="2410"/>
          </a:xfrm>
        </p:grpSpPr>
        <p:grpSp>
          <p:nvGrpSpPr>
            <p:cNvPr id="14" name="Group 70"/>
            <p:cNvGrpSpPr>
              <a:grpSpLocks/>
            </p:cNvGrpSpPr>
            <p:nvPr/>
          </p:nvGrpSpPr>
          <p:grpSpPr bwMode="auto">
            <a:xfrm>
              <a:off x="3124" y="1914"/>
              <a:ext cx="1970" cy="2400"/>
              <a:chOff x="3789" y="492"/>
              <a:chExt cx="1970" cy="2400"/>
            </a:xfrm>
          </p:grpSpPr>
          <p:sp>
            <p:nvSpPr>
              <p:cNvPr id="18" name="Freeform 71"/>
              <p:cNvSpPr>
                <a:spLocks/>
              </p:cNvSpPr>
              <p:nvPr/>
            </p:nvSpPr>
            <p:spPr bwMode="auto">
              <a:xfrm>
                <a:off x="3789" y="492"/>
                <a:ext cx="1140" cy="2400"/>
              </a:xfrm>
              <a:custGeom>
                <a:avLst/>
                <a:gdLst>
                  <a:gd name="T0" fmla="*/ 1140 w 1140"/>
                  <a:gd name="T1" fmla="*/ 0 h 2400"/>
                  <a:gd name="T2" fmla="*/ 660 w 1140"/>
                  <a:gd name="T3" fmla="*/ 0 h 2400"/>
                  <a:gd name="T4" fmla="*/ 0 w 1140"/>
                  <a:gd name="T5" fmla="*/ 2400 h 2400"/>
                  <a:gd name="T6" fmla="*/ 294 w 1140"/>
                  <a:gd name="T7" fmla="*/ 2400 h 2400"/>
                  <a:gd name="T8" fmla="*/ 1140 w 1140"/>
                  <a:gd name="T9" fmla="*/ 0 h 2400"/>
                </a:gdLst>
                <a:ahLst/>
                <a:cxnLst>
                  <a:cxn ang="0">
                    <a:pos x="T0" y="T1"/>
                  </a:cxn>
                  <a:cxn ang="0">
                    <a:pos x="T2" y="T3"/>
                  </a:cxn>
                  <a:cxn ang="0">
                    <a:pos x="T4" y="T5"/>
                  </a:cxn>
                  <a:cxn ang="0">
                    <a:pos x="T6" y="T7"/>
                  </a:cxn>
                  <a:cxn ang="0">
                    <a:pos x="T8" y="T9"/>
                  </a:cxn>
                </a:cxnLst>
                <a:rect l="0" t="0" r="r" b="b"/>
                <a:pathLst>
                  <a:path w="1140" h="2400">
                    <a:moveTo>
                      <a:pt x="1140" y="0"/>
                    </a:moveTo>
                    <a:cubicBezTo>
                      <a:pt x="1140" y="0"/>
                      <a:pt x="900" y="0"/>
                      <a:pt x="660" y="0"/>
                    </a:cubicBezTo>
                    <a:cubicBezTo>
                      <a:pt x="594" y="966"/>
                      <a:pt x="0" y="2400"/>
                      <a:pt x="0" y="2400"/>
                    </a:cubicBezTo>
                    <a:lnTo>
                      <a:pt x="294" y="2400"/>
                    </a:lnTo>
                    <a:cubicBezTo>
                      <a:pt x="294" y="2400"/>
                      <a:pt x="636" y="720"/>
                      <a:pt x="1140" y="0"/>
                    </a:cubicBezTo>
                    <a:close/>
                  </a:path>
                </a:pathLst>
              </a:custGeom>
              <a:solidFill>
                <a:srgbClr val="FFFFFF">
                  <a:alpha val="50000"/>
                </a:srgbClr>
              </a:soli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200" tIns="39600" rIns="79200" bIns="39600">
                <a:noAutofit/>
              </a:bodyPr>
              <a:lstStyle/>
              <a:p>
                <a:pPr>
                  <a:buClr>
                    <a:srgbClr val="CC9900"/>
                  </a:buClr>
                  <a:buFont typeface="Wingdings" pitchFamily="2" charset="2"/>
                  <a:buChar char="n"/>
                </a:pPr>
                <a:endParaRPr lang="en-US" sz="1799" b="1">
                  <a:solidFill>
                    <a:srgbClr val="B2B2B2"/>
                  </a:solidFill>
                  <a:latin typeface="Arial" charset="0"/>
                </a:endParaRPr>
              </a:p>
            </p:txBody>
          </p:sp>
          <p:sp>
            <p:nvSpPr>
              <p:cNvPr id="19" name="Freeform 72"/>
              <p:cNvSpPr>
                <a:spLocks noChangeAspect="1"/>
              </p:cNvSpPr>
              <p:nvPr/>
            </p:nvSpPr>
            <p:spPr bwMode="auto">
              <a:xfrm>
                <a:off x="4074" y="494"/>
                <a:ext cx="1685" cy="2394"/>
              </a:xfrm>
              <a:custGeom>
                <a:avLst/>
                <a:gdLst>
                  <a:gd name="T0" fmla="*/ 1685 w 1685"/>
                  <a:gd name="T1" fmla="*/ 0 h 2398"/>
                  <a:gd name="T2" fmla="*/ 843 w 1685"/>
                  <a:gd name="T3" fmla="*/ 0 h 2398"/>
                  <a:gd name="T4" fmla="*/ 0 w 1685"/>
                  <a:gd name="T5" fmla="*/ 2398 h 2398"/>
                  <a:gd name="T6" fmla="*/ 1685 w 1685"/>
                  <a:gd name="T7" fmla="*/ 2398 h 2398"/>
                  <a:gd name="T8" fmla="*/ 1685 w 1685"/>
                  <a:gd name="T9" fmla="*/ 0 h 2398"/>
                </a:gdLst>
                <a:ahLst/>
                <a:cxnLst>
                  <a:cxn ang="0">
                    <a:pos x="T0" y="T1"/>
                  </a:cxn>
                  <a:cxn ang="0">
                    <a:pos x="T2" y="T3"/>
                  </a:cxn>
                  <a:cxn ang="0">
                    <a:pos x="T4" y="T5"/>
                  </a:cxn>
                  <a:cxn ang="0">
                    <a:pos x="T6" y="T7"/>
                  </a:cxn>
                  <a:cxn ang="0">
                    <a:pos x="T8" y="T9"/>
                  </a:cxn>
                </a:cxnLst>
                <a:rect l="0" t="0" r="r" b="b"/>
                <a:pathLst>
                  <a:path w="1685" h="2398">
                    <a:moveTo>
                      <a:pt x="1685" y="0"/>
                    </a:moveTo>
                    <a:cubicBezTo>
                      <a:pt x="1685" y="0"/>
                      <a:pt x="1264" y="0"/>
                      <a:pt x="843" y="0"/>
                    </a:cubicBezTo>
                    <a:cubicBezTo>
                      <a:pt x="342" y="736"/>
                      <a:pt x="0" y="2398"/>
                      <a:pt x="0" y="2398"/>
                    </a:cubicBezTo>
                    <a:lnTo>
                      <a:pt x="1685" y="2398"/>
                    </a:lnTo>
                    <a:lnTo>
                      <a:pt x="1685" y="0"/>
                    </a:lnTo>
                    <a:close/>
                  </a:path>
                </a:pathLst>
              </a:custGeom>
              <a:solidFill>
                <a:srgbClr val="CC0000">
                  <a:alpha val="80000"/>
                </a:srgbClr>
              </a:solidFill>
              <a:ln>
                <a:noFill/>
              </a:ln>
              <a:effectLst/>
              <a:extLst>
                <a:ext uri="{91240B29-F687-4F45-9708-019B960494DF}">
                  <a14:hiddenLine xmlns:a14="http://schemas.microsoft.com/office/drawing/2010/main" w="9525" cap="flat" cmpd="sng">
                    <a:solidFill>
                      <a:srgbClr val="969696"/>
                    </a:solidFill>
                    <a:prstDash val="lgDash"/>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200" tIns="39600" rIns="79200" bIns="39600">
                <a:noAutofit/>
              </a:bodyPr>
              <a:lstStyle/>
              <a:p>
                <a:pPr>
                  <a:buClr>
                    <a:srgbClr val="CC9900"/>
                  </a:buClr>
                  <a:buFont typeface="Wingdings" pitchFamily="2" charset="2"/>
                  <a:buChar char="n"/>
                </a:pPr>
                <a:endParaRPr lang="en-US" sz="1799" b="1">
                  <a:solidFill>
                    <a:srgbClr val="B2B2B2"/>
                  </a:solidFill>
                  <a:latin typeface="Arial" charset="0"/>
                </a:endParaRPr>
              </a:p>
            </p:txBody>
          </p:sp>
        </p:grpSp>
        <p:sp>
          <p:nvSpPr>
            <p:cNvPr id="15" name="Freeform 73"/>
            <p:cNvSpPr>
              <a:spLocks/>
            </p:cNvSpPr>
            <p:nvPr/>
          </p:nvSpPr>
          <p:spPr bwMode="auto">
            <a:xfrm>
              <a:off x="2971" y="1910"/>
              <a:ext cx="1966" cy="2410"/>
            </a:xfrm>
            <a:custGeom>
              <a:avLst/>
              <a:gdLst>
                <a:gd name="T0" fmla="*/ 1966 w 1966"/>
                <a:gd name="T1" fmla="*/ 0 h 2410"/>
                <a:gd name="T2" fmla="*/ 1776 w 1966"/>
                <a:gd name="T3" fmla="*/ 2410 h 2410"/>
                <a:gd name="T4" fmla="*/ 423 w 1966"/>
                <a:gd name="T5" fmla="*/ 2404 h 2410"/>
                <a:gd name="T6" fmla="*/ 1285 w 1966"/>
                <a:gd name="T7" fmla="*/ 0 h 2410"/>
                <a:gd name="T8" fmla="*/ 1966 w 1966"/>
                <a:gd name="T9" fmla="*/ 0 h 2410"/>
              </a:gdLst>
              <a:ahLst/>
              <a:cxnLst>
                <a:cxn ang="0">
                  <a:pos x="T0" y="T1"/>
                </a:cxn>
                <a:cxn ang="0">
                  <a:pos x="T2" y="T3"/>
                </a:cxn>
                <a:cxn ang="0">
                  <a:pos x="T4" y="T5"/>
                </a:cxn>
                <a:cxn ang="0">
                  <a:pos x="T6" y="T7"/>
                </a:cxn>
                <a:cxn ang="0">
                  <a:pos x="T8" y="T9"/>
                </a:cxn>
              </a:cxnLst>
              <a:rect l="0" t="0" r="r" b="b"/>
              <a:pathLst>
                <a:path w="1966" h="2410">
                  <a:moveTo>
                    <a:pt x="1966" y="0"/>
                  </a:moveTo>
                  <a:cubicBezTo>
                    <a:pt x="0" y="2008"/>
                    <a:pt x="1776" y="2410"/>
                    <a:pt x="1776" y="2410"/>
                  </a:cubicBezTo>
                  <a:cubicBezTo>
                    <a:pt x="1776" y="2410"/>
                    <a:pt x="1099" y="2407"/>
                    <a:pt x="423" y="2404"/>
                  </a:cubicBezTo>
                  <a:cubicBezTo>
                    <a:pt x="496" y="2160"/>
                    <a:pt x="820" y="664"/>
                    <a:pt x="1285" y="0"/>
                  </a:cubicBezTo>
                  <a:cubicBezTo>
                    <a:pt x="1625" y="0"/>
                    <a:pt x="1625" y="0"/>
                    <a:pt x="1966" y="0"/>
                  </a:cubicBezTo>
                  <a:close/>
                </a:path>
              </a:pathLst>
            </a:custGeom>
            <a:solidFill>
              <a:schemeClr val="bg1">
                <a:alpha val="30000"/>
              </a:schemeClr>
            </a:solidFill>
            <a:ln>
              <a:noFill/>
            </a:ln>
            <a:effectLst/>
            <a:extLst>
              <a:ext uri="{91240B29-F687-4F45-9708-019B960494DF}">
                <a14:hiddenLine xmlns:a14="http://schemas.microsoft.com/office/drawing/2010/main" w="9525" cap="flat" cmpd="sng">
                  <a:solidFill>
                    <a:schemeClr val="bg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200" tIns="39600" rIns="79200" bIns="39600">
              <a:noAutofit/>
            </a:bodyPr>
            <a:lstStyle/>
            <a:p>
              <a:pPr>
                <a:buClr>
                  <a:srgbClr val="CC9900"/>
                </a:buClr>
                <a:buFont typeface="Wingdings" pitchFamily="2" charset="2"/>
                <a:buChar char="n"/>
              </a:pPr>
              <a:endParaRPr lang="en-US" sz="1799" b="1">
                <a:solidFill>
                  <a:srgbClr val="B2B2B2"/>
                </a:solidFill>
                <a:latin typeface="Arial" charset="0"/>
              </a:endParaRPr>
            </a:p>
          </p:txBody>
        </p:sp>
        <p:sp>
          <p:nvSpPr>
            <p:cNvPr id="16" name="Freeform 74"/>
            <p:cNvSpPr>
              <a:spLocks/>
            </p:cNvSpPr>
            <p:nvPr/>
          </p:nvSpPr>
          <p:spPr bwMode="auto">
            <a:xfrm>
              <a:off x="3411" y="1918"/>
              <a:ext cx="1309" cy="2392"/>
            </a:xfrm>
            <a:custGeom>
              <a:avLst/>
              <a:gdLst>
                <a:gd name="T0" fmla="*/ 844 w 1309"/>
                <a:gd name="T1" fmla="*/ 0 h 2396"/>
                <a:gd name="T2" fmla="*/ 0 w 1309"/>
                <a:gd name="T3" fmla="*/ 2396 h 2396"/>
                <a:gd name="T4" fmla="*/ 1309 w 1309"/>
                <a:gd name="T5" fmla="*/ 2396 h 2396"/>
                <a:gd name="T6" fmla="*/ 844 w 1309"/>
                <a:gd name="T7" fmla="*/ 0 h 2396"/>
              </a:gdLst>
              <a:ahLst/>
              <a:cxnLst>
                <a:cxn ang="0">
                  <a:pos x="T0" y="T1"/>
                </a:cxn>
                <a:cxn ang="0">
                  <a:pos x="T2" y="T3"/>
                </a:cxn>
                <a:cxn ang="0">
                  <a:pos x="T4" y="T5"/>
                </a:cxn>
                <a:cxn ang="0">
                  <a:pos x="T6" y="T7"/>
                </a:cxn>
              </a:cxnLst>
              <a:rect l="0" t="0" r="r" b="b"/>
              <a:pathLst>
                <a:path w="1309" h="2396">
                  <a:moveTo>
                    <a:pt x="844" y="0"/>
                  </a:moveTo>
                  <a:cubicBezTo>
                    <a:pt x="548" y="396"/>
                    <a:pt x="228" y="1352"/>
                    <a:pt x="0" y="2396"/>
                  </a:cubicBezTo>
                  <a:lnTo>
                    <a:pt x="1309" y="2396"/>
                  </a:lnTo>
                  <a:cubicBezTo>
                    <a:pt x="763" y="1604"/>
                    <a:pt x="816" y="296"/>
                    <a:pt x="844" y="0"/>
                  </a:cubicBezTo>
                  <a:close/>
                </a:path>
              </a:pathLst>
            </a:custGeom>
            <a:solidFill>
              <a:schemeClr val="bg1">
                <a:alpha val="27000"/>
              </a:schemeClr>
            </a:solidFill>
            <a:ln>
              <a:noFill/>
            </a:ln>
            <a:effectLst/>
            <a:extLst>
              <a:ext uri="{91240B29-F687-4F45-9708-019B960494DF}">
                <a14:hiddenLine xmlns:a14="http://schemas.microsoft.com/office/drawing/2010/main" w="9525" cap="flat" cmpd="sng">
                  <a:solidFill>
                    <a:schemeClr val="bg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200" tIns="39600" rIns="79200" bIns="39600">
              <a:noAutofit/>
            </a:bodyPr>
            <a:lstStyle/>
            <a:p>
              <a:pPr>
                <a:buClr>
                  <a:srgbClr val="CC9900"/>
                </a:buClr>
                <a:buFont typeface="Wingdings" pitchFamily="2" charset="2"/>
                <a:buChar char="n"/>
              </a:pPr>
              <a:endParaRPr lang="en-US" sz="1799" b="1">
                <a:solidFill>
                  <a:srgbClr val="B2B2B2"/>
                </a:solidFill>
                <a:latin typeface="Arial" charset="0"/>
              </a:endParaRPr>
            </a:p>
          </p:txBody>
        </p:sp>
      </p:grpSp>
    </p:spTree>
    <p:extLst>
      <p:ext uri="{BB962C8B-B14F-4D97-AF65-F5344CB8AC3E}">
        <p14:creationId xmlns:p14="http://schemas.microsoft.com/office/powerpoint/2010/main" val="3240820045"/>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1781782"/>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20242" y="1122363"/>
            <a:ext cx="9721454"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620242" y="3602038"/>
            <a:ext cx="9721454"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2DF5897-851D-4A2E-8578-FCDEA3E30A59}"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1925475228"/>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DF5897-851D-4A2E-8578-FCDEA3E30A59}"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3245759169"/>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84382" y="1709739"/>
            <a:ext cx="11179672"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84382" y="4589464"/>
            <a:ext cx="11179672"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DF5897-851D-4A2E-8578-FCDEA3E30A59}"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305329055"/>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91133" y="1825625"/>
            <a:ext cx="5508824"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61981" y="1825625"/>
            <a:ext cx="5508824"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2DF5897-851D-4A2E-8578-FCDEA3E30A59}"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172938067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92821" y="365126"/>
            <a:ext cx="11179672" cy="1325563"/>
          </a:xfrm>
        </p:spPr>
        <p:txBody>
          <a:bodyPr/>
          <a:lstStyle/>
          <a:p>
            <a:r>
              <a:rPr lang="en-US"/>
              <a:t>Click to edit Master title style</a:t>
            </a:r>
          </a:p>
        </p:txBody>
      </p:sp>
      <p:sp>
        <p:nvSpPr>
          <p:cNvPr id="3" name="Text Placeholder 2"/>
          <p:cNvSpPr>
            <a:spLocks noGrp="1"/>
          </p:cNvSpPr>
          <p:nvPr>
            <p:ph type="body" idx="1"/>
          </p:nvPr>
        </p:nvSpPr>
        <p:spPr>
          <a:xfrm>
            <a:off x="892822" y="1681163"/>
            <a:ext cx="548350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92822" y="2505075"/>
            <a:ext cx="548350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61981" y="1681163"/>
            <a:ext cx="5510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61981" y="2505075"/>
            <a:ext cx="551051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2DF5897-851D-4A2E-8578-FCDEA3E30A59}" type="datetimeFigureOut">
              <a:rPr lang="en-US" smtClean="0"/>
              <a:t>3/27/2023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358035948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2DF5897-851D-4A2E-8578-FCDEA3E30A59}" type="datetimeFigureOut">
              <a:rPr lang="en-US" smtClean="0"/>
              <a:t>3/27/2023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2085061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0335" y="44450"/>
            <a:ext cx="11604984" cy="579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10"/>
          <p:cNvSpPr>
            <a:spLocks noGrp="1" noChangeArrowheads="1"/>
          </p:cNvSpPr>
          <p:nvPr>
            <p:ph type="dt" sz="half" idx="10"/>
          </p:nvPr>
        </p:nvSpPr>
        <p:spPr>
          <a:ln/>
        </p:spPr>
        <p:txBody>
          <a:bodyPr/>
          <a:lstStyle>
            <a:lvl1pPr>
              <a:defRPr/>
            </a:lvl1pPr>
          </a:lstStyle>
          <a:p>
            <a:pPr>
              <a:defRPr/>
            </a:pPr>
            <a:r>
              <a:rPr lang="de-DE" altLang="zh-CN"/>
              <a:t>Page </a:t>
            </a:r>
            <a:fld id="{5B4B61B4-676B-4D97-B7E7-0F8432C33F19}" type="slidenum">
              <a:rPr lang="de-DE" altLang="zh-CN"/>
              <a:pPr>
                <a:defRPr/>
              </a:pPr>
              <a:t>‹#›</a:t>
            </a:fld>
            <a:endParaRPr lang="en-GB" altLang="zh-CN"/>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DF5897-851D-4A2E-8578-FCDEA3E30A59}" type="datetimeFigureOut">
              <a:rPr lang="en-US" smtClean="0"/>
              <a:t>3/27/2023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943179697"/>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2822" y="457200"/>
            <a:ext cx="4180562"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510512" y="987426"/>
            <a:ext cx="656198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92822" y="2057400"/>
            <a:ext cx="4180562"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DF5897-851D-4A2E-8578-FCDEA3E30A59}"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3439921605"/>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2822" y="457200"/>
            <a:ext cx="4180562"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510512" y="987426"/>
            <a:ext cx="656198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92822" y="2057400"/>
            <a:ext cx="4180562"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DF5897-851D-4A2E-8578-FCDEA3E30A59}"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1249952408"/>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DF5897-851D-4A2E-8578-FCDEA3E30A59}"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262454806"/>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5887" y="365125"/>
            <a:ext cx="2794918"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91133" y="365125"/>
            <a:ext cx="822272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DF5897-851D-4A2E-8578-FCDEA3E30A59}"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23425791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内容占位符 2"/>
          <p:cNvSpPr>
            <a:spLocks noGrp="1"/>
          </p:cNvSpPr>
          <p:nvPr>
            <p:ph sz="half" idx="1"/>
          </p:nvPr>
        </p:nvSpPr>
        <p:spPr>
          <a:xfrm>
            <a:off x="924890" y="1641475"/>
            <a:ext cx="5511073"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651995" y="1641475"/>
            <a:ext cx="5513324" cy="20208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651995" y="3814764"/>
            <a:ext cx="5513324" cy="20208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0"/>
          <p:cNvSpPr>
            <a:spLocks noGrp="1" noChangeArrowheads="1"/>
          </p:cNvSpPr>
          <p:nvPr>
            <p:ph type="dt" sz="half" idx="10"/>
          </p:nvPr>
        </p:nvSpPr>
        <p:spPr>
          <a:ln/>
        </p:spPr>
        <p:txBody>
          <a:bodyPr/>
          <a:lstStyle>
            <a:lvl1pPr>
              <a:defRPr/>
            </a:lvl1pPr>
          </a:lstStyle>
          <a:p>
            <a:pPr>
              <a:defRPr/>
            </a:pPr>
            <a:r>
              <a:rPr lang="de-DE" altLang="zh-CN"/>
              <a:t>Page </a:t>
            </a:r>
            <a:fld id="{2A0BCD3B-CA83-4600-87FE-496CDA1E3B3C}" type="slidenum">
              <a:rPr lang="de-DE" altLang="zh-CN"/>
              <a:pPr>
                <a:defRPr/>
              </a:pPr>
              <a:t>‹#›</a:t>
            </a:fld>
            <a:endParaRPr lang="en-GB"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2146" y="2130426"/>
            <a:ext cx="11017647" cy="1470025"/>
          </a:xfrm>
        </p:spPr>
        <p:txBody>
          <a:bodyPr/>
          <a:lstStyle/>
          <a:p>
            <a:r>
              <a:rPr lang="zh-CN" altLang="en-US"/>
              <a:t>单击此处编辑母版标题样式</a:t>
            </a:r>
          </a:p>
        </p:txBody>
      </p:sp>
      <p:sp>
        <p:nvSpPr>
          <p:cNvPr id="3" name="副标题 2"/>
          <p:cNvSpPr>
            <a:spLocks noGrp="1"/>
          </p:cNvSpPr>
          <p:nvPr>
            <p:ph type="subTitle" idx="1"/>
          </p:nvPr>
        </p:nvSpPr>
        <p:spPr>
          <a:xfrm>
            <a:off x="1944291" y="3886200"/>
            <a:ext cx="9073357"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3904" y="4406901"/>
            <a:ext cx="11017647"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3904" y="2906713"/>
            <a:ext cx="1101764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24890" y="1641475"/>
            <a:ext cx="551107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5" y="1641475"/>
            <a:ext cx="5513324"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9B4FDA0A-2F83-46AC-8830-A92BBED402C3}" type="slidenum">
              <a:rPr lang="de-DE" altLang="zh-CN"/>
              <a:pPr>
                <a:defRPr/>
              </a:pPr>
              <a:t>‹#›</a:t>
            </a:fld>
            <a:endParaRPr lang="en-GB"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3"/>
            <a:ext cx="572710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85" y="1535113"/>
            <a:ext cx="57293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584485" y="2174875"/>
            <a:ext cx="57293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8098" y="273050"/>
            <a:ext cx="426438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5067758" y="273051"/>
            <a:ext cx="724608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8098" y="1435101"/>
            <a:ext cx="426438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0630" y="4800600"/>
            <a:ext cx="7777163"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540630" y="612775"/>
            <a:ext cx="777716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540630" y="5367338"/>
            <a:ext cx="777716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56899" y="638176"/>
            <a:ext cx="2808420" cy="51974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24889" y="638176"/>
            <a:ext cx="8215978" cy="51974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2146" y="2130426"/>
            <a:ext cx="11017647"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944291" y="3886200"/>
            <a:ext cx="9073357"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48097" y="1600201"/>
            <a:ext cx="11665744"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3904" y="4406901"/>
            <a:ext cx="11017647"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3904" y="2906713"/>
            <a:ext cx="11017647"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3904" y="4406901"/>
            <a:ext cx="11017647"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3904" y="2906713"/>
            <a:ext cx="1101764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CA89961C-829A-4F00-8440-5DF0A1BE9466}" type="slidenum">
              <a:rPr lang="de-DE" altLang="zh-CN"/>
              <a:pPr>
                <a:defRPr/>
              </a:pPr>
              <a:t>‹#›</a:t>
            </a:fld>
            <a:endParaRPr lang="en-GB"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48097" y="1600201"/>
            <a:ext cx="5724856"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588985" y="1600201"/>
            <a:ext cx="5724856"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3"/>
            <a:ext cx="572710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85" y="1535113"/>
            <a:ext cx="572935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584485" y="2174875"/>
            <a:ext cx="572935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a:prstGeom prst="rect">
            <a:avLst/>
          </a:prstGeom>
        </p:spPr>
        <p:txBody>
          <a:bodyPr/>
          <a:lstStyle/>
          <a:p>
            <a:r>
              <a:rPr lang="zh-CN" altLang="en-US"/>
              <a:t>单击此处编辑母版标题样式</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8098" y="273050"/>
            <a:ext cx="4264388"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5067758" y="273051"/>
            <a:ext cx="7246083"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8098" y="1435101"/>
            <a:ext cx="4264388"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0630" y="4800600"/>
            <a:ext cx="7777163"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540630" y="612775"/>
            <a:ext cx="7777163"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540630" y="5367338"/>
            <a:ext cx="7777163"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48097" y="1600201"/>
            <a:ext cx="11665744"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97405" y="274639"/>
            <a:ext cx="2916436"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48097" y="274639"/>
            <a:ext cx="8533276"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2146" y="2130428"/>
            <a:ext cx="11017647" cy="1470025"/>
          </a:xfrm>
        </p:spPr>
        <p:txBody>
          <a:bodyPr/>
          <a:lstStyle/>
          <a:p>
            <a:r>
              <a:rPr lang="zh-CN" altLang="en-US"/>
              <a:t>单击此处编辑母版标题样式</a:t>
            </a:r>
          </a:p>
        </p:txBody>
      </p:sp>
      <p:sp>
        <p:nvSpPr>
          <p:cNvPr id="3" name="副标题 2"/>
          <p:cNvSpPr>
            <a:spLocks noGrp="1"/>
          </p:cNvSpPr>
          <p:nvPr>
            <p:ph type="subTitle" idx="1"/>
          </p:nvPr>
        </p:nvSpPr>
        <p:spPr>
          <a:xfrm>
            <a:off x="1944291" y="3886200"/>
            <a:ext cx="9073357" cy="1752600"/>
          </a:xfrm>
        </p:spPr>
        <p:txBody>
          <a:bodyPr/>
          <a:lstStyle>
            <a:lvl1pPr marL="0" indent="0" algn="ctr">
              <a:buNone/>
              <a:defRPr/>
            </a:lvl1pPr>
            <a:lvl2pPr marL="457046" indent="0" algn="ctr">
              <a:buNone/>
              <a:defRPr/>
            </a:lvl2pPr>
            <a:lvl3pPr marL="914090" indent="0" algn="ctr">
              <a:buNone/>
              <a:defRPr/>
            </a:lvl3pPr>
            <a:lvl4pPr marL="1371136" indent="0" algn="ctr">
              <a:buNone/>
              <a:defRPr/>
            </a:lvl4pPr>
            <a:lvl5pPr marL="1828182" indent="0" algn="ctr">
              <a:buNone/>
              <a:defRPr/>
            </a:lvl5pPr>
            <a:lvl6pPr marL="2285227" indent="0" algn="ctr">
              <a:buNone/>
              <a:defRPr/>
            </a:lvl6pPr>
            <a:lvl7pPr marL="2742272" indent="0" algn="ctr">
              <a:buNone/>
              <a:defRPr/>
            </a:lvl7pPr>
            <a:lvl8pPr marL="3199318" indent="0" algn="ctr">
              <a:buNone/>
              <a:defRPr/>
            </a:lvl8pPr>
            <a:lvl9pPr marL="3656364" indent="0" algn="ctr">
              <a:buNone/>
              <a:defRPr/>
            </a:lvl9pPr>
          </a:lstStyle>
          <a:p>
            <a:r>
              <a:rPr lang="zh-CN" altLang="en-US"/>
              <a:t>单击此处编辑母版副标题样式</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24890" y="1641475"/>
            <a:ext cx="551107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5" y="1641475"/>
            <a:ext cx="5513324"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FA2C18B2-79FE-4546-BAB2-55F5C7B7C916}" type="slidenum">
              <a:rPr lang="de-DE" altLang="zh-CN"/>
              <a:pPr>
                <a:defRPr/>
              </a:pPr>
              <a:t>‹#›</a:t>
            </a:fld>
            <a:endParaRPr lang="en-GB" altLang="zh-C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3904" y="4406903"/>
            <a:ext cx="11017647"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3904" y="2906716"/>
            <a:ext cx="11017647" cy="1500187"/>
          </a:xfrm>
        </p:spPr>
        <p:txBody>
          <a:bodyPr anchor="b"/>
          <a:lstStyle>
            <a:lvl1pPr marL="0" indent="0">
              <a:buNone/>
              <a:defRPr sz="2000"/>
            </a:lvl1pPr>
            <a:lvl2pPr marL="457046" indent="0">
              <a:buNone/>
              <a:defRPr sz="1800"/>
            </a:lvl2pPr>
            <a:lvl3pPr marL="914090" indent="0">
              <a:buNone/>
              <a:defRPr sz="1600"/>
            </a:lvl3pPr>
            <a:lvl4pPr marL="1371136" indent="0">
              <a:buNone/>
              <a:defRPr sz="1400"/>
            </a:lvl4pPr>
            <a:lvl5pPr marL="1828182" indent="0">
              <a:buNone/>
              <a:defRPr sz="1400"/>
            </a:lvl5pPr>
            <a:lvl6pPr marL="2285227" indent="0">
              <a:buNone/>
              <a:defRPr sz="1400"/>
            </a:lvl6pPr>
            <a:lvl7pPr marL="2742272" indent="0">
              <a:buNone/>
              <a:defRPr sz="1400"/>
            </a:lvl7pPr>
            <a:lvl8pPr marL="3199318" indent="0">
              <a:buNone/>
              <a:defRPr sz="1400"/>
            </a:lvl8pPr>
            <a:lvl9pPr marL="3656364" indent="0">
              <a:buNone/>
              <a:defRPr sz="1400"/>
            </a:lvl9pPr>
          </a:lstStyle>
          <a:p>
            <a:pPr lvl="0"/>
            <a:r>
              <a:rPr lang="zh-CN" altLang="en-US"/>
              <a:t>单击此处编辑母版文本样式</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82134" y="1600203"/>
            <a:ext cx="560783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706003" y="1600203"/>
            <a:ext cx="560783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3"/>
            <a:ext cx="5727107" cy="639762"/>
          </a:xfrm>
        </p:spPr>
        <p:txBody>
          <a:bodyPr anchor="b"/>
          <a:lstStyle>
            <a:lvl1pPr marL="0" indent="0">
              <a:buNone/>
              <a:defRPr sz="2400" b="1"/>
            </a:lvl1pPr>
            <a:lvl2pPr marL="457046" indent="0">
              <a:buNone/>
              <a:defRPr sz="2000" b="1"/>
            </a:lvl2pPr>
            <a:lvl3pPr marL="914090" indent="0">
              <a:buNone/>
              <a:defRPr sz="1800" b="1"/>
            </a:lvl3pPr>
            <a:lvl4pPr marL="1371136" indent="0">
              <a:buNone/>
              <a:defRPr sz="1600" b="1"/>
            </a:lvl4pPr>
            <a:lvl5pPr marL="1828182" indent="0">
              <a:buNone/>
              <a:defRPr sz="1600" b="1"/>
            </a:lvl5pPr>
            <a:lvl6pPr marL="2285227" indent="0">
              <a:buNone/>
              <a:defRPr sz="1600" b="1"/>
            </a:lvl6pPr>
            <a:lvl7pPr marL="2742272" indent="0">
              <a:buNone/>
              <a:defRPr sz="1600" b="1"/>
            </a:lvl7pPr>
            <a:lvl8pPr marL="3199318" indent="0">
              <a:buNone/>
              <a:defRPr sz="1600" b="1"/>
            </a:lvl8pPr>
            <a:lvl9pPr marL="3656364"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85" y="1535113"/>
            <a:ext cx="5729357" cy="639762"/>
          </a:xfrm>
        </p:spPr>
        <p:txBody>
          <a:bodyPr anchor="b"/>
          <a:lstStyle>
            <a:lvl1pPr marL="0" indent="0">
              <a:buNone/>
              <a:defRPr sz="2400" b="1"/>
            </a:lvl1pPr>
            <a:lvl2pPr marL="457046" indent="0">
              <a:buNone/>
              <a:defRPr sz="2000" b="1"/>
            </a:lvl2pPr>
            <a:lvl3pPr marL="914090" indent="0">
              <a:buNone/>
              <a:defRPr sz="1800" b="1"/>
            </a:lvl3pPr>
            <a:lvl4pPr marL="1371136" indent="0">
              <a:buNone/>
              <a:defRPr sz="1600" b="1"/>
            </a:lvl4pPr>
            <a:lvl5pPr marL="1828182" indent="0">
              <a:buNone/>
              <a:defRPr sz="1600" b="1"/>
            </a:lvl5pPr>
            <a:lvl6pPr marL="2285227" indent="0">
              <a:buNone/>
              <a:defRPr sz="1600" b="1"/>
            </a:lvl6pPr>
            <a:lvl7pPr marL="2742272" indent="0">
              <a:buNone/>
              <a:defRPr sz="1600" b="1"/>
            </a:lvl7pPr>
            <a:lvl8pPr marL="3199318" indent="0">
              <a:buNone/>
              <a:defRPr sz="1600" b="1"/>
            </a:lvl8pPr>
            <a:lvl9pPr marL="3656364"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584485" y="2174875"/>
            <a:ext cx="57293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8101" y="273050"/>
            <a:ext cx="426438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5067758" y="273052"/>
            <a:ext cx="724608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8101" y="1435102"/>
            <a:ext cx="4264388" cy="4691063"/>
          </a:xfrm>
        </p:spPr>
        <p:txBody>
          <a:bodyPr/>
          <a:lstStyle>
            <a:lvl1pPr marL="0" indent="0">
              <a:buNone/>
              <a:defRPr sz="1400"/>
            </a:lvl1pPr>
            <a:lvl2pPr marL="457046" indent="0">
              <a:buNone/>
              <a:defRPr sz="1200"/>
            </a:lvl2pPr>
            <a:lvl3pPr marL="914090" indent="0">
              <a:buNone/>
              <a:defRPr sz="1000"/>
            </a:lvl3pPr>
            <a:lvl4pPr marL="1371136" indent="0">
              <a:buNone/>
              <a:defRPr sz="900"/>
            </a:lvl4pPr>
            <a:lvl5pPr marL="1828182" indent="0">
              <a:buNone/>
              <a:defRPr sz="900"/>
            </a:lvl5pPr>
            <a:lvl6pPr marL="2285227" indent="0">
              <a:buNone/>
              <a:defRPr sz="900"/>
            </a:lvl6pPr>
            <a:lvl7pPr marL="2742272" indent="0">
              <a:buNone/>
              <a:defRPr sz="900"/>
            </a:lvl7pPr>
            <a:lvl8pPr marL="3199318" indent="0">
              <a:buNone/>
              <a:defRPr sz="900"/>
            </a:lvl8pPr>
            <a:lvl9pPr marL="3656364" indent="0">
              <a:buNone/>
              <a:defRPr sz="900"/>
            </a:lvl9pPr>
          </a:lstStyle>
          <a:p>
            <a:pPr lvl="0"/>
            <a:r>
              <a:rPr lang="zh-CN" altLang="en-US"/>
              <a:t>单击此处编辑母版文本样式</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0630" y="4800600"/>
            <a:ext cx="7777163"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540630" y="612775"/>
            <a:ext cx="7777163" cy="4114800"/>
          </a:xfrm>
        </p:spPr>
        <p:txBody>
          <a:bodyPr/>
          <a:lstStyle>
            <a:lvl1pPr marL="0" indent="0">
              <a:buNone/>
              <a:defRPr sz="3200"/>
            </a:lvl1pPr>
            <a:lvl2pPr marL="457046" indent="0">
              <a:buNone/>
              <a:defRPr sz="2800"/>
            </a:lvl2pPr>
            <a:lvl3pPr marL="914090" indent="0">
              <a:buNone/>
              <a:defRPr sz="2400"/>
            </a:lvl3pPr>
            <a:lvl4pPr marL="1371136" indent="0">
              <a:buNone/>
              <a:defRPr sz="2000"/>
            </a:lvl4pPr>
            <a:lvl5pPr marL="1828182" indent="0">
              <a:buNone/>
              <a:defRPr sz="2000"/>
            </a:lvl5pPr>
            <a:lvl6pPr marL="2285227" indent="0">
              <a:buNone/>
              <a:defRPr sz="2000"/>
            </a:lvl6pPr>
            <a:lvl7pPr marL="2742272" indent="0">
              <a:buNone/>
              <a:defRPr sz="2000"/>
            </a:lvl7pPr>
            <a:lvl8pPr marL="3199318" indent="0">
              <a:buNone/>
              <a:defRPr sz="2000"/>
            </a:lvl8pPr>
            <a:lvl9pPr marL="3656364" indent="0">
              <a:buNone/>
              <a:defRPr sz="2000"/>
            </a:lvl9pPr>
          </a:lstStyle>
          <a:p>
            <a:pPr lvl="0"/>
            <a:endParaRPr lang="zh-CN" altLang="en-US" noProof="0"/>
          </a:p>
        </p:txBody>
      </p:sp>
      <p:sp>
        <p:nvSpPr>
          <p:cNvPr id="4" name="文本占位符 3"/>
          <p:cNvSpPr>
            <a:spLocks noGrp="1"/>
          </p:cNvSpPr>
          <p:nvPr>
            <p:ph type="body" sz="half" idx="2"/>
          </p:nvPr>
        </p:nvSpPr>
        <p:spPr>
          <a:xfrm>
            <a:off x="2540630" y="5367338"/>
            <a:ext cx="7777163" cy="804862"/>
          </a:xfrm>
        </p:spPr>
        <p:txBody>
          <a:bodyPr/>
          <a:lstStyle>
            <a:lvl1pPr marL="0" indent="0">
              <a:buNone/>
              <a:defRPr sz="1400"/>
            </a:lvl1pPr>
            <a:lvl2pPr marL="457046" indent="0">
              <a:buNone/>
              <a:defRPr sz="1200"/>
            </a:lvl2pPr>
            <a:lvl3pPr marL="914090" indent="0">
              <a:buNone/>
              <a:defRPr sz="1000"/>
            </a:lvl3pPr>
            <a:lvl4pPr marL="1371136" indent="0">
              <a:buNone/>
              <a:defRPr sz="900"/>
            </a:lvl4pPr>
            <a:lvl5pPr marL="1828182" indent="0">
              <a:buNone/>
              <a:defRPr sz="900"/>
            </a:lvl5pPr>
            <a:lvl6pPr marL="2285227" indent="0">
              <a:buNone/>
              <a:defRPr sz="900"/>
            </a:lvl6pPr>
            <a:lvl7pPr marL="2742272" indent="0">
              <a:buNone/>
              <a:defRPr sz="900"/>
            </a:lvl7pPr>
            <a:lvl8pPr marL="3199318" indent="0">
              <a:buNone/>
              <a:defRPr sz="900"/>
            </a:lvl8pPr>
            <a:lvl9pPr marL="3656364" indent="0">
              <a:buNone/>
              <a:defRPr sz="900"/>
            </a:lvl9pPr>
          </a:lstStyle>
          <a:p>
            <a:pPr lvl="0"/>
            <a:r>
              <a:rPr lang="zh-CN" altLang="en-US"/>
              <a:t>单击此处编辑母版文本样式</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455916" y="2"/>
            <a:ext cx="2857927" cy="61261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82135" y="2"/>
            <a:ext cx="8357750" cy="61261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82132" y="1"/>
            <a:ext cx="11431709" cy="588963"/>
          </a:xfrm>
        </p:spPr>
        <p:txBody>
          <a:bodyPr/>
          <a:lstStyle/>
          <a:p>
            <a:r>
              <a:rPr lang="zh-CN" altLang="en-US"/>
              <a:t>单击此处编辑母版标题样式</a:t>
            </a:r>
          </a:p>
        </p:txBody>
      </p:sp>
      <p:sp>
        <p:nvSpPr>
          <p:cNvPr id="3" name="表格占位符 2"/>
          <p:cNvSpPr>
            <a:spLocks noGrp="1"/>
          </p:cNvSpPr>
          <p:nvPr>
            <p:ph type="tbl" idx="1"/>
          </p:nvPr>
        </p:nvSpPr>
        <p:spPr>
          <a:xfrm>
            <a:off x="882132" y="1600203"/>
            <a:ext cx="11431709" cy="4525963"/>
          </a:xfrm>
        </p:spPr>
        <p:txBody>
          <a:bodyPr/>
          <a:lstStyle/>
          <a:p>
            <a:pPr lvl="0"/>
            <a:endParaRPr lang="zh-CN" altLang="en-U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3"/>
            <a:ext cx="572710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85" y="1535113"/>
            <a:ext cx="57293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584485" y="2174875"/>
            <a:ext cx="57293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dt" sz="half" idx="10"/>
          </p:nvPr>
        </p:nvSpPr>
        <p:spPr>
          <a:ln/>
        </p:spPr>
        <p:txBody>
          <a:bodyPr/>
          <a:lstStyle>
            <a:lvl1pPr>
              <a:defRPr/>
            </a:lvl1pPr>
          </a:lstStyle>
          <a:p>
            <a:pPr>
              <a:defRPr/>
            </a:pPr>
            <a:r>
              <a:rPr lang="de-DE" altLang="zh-CN"/>
              <a:t>Page </a:t>
            </a:r>
            <a:fld id="{CFF7D679-14F5-43EE-8493-BD41A41970F2}" type="slidenum">
              <a:rPr lang="de-DE" altLang="zh-CN"/>
              <a:pPr>
                <a:defRPr/>
              </a:pPr>
              <a:t>‹#›</a:t>
            </a:fld>
            <a:endParaRPr lang="en-GB" altLang="zh-CN"/>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preferRelativeResize="0">
            <a:picLocks noChangeArrowheads="1"/>
          </p:cNvPicPr>
          <p:nvPr/>
        </p:nvPicPr>
        <p:blipFill>
          <a:blip r:embed="rId2" cstate="print"/>
          <a:srcRect/>
          <a:stretch>
            <a:fillRect/>
          </a:stretch>
        </p:blipFill>
        <p:spPr bwMode="auto">
          <a:xfrm>
            <a:off x="10644091" y="5589589"/>
            <a:ext cx="1082413" cy="763587"/>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782638"/>
            <a:ext cx="12961938" cy="3810000"/>
          </a:xfrm>
          <a:prstGeom prst="rect">
            <a:avLst/>
          </a:prstGeom>
          <a:noFill/>
          <a:ln w="9525">
            <a:noFill/>
            <a:miter lim="800000"/>
            <a:headEnd/>
            <a:tailEnd/>
          </a:ln>
        </p:spPr>
      </p:pic>
      <p:sp>
        <p:nvSpPr>
          <p:cNvPr id="6" name="Text Box 20"/>
          <p:cNvSpPr txBox="1">
            <a:spLocks noChangeArrowheads="1"/>
          </p:cNvSpPr>
          <p:nvPr/>
        </p:nvSpPr>
        <p:spPr bwMode="auto">
          <a:xfrm>
            <a:off x="924890" y="6207125"/>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prstClr val="black"/>
                </a:solidFill>
                <a:latin typeface="FrutigerNext LT Bold" pitchFamily="1" charset="0"/>
                <a:ea typeface="ＭＳ Ｐゴシック" pitchFamily="34" charset="-128"/>
              </a:rPr>
              <a:t>HUAWEI TECHNOLOGIES CO., LTD.</a:t>
            </a:r>
            <a:endParaRPr lang="en-US" altLang="zh-CN" sz="2200">
              <a:solidFill>
                <a:prstClr val="black"/>
              </a:solidFill>
              <a:latin typeface="Arial" charset="0"/>
              <a:ea typeface="ＭＳ Ｐゴシック" pitchFamily="34" charset="-128"/>
            </a:endParaRPr>
          </a:p>
        </p:txBody>
      </p:sp>
      <p:sp>
        <p:nvSpPr>
          <p:cNvPr id="7" name="Text Box 22"/>
          <p:cNvSpPr txBox="1">
            <a:spLocks noChangeArrowheads="1"/>
          </p:cNvSpPr>
          <p:nvPr/>
        </p:nvSpPr>
        <p:spPr bwMode="auto">
          <a:xfrm>
            <a:off x="10241282" y="4094163"/>
            <a:ext cx="1447806"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prstClr val="white"/>
                </a:solidFill>
                <a:ea typeface="ＭＳ Ｐゴシック" pitchFamily="34" charset="-128"/>
              </a:rPr>
              <a:t>www.huawei.com</a:t>
            </a:r>
          </a:p>
        </p:txBody>
      </p:sp>
      <p:sp>
        <p:nvSpPr>
          <p:cNvPr id="8" name="Rectangle 23"/>
          <p:cNvSpPr>
            <a:spLocks noChangeArrowheads="1"/>
          </p:cNvSpPr>
          <p:nvPr/>
        </p:nvSpPr>
        <p:spPr bwMode="auto">
          <a:xfrm>
            <a:off x="5648344" y="6207125"/>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prstClr val="black"/>
                </a:solidFill>
                <a:latin typeface="FrutigerNext LT Bold" pitchFamily="1" charset="0"/>
                <a:ea typeface="ＭＳ Ｐゴシック" pitchFamily="34" charset="-128"/>
              </a:rPr>
              <a:t>Huawei Confidential </a:t>
            </a:r>
          </a:p>
        </p:txBody>
      </p:sp>
      <p:sp>
        <p:nvSpPr>
          <p:cNvPr id="9" name="Rectangle 25"/>
          <p:cNvSpPr>
            <a:spLocks noChangeArrowheads="1"/>
          </p:cNvSpPr>
          <p:nvPr/>
        </p:nvSpPr>
        <p:spPr bwMode="auto">
          <a:xfrm>
            <a:off x="9629191" y="247650"/>
            <a:ext cx="1402473" cy="296314"/>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sz="1400" b="1">
                <a:solidFill>
                  <a:srgbClr val="666666"/>
                </a:solidFill>
                <a:ea typeface="ＭＳ Ｐゴシック" pitchFamily="34" charset="-128"/>
              </a:rPr>
              <a:t>Security Level:</a:t>
            </a:r>
            <a:r>
              <a:rPr lang="zh-CN" altLang="en-US" sz="1400" b="1">
                <a:solidFill>
                  <a:srgbClr val="666666"/>
                </a:solidFill>
                <a:ea typeface="ＭＳ Ｐゴシック" pitchFamily="34" charset="-128"/>
              </a:rPr>
              <a:t> </a:t>
            </a:r>
          </a:p>
        </p:txBody>
      </p:sp>
      <p:sp>
        <p:nvSpPr>
          <p:cNvPr id="10" name="Text Box 66"/>
          <p:cNvSpPr txBox="1">
            <a:spLocks noChangeArrowheads="1"/>
          </p:cNvSpPr>
          <p:nvPr/>
        </p:nvSpPr>
        <p:spPr bwMode="auto">
          <a:xfrm>
            <a:off x="-2790417" y="1322388"/>
            <a:ext cx="2790417" cy="3752850"/>
          </a:xfrm>
          <a:prstGeom prst="rect">
            <a:avLst/>
          </a:prstGeom>
          <a:noFill/>
          <a:ln w="9525" algn="ctr">
            <a:noFill/>
            <a:miter lim="800000"/>
            <a:headEnd/>
            <a:tailEnd/>
          </a:ln>
          <a:effectLst/>
        </p:spPr>
        <p:txBody>
          <a:bodyPr lIns="80139" tIns="40069" rIns="80139" bIns="40069">
            <a:spAutoFit/>
          </a:bodyPr>
          <a:lstStyle/>
          <a:p>
            <a:pPr algn="r" defTabSz="801688" eaLnBrk="0" hangingPunct="0">
              <a:lnSpc>
                <a:spcPct val="125000"/>
              </a:lnSpc>
              <a:defRPr/>
            </a:pPr>
            <a:r>
              <a:rPr lang="zh-CN" altLang="en-US" sz="1100">
                <a:solidFill>
                  <a:prstClr val="white"/>
                </a:solidFill>
                <a:latin typeface="Arial" charset="0"/>
                <a:ea typeface="华文细黑" pitchFamily="2" charset="-122"/>
              </a:rPr>
              <a:t>英文标题</a:t>
            </a:r>
            <a:r>
              <a:rPr lang="en-US" altLang="zh-CN" sz="1100">
                <a:solidFill>
                  <a:prstClr val="white"/>
                </a:solidFill>
                <a:latin typeface="Arial" charset="0"/>
                <a:ea typeface="华文细黑" pitchFamily="2" charset="-122"/>
              </a:rPr>
              <a:t>:40-47pt  </a:t>
            </a:r>
          </a:p>
          <a:p>
            <a:pPr algn="r" defTabSz="801688" eaLnBrk="0" hangingPunct="0">
              <a:lnSpc>
                <a:spcPct val="125000"/>
              </a:lnSpc>
              <a:defRPr/>
            </a:pPr>
            <a:r>
              <a:rPr lang="zh-CN" altLang="en-US" sz="1100">
                <a:solidFill>
                  <a:prstClr val="white"/>
                </a:solidFill>
                <a:latin typeface="Arial" charset="0"/>
                <a:ea typeface="华文细黑" pitchFamily="2" charset="-122"/>
              </a:rPr>
              <a:t>副标题</a:t>
            </a:r>
            <a:r>
              <a:rPr lang="en-US" altLang="zh-CN" sz="1100">
                <a:solidFill>
                  <a:prstClr val="white"/>
                </a:solidFill>
                <a:latin typeface="Arial" charset="0"/>
                <a:ea typeface="华文细黑" pitchFamily="2" charset="-122"/>
              </a:rPr>
              <a:t>:26-30pt</a:t>
            </a:r>
          </a:p>
          <a:p>
            <a:pPr algn="r" defTabSz="801688" eaLnBrk="0" hangingPunct="0">
              <a:lnSpc>
                <a:spcPct val="125000"/>
              </a:lnSpc>
              <a:defRPr/>
            </a:pPr>
            <a:r>
              <a:rPr lang="zh-CN" altLang="en-US" sz="1100">
                <a:solidFill>
                  <a:prstClr val="white"/>
                </a:solidFill>
                <a:latin typeface="Arial" charset="0"/>
                <a:ea typeface="华文细黑" pitchFamily="2" charset="-122"/>
              </a:rPr>
              <a:t>字体颜色</a:t>
            </a:r>
            <a:r>
              <a:rPr lang="en-US" altLang="zh-CN" sz="1100">
                <a:solidFill>
                  <a:prstClr val="white"/>
                </a:solidFill>
                <a:latin typeface="Arial" charset="0"/>
                <a:ea typeface="华文细黑" pitchFamily="2" charset="-122"/>
              </a:rPr>
              <a:t>:</a:t>
            </a:r>
            <a:r>
              <a:rPr lang="zh-CN" altLang="en-US" sz="1100">
                <a:solidFill>
                  <a:prstClr val="white"/>
                </a:solidFill>
                <a:latin typeface="Arial" charset="0"/>
                <a:ea typeface="华文细黑" pitchFamily="2" charset="-122"/>
              </a:rPr>
              <a:t>反白</a:t>
            </a:r>
          </a:p>
          <a:p>
            <a:pPr algn="r" defTabSz="801688" eaLnBrk="0" hangingPunct="0">
              <a:lnSpc>
                <a:spcPct val="125000"/>
              </a:lnSpc>
              <a:defRPr/>
            </a:pPr>
            <a:r>
              <a:rPr lang="zh-CN" altLang="en-US" sz="1100">
                <a:solidFill>
                  <a:prstClr val="white"/>
                </a:solidFill>
                <a:latin typeface="Arial" charset="0"/>
                <a:ea typeface="华文细黑" pitchFamily="2" charset="-122"/>
              </a:rPr>
              <a:t>内部使用字体 </a:t>
            </a:r>
            <a:r>
              <a:rPr lang="en-US" altLang="zh-CN" sz="1100">
                <a:solidFill>
                  <a:prstClr val="white"/>
                </a:solidFill>
                <a:latin typeface="Arial" charset="0"/>
                <a:ea typeface="华文细黑" pitchFamily="2" charset="-122"/>
              </a:rPr>
              <a:t>:</a:t>
            </a:r>
          </a:p>
          <a:p>
            <a:pPr algn="r" defTabSz="801688" eaLnBrk="0" hangingPunct="0">
              <a:lnSpc>
                <a:spcPct val="125000"/>
              </a:lnSpc>
              <a:defRPr/>
            </a:pPr>
            <a:r>
              <a:rPr lang="en-US" altLang="zh-CN" sz="1100">
                <a:solidFill>
                  <a:prstClr val="white"/>
                </a:solidFill>
                <a:latin typeface="Arial" charset="0"/>
                <a:ea typeface="华文细黑" pitchFamily="2" charset="-122"/>
              </a:rPr>
              <a:t>FrutigerNext LT Medium</a:t>
            </a:r>
          </a:p>
          <a:p>
            <a:pPr algn="r" defTabSz="801688" eaLnBrk="0" hangingPunct="0">
              <a:lnSpc>
                <a:spcPct val="125000"/>
              </a:lnSpc>
              <a:defRPr/>
            </a:pPr>
            <a:r>
              <a:rPr lang="zh-CN" altLang="en-US" sz="1100">
                <a:solidFill>
                  <a:prstClr val="white"/>
                </a:solidFill>
                <a:latin typeface="Arial" charset="0"/>
                <a:ea typeface="华文细黑" pitchFamily="2" charset="-122"/>
              </a:rPr>
              <a:t>外部使用字体 </a:t>
            </a:r>
            <a:r>
              <a:rPr lang="en-US" altLang="zh-CN" sz="1100">
                <a:solidFill>
                  <a:prstClr val="white"/>
                </a:solidFill>
                <a:latin typeface="Arial" charset="0"/>
                <a:ea typeface="华文细黑" pitchFamily="2" charset="-122"/>
              </a:rPr>
              <a:t>: Arial</a:t>
            </a:r>
            <a:endParaRPr lang="zh-CN" altLang="en-US" sz="1100">
              <a:solidFill>
                <a:prstClr val="white"/>
              </a:solidFill>
              <a:latin typeface="Arial" charset="0"/>
              <a:ea typeface="华文细黑" pitchFamily="2" charset="-122"/>
            </a:endParaRPr>
          </a:p>
          <a:p>
            <a:pPr algn="r" defTabSz="801688" eaLnBrk="0" hangingPunct="0">
              <a:lnSpc>
                <a:spcPct val="125000"/>
              </a:lnSpc>
              <a:defRPr/>
            </a:pPr>
            <a:endParaRPr lang="zh-CN" altLang="en-US" sz="1100">
              <a:solidFill>
                <a:prstClr val="white"/>
              </a:solidFill>
              <a:latin typeface="Arial" charset="0"/>
              <a:ea typeface="华文细黑" pitchFamily="2" charset="-122"/>
            </a:endParaRPr>
          </a:p>
          <a:p>
            <a:pPr algn="r" defTabSz="801688" eaLnBrk="0" hangingPunct="0">
              <a:lnSpc>
                <a:spcPct val="125000"/>
              </a:lnSpc>
              <a:defRPr/>
            </a:pPr>
            <a:endParaRPr lang="zh-CN" altLang="en-US" sz="1100">
              <a:solidFill>
                <a:prstClr val="white"/>
              </a:solidFill>
              <a:latin typeface="Arial" charset="0"/>
              <a:ea typeface="华文细黑" pitchFamily="2" charset="-122"/>
            </a:endParaRPr>
          </a:p>
          <a:p>
            <a:pPr algn="r" defTabSz="801688" eaLnBrk="0" hangingPunct="0">
              <a:lnSpc>
                <a:spcPct val="125000"/>
              </a:lnSpc>
              <a:defRPr/>
            </a:pPr>
            <a:r>
              <a:rPr lang="zh-CN" altLang="en-US" sz="1100">
                <a:solidFill>
                  <a:prstClr val="white"/>
                </a:solidFill>
                <a:latin typeface="Arial" charset="0"/>
                <a:ea typeface="华文细黑" pitchFamily="2" charset="-122"/>
              </a:rPr>
              <a:t>中文标题</a:t>
            </a:r>
            <a:r>
              <a:rPr lang="en-US" altLang="zh-CN" sz="1100">
                <a:solidFill>
                  <a:prstClr val="white"/>
                </a:solidFill>
                <a:latin typeface="Arial" charset="0"/>
                <a:ea typeface="华文细黑" pitchFamily="2" charset="-122"/>
              </a:rPr>
              <a:t>:35-47pt</a:t>
            </a:r>
          </a:p>
          <a:p>
            <a:pPr algn="r" defTabSz="801688" eaLnBrk="0" hangingPunct="0">
              <a:lnSpc>
                <a:spcPct val="125000"/>
              </a:lnSpc>
              <a:defRPr/>
            </a:pPr>
            <a:r>
              <a:rPr lang="zh-CN" altLang="en-US" sz="1100">
                <a:solidFill>
                  <a:prstClr val="white"/>
                </a:solidFill>
                <a:latin typeface="Arial" charset="0"/>
                <a:ea typeface="华文细黑" pitchFamily="2" charset="-122"/>
              </a:rPr>
              <a:t>字体</a:t>
            </a:r>
            <a:r>
              <a:rPr lang="en-US" altLang="zh-CN" sz="1100">
                <a:solidFill>
                  <a:prstClr val="white"/>
                </a:solidFill>
                <a:latin typeface="Arial" charset="0"/>
                <a:ea typeface="华文细黑" pitchFamily="2" charset="-122"/>
              </a:rPr>
              <a:t>:</a:t>
            </a:r>
            <a:r>
              <a:rPr lang="zh-CN" altLang="en-US" sz="1100">
                <a:solidFill>
                  <a:prstClr val="white"/>
                </a:solidFill>
                <a:latin typeface="Arial" charset="0"/>
                <a:ea typeface="华文细黑" pitchFamily="2" charset="-122"/>
              </a:rPr>
              <a:t>黑体</a:t>
            </a:r>
          </a:p>
          <a:p>
            <a:pPr algn="r" defTabSz="801688" eaLnBrk="0" hangingPunct="0">
              <a:lnSpc>
                <a:spcPct val="125000"/>
              </a:lnSpc>
              <a:defRPr/>
            </a:pPr>
            <a:r>
              <a:rPr lang="en-US" altLang="zh-CN" sz="1100">
                <a:solidFill>
                  <a:prstClr val="white"/>
                </a:solidFill>
                <a:latin typeface="Arial" charset="0"/>
                <a:ea typeface="华文细黑" pitchFamily="2" charset="-122"/>
              </a:rPr>
              <a:t>  </a:t>
            </a:r>
            <a:r>
              <a:rPr lang="zh-CN" altLang="en-US" sz="1100">
                <a:solidFill>
                  <a:prstClr val="white"/>
                </a:solidFill>
                <a:latin typeface="Arial" charset="0"/>
                <a:ea typeface="华文细黑" pitchFamily="2" charset="-122"/>
              </a:rPr>
              <a:t>副标题</a:t>
            </a:r>
            <a:r>
              <a:rPr lang="en-US" altLang="zh-CN" sz="1100">
                <a:solidFill>
                  <a:prstClr val="white"/>
                </a:solidFill>
                <a:latin typeface="Arial" charset="0"/>
                <a:ea typeface="华文细黑" pitchFamily="2" charset="-122"/>
              </a:rPr>
              <a:t>:24-28pt</a:t>
            </a:r>
            <a:endParaRPr lang="zh-CN" altLang="en-US" sz="1100">
              <a:solidFill>
                <a:prstClr val="white"/>
              </a:solidFill>
              <a:latin typeface="Arial" charset="0"/>
              <a:ea typeface="华文细黑" pitchFamily="2" charset="-122"/>
            </a:endParaRPr>
          </a:p>
          <a:p>
            <a:pPr algn="r" defTabSz="801688" eaLnBrk="0" hangingPunct="0">
              <a:lnSpc>
                <a:spcPct val="125000"/>
              </a:lnSpc>
              <a:defRPr/>
            </a:pPr>
            <a:r>
              <a:rPr lang="zh-CN" altLang="en-US" sz="1100">
                <a:solidFill>
                  <a:prstClr val="white"/>
                </a:solidFill>
                <a:latin typeface="Arial" charset="0"/>
                <a:ea typeface="华文细黑" pitchFamily="2" charset="-122"/>
              </a:rPr>
              <a:t>字体颜色</a:t>
            </a:r>
            <a:r>
              <a:rPr lang="en-US" altLang="zh-CN" sz="1100">
                <a:solidFill>
                  <a:prstClr val="white"/>
                </a:solidFill>
                <a:latin typeface="Arial" charset="0"/>
                <a:ea typeface="华文细黑" pitchFamily="2" charset="-122"/>
              </a:rPr>
              <a:t>:</a:t>
            </a:r>
            <a:r>
              <a:rPr lang="zh-CN" altLang="en-US" sz="1100">
                <a:solidFill>
                  <a:prstClr val="white"/>
                </a:solidFill>
                <a:latin typeface="Arial" charset="0"/>
                <a:ea typeface="华文细黑" pitchFamily="2" charset="-122"/>
              </a:rPr>
              <a:t>反白</a:t>
            </a:r>
          </a:p>
          <a:p>
            <a:pPr algn="r" defTabSz="801688" eaLnBrk="0" hangingPunct="0">
              <a:lnSpc>
                <a:spcPct val="125000"/>
              </a:lnSpc>
              <a:defRPr/>
            </a:pPr>
            <a:r>
              <a:rPr lang="zh-CN" altLang="en-US" sz="1100">
                <a:solidFill>
                  <a:prstClr val="white"/>
                </a:solidFill>
                <a:latin typeface="Arial" charset="0"/>
                <a:ea typeface="华文细黑" pitchFamily="2" charset="-122"/>
              </a:rPr>
              <a:t>字体</a:t>
            </a:r>
            <a:r>
              <a:rPr lang="en-US" altLang="zh-CN" sz="1100">
                <a:solidFill>
                  <a:prstClr val="white"/>
                </a:solidFill>
                <a:latin typeface="Arial" charset="0"/>
                <a:ea typeface="华文细黑" pitchFamily="2" charset="-122"/>
              </a:rPr>
              <a:t>:</a:t>
            </a:r>
            <a:r>
              <a:rPr lang="zh-CN" altLang="en-US" sz="1100">
                <a:solidFill>
                  <a:prstClr val="white"/>
                </a:solidFill>
                <a:latin typeface="Arial" charset="0"/>
                <a:ea typeface="华文细黑" pitchFamily="2" charset="-122"/>
              </a:rPr>
              <a:t>细黑体</a:t>
            </a:r>
          </a:p>
          <a:p>
            <a:pPr algn="r" defTabSz="801688" eaLnBrk="0" hangingPunct="0">
              <a:lnSpc>
                <a:spcPct val="125000"/>
              </a:lnSpc>
              <a:defRPr/>
            </a:pPr>
            <a:endParaRPr lang="zh-CN" altLang="en-US" sz="1100">
              <a:solidFill>
                <a:prstClr val="white"/>
              </a:solidFill>
              <a:latin typeface="Arial" charset="0"/>
              <a:ea typeface="华文细黑" pitchFamily="2" charset="-122"/>
            </a:endParaRPr>
          </a:p>
          <a:p>
            <a:pPr algn="r" defTabSz="801688" eaLnBrk="0" hangingPunct="0">
              <a:lnSpc>
                <a:spcPct val="125000"/>
              </a:lnSpc>
              <a:defRPr/>
            </a:pPr>
            <a:endParaRPr lang="zh-CN" altLang="en-US" sz="1100">
              <a:solidFill>
                <a:prstClr val="white"/>
              </a:solidFill>
              <a:latin typeface="Arial" charset="0"/>
              <a:ea typeface="华文细黑" pitchFamily="2" charset="-122"/>
            </a:endParaRPr>
          </a:p>
          <a:p>
            <a:pPr algn="r" defTabSz="801688" eaLnBrk="0" hangingPunct="0">
              <a:lnSpc>
                <a:spcPct val="125000"/>
              </a:lnSpc>
              <a:defRPr/>
            </a:pPr>
            <a:endParaRPr lang="zh-CN" altLang="en-US" sz="1100">
              <a:solidFill>
                <a:prstClr val="white"/>
              </a:solidFill>
              <a:latin typeface="Arial" charset="0"/>
              <a:ea typeface="华文细黑" pitchFamily="2" charset="-122"/>
            </a:endParaRPr>
          </a:p>
          <a:p>
            <a:pPr algn="r" defTabSz="801688" eaLnBrk="0" hangingPunct="0">
              <a:lnSpc>
                <a:spcPct val="125000"/>
              </a:lnSpc>
              <a:spcBef>
                <a:spcPct val="50000"/>
              </a:spcBef>
              <a:defRPr/>
            </a:pPr>
            <a:endParaRPr lang="zh-CN" altLang="en-US" sz="1100">
              <a:solidFill>
                <a:prstClr val="black"/>
              </a:solidFill>
              <a:latin typeface="Arial" charset="0"/>
              <a:ea typeface="华文细黑" pitchFamily="2" charset="-122"/>
            </a:endParaRPr>
          </a:p>
        </p:txBody>
      </p:sp>
      <p:sp>
        <p:nvSpPr>
          <p:cNvPr id="44047" name="Rectangle 15"/>
          <p:cNvSpPr>
            <a:spLocks noGrp="1" noChangeArrowheads="1"/>
          </p:cNvSpPr>
          <p:nvPr>
            <p:ph type="ctrTitle" sz="quarter"/>
          </p:nvPr>
        </p:nvSpPr>
        <p:spPr>
          <a:xfrm>
            <a:off x="902387" y="1392239"/>
            <a:ext cx="7518373" cy="1666875"/>
          </a:xfrm>
        </p:spPr>
        <p:txBody>
          <a:bodyPr/>
          <a:lstStyle>
            <a:lvl1pPr>
              <a:defRPr sz="4300" b="1">
                <a:solidFill>
                  <a:schemeClr val="bg1"/>
                </a:solidFill>
              </a:defRPr>
            </a:lvl1pPr>
          </a:lstStyle>
          <a:p>
            <a:r>
              <a:rPr lang="zh-CN" altLang="en-US"/>
              <a:t>单击此处编辑母版标题样式</a:t>
            </a:r>
          </a:p>
        </p:txBody>
      </p:sp>
      <p:sp>
        <p:nvSpPr>
          <p:cNvPr id="44048" name="Rectangle 16"/>
          <p:cNvSpPr>
            <a:spLocks noGrp="1" noChangeArrowheads="1"/>
          </p:cNvSpPr>
          <p:nvPr>
            <p:ph type="subTitle" sz="quarter" idx="1"/>
          </p:nvPr>
        </p:nvSpPr>
        <p:spPr>
          <a:xfrm>
            <a:off x="969897" y="3182939"/>
            <a:ext cx="7520624" cy="865187"/>
          </a:xfrm>
        </p:spPr>
        <p:txBody>
          <a:bodyPr lIns="80139" tIns="40069" rIns="80139" bIns="40069"/>
          <a:lstStyle>
            <a:lvl1pPr marL="0" indent="0">
              <a:buFont typeface="Wingdings" pitchFamily="2" charset="2"/>
              <a:buNone/>
              <a:defRPr sz="2800">
                <a:solidFill>
                  <a:schemeClr val="bg1"/>
                </a:solidFill>
                <a:latin typeface="华文细黑" pitchFamily="2" charset="-122"/>
              </a:defRPr>
            </a:lvl1pPr>
          </a:lstStyle>
          <a:p>
            <a:r>
              <a:rPr lang="zh-CN" altLang="en-US"/>
              <a:t>单击此处编辑母版副标题样式</a:t>
            </a:r>
          </a:p>
        </p:txBody>
      </p:sp>
      <p:sp>
        <p:nvSpPr>
          <p:cNvPr id="11" name="Rectangle 26"/>
          <p:cNvSpPr>
            <a:spLocks noGrp="1" noChangeArrowheads="1"/>
          </p:cNvSpPr>
          <p:nvPr>
            <p:ph type="dt" sz="quarter" idx="10"/>
          </p:nvPr>
        </p:nvSpPr>
        <p:spPr>
          <a:xfrm>
            <a:off x="969896" y="282575"/>
            <a:ext cx="3024452" cy="474663"/>
          </a:xfrm>
        </p:spPr>
        <p:txBody>
          <a:bodyPr lIns="80139" tIns="40069" rIns="80139" bIns="40069"/>
          <a:lstStyle>
            <a:lvl1pPr>
              <a:lnSpc>
                <a:spcPct val="100000"/>
              </a:lnSpc>
              <a:defRPr smtClean="0">
                <a:latin typeface="FrutigerNext LT Regular" pitchFamily="34" charset="0"/>
              </a:defRPr>
            </a:lvl1pPr>
          </a:lstStyle>
          <a:p>
            <a:pPr>
              <a:defRPr/>
            </a:pPr>
            <a:fld id="{00635D43-A977-4CDB-B2CB-7075A7AD0CD8}" type="datetime1">
              <a:rPr lang="zh-CN" altLang="en-US"/>
              <a:pPr>
                <a:defRPr/>
              </a:pPr>
              <a:t>2023/3/27</a:t>
            </a:fld>
            <a:endParaRPr lang="en-US" altLang="zh-CN"/>
          </a:p>
        </p:txBody>
      </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6E16B274-BB59-4F86-9C7F-B0E2E87DFF17}" type="slidenum">
              <a:rPr lang="de-DE" altLang="zh-CN"/>
              <a:pPr>
                <a:defRPr/>
              </a:pPr>
              <a:t>‹#›</a:t>
            </a:fld>
            <a:endParaRPr lang="en-GB" altLang="zh-CN"/>
          </a:p>
        </p:txBody>
      </p:sp>
    </p:spTree>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3904" y="4406901"/>
            <a:ext cx="11017647"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3904" y="2906713"/>
            <a:ext cx="1101764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8F9115F7-6EEB-4911-A38F-FF9FB7B78244}" type="slidenum">
              <a:rPr lang="de-DE" altLang="zh-CN"/>
              <a:pPr>
                <a:defRPr/>
              </a:pPr>
              <a:t>‹#›</a:t>
            </a:fld>
            <a:endParaRPr lang="en-GB" altLang="zh-CN"/>
          </a:p>
        </p:txBody>
      </p:sp>
    </p:spTree>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24890" y="1641475"/>
            <a:ext cx="551107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5" y="1641475"/>
            <a:ext cx="5513324"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42B963B0-ED49-4601-97F0-28D16E84DADB}" type="slidenum">
              <a:rPr lang="de-DE" altLang="zh-CN"/>
              <a:pPr>
                <a:defRPr/>
              </a:pPr>
              <a:t>‹#›</a:t>
            </a:fld>
            <a:endParaRPr lang="en-GB" altLang="zh-CN"/>
          </a:p>
        </p:txBody>
      </p:sp>
    </p:spTree>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3"/>
            <a:ext cx="572710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85" y="1535113"/>
            <a:ext cx="57293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584485" y="2174875"/>
            <a:ext cx="57293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dt" sz="half" idx="10"/>
          </p:nvPr>
        </p:nvSpPr>
        <p:spPr>
          <a:ln/>
        </p:spPr>
        <p:txBody>
          <a:bodyPr/>
          <a:lstStyle>
            <a:lvl1pPr>
              <a:defRPr/>
            </a:lvl1pPr>
          </a:lstStyle>
          <a:p>
            <a:pPr>
              <a:defRPr/>
            </a:pPr>
            <a:r>
              <a:rPr lang="de-DE" altLang="zh-CN"/>
              <a:t>Page </a:t>
            </a:r>
            <a:fld id="{229A9984-0786-45F0-AF3D-027C2349A903}" type="slidenum">
              <a:rPr lang="de-DE" altLang="zh-CN"/>
              <a:pPr>
                <a:defRPr/>
              </a:pPr>
              <a:t>‹#›</a:t>
            </a:fld>
            <a:endParaRPr lang="en-GB" altLang="zh-CN"/>
          </a:p>
        </p:txBody>
      </p:sp>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
          <p:cNvSpPr>
            <a:spLocks noGrp="1" noChangeArrowheads="1"/>
          </p:cNvSpPr>
          <p:nvPr>
            <p:ph type="dt" sz="half" idx="10"/>
          </p:nvPr>
        </p:nvSpPr>
        <p:spPr>
          <a:ln/>
        </p:spPr>
        <p:txBody>
          <a:bodyPr/>
          <a:lstStyle>
            <a:lvl1pPr>
              <a:defRPr/>
            </a:lvl1pPr>
          </a:lstStyle>
          <a:p>
            <a:pPr>
              <a:defRPr/>
            </a:pPr>
            <a:r>
              <a:rPr lang="de-DE" altLang="zh-CN"/>
              <a:t>Page </a:t>
            </a:r>
            <a:fld id="{676B6E87-D74B-4E86-AA0D-4A476313F7B6}" type="slidenum">
              <a:rPr lang="de-DE" altLang="zh-CN"/>
              <a:pPr>
                <a:defRPr/>
              </a:pPr>
              <a:t>‹#›</a:t>
            </a:fld>
            <a:endParaRPr lang="en-GB" altLang="zh-CN"/>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r>
              <a:rPr lang="de-DE" altLang="zh-CN"/>
              <a:t>Page </a:t>
            </a:r>
            <a:fld id="{FC959C80-5FDD-4DF7-81BC-2AD5F7AD88BC}" type="slidenum">
              <a:rPr lang="de-DE" altLang="zh-CN"/>
              <a:pPr>
                <a:defRPr/>
              </a:pPr>
              <a:t>‹#›</a:t>
            </a:fld>
            <a:endParaRPr lang="en-GB" altLang="zh-CN"/>
          </a:p>
        </p:txBody>
      </p:sp>
    </p:spTree>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8098" y="273050"/>
            <a:ext cx="426438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5067758" y="273051"/>
            <a:ext cx="724608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8098" y="1435101"/>
            <a:ext cx="426438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EADAE720-78BC-409F-BD53-806553EF9118}" type="slidenum">
              <a:rPr lang="de-DE" altLang="zh-CN"/>
              <a:pPr>
                <a:defRPr/>
              </a:pPr>
              <a:t>‹#›</a:t>
            </a:fld>
            <a:endParaRPr lang="en-GB" altLang="zh-CN"/>
          </a:p>
        </p:txBody>
      </p:sp>
    </p:spTree>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0630" y="4800600"/>
            <a:ext cx="7777163"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540630" y="612775"/>
            <a:ext cx="777716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540630" y="5367338"/>
            <a:ext cx="777716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1CE16115-391D-47DC-AECE-FCFD447F66E5}" type="slidenum">
              <a:rPr lang="de-DE" altLang="zh-CN"/>
              <a:pPr>
                <a:defRPr/>
              </a:pPr>
              <a:t>‹#›</a:t>
            </a:fld>
            <a:endParaRPr lang="en-GB" altLang="zh-CN"/>
          </a:p>
        </p:txBody>
      </p:sp>
    </p:spTree>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2BA66266-A702-4335-B4C3-7D393EB13486}" type="slidenum">
              <a:rPr lang="de-DE" altLang="zh-CN"/>
              <a:pPr>
                <a:defRPr/>
              </a:pPr>
              <a:t>‹#›</a:t>
            </a:fld>
            <a:endParaRPr lang="en-GB" altLang="zh-CN"/>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
          <p:cNvSpPr>
            <a:spLocks noGrp="1" noChangeArrowheads="1"/>
          </p:cNvSpPr>
          <p:nvPr>
            <p:ph type="dt" sz="half" idx="10"/>
          </p:nvPr>
        </p:nvSpPr>
        <p:spPr>
          <a:ln/>
        </p:spPr>
        <p:txBody>
          <a:bodyPr/>
          <a:lstStyle>
            <a:lvl1pPr>
              <a:defRPr/>
            </a:lvl1pPr>
          </a:lstStyle>
          <a:p>
            <a:pPr>
              <a:defRPr/>
            </a:pPr>
            <a:r>
              <a:rPr lang="de-DE" altLang="zh-CN"/>
              <a:t>Page </a:t>
            </a:r>
            <a:fld id="{0BB7219F-CCE3-4CA2-B5A4-2769AF0EDA89}" type="slidenum">
              <a:rPr lang="de-DE" altLang="zh-CN"/>
              <a:pPr>
                <a:defRPr/>
              </a:pPr>
              <a:t>‹#›</a:t>
            </a:fld>
            <a:endParaRPr lang="en-GB" altLang="zh-CN"/>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56899" y="44450"/>
            <a:ext cx="2808420"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24889" y="44450"/>
            <a:ext cx="8215978" cy="5791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662C9A5C-1163-4B13-A193-65BDDD4D519F}" type="slidenum">
              <a:rPr lang="de-DE" altLang="zh-CN"/>
              <a:pPr>
                <a:defRPr/>
              </a:pPr>
              <a:t>‹#›</a:t>
            </a:fld>
            <a:endParaRPr lang="en-GB" altLang="zh-CN"/>
          </a:p>
        </p:txBody>
      </p:sp>
    </p:spTree>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924889" y="44450"/>
            <a:ext cx="10979391" cy="871538"/>
          </a:xfrm>
        </p:spPr>
        <p:txBody>
          <a:bodyPr/>
          <a:lstStyle/>
          <a:p>
            <a:r>
              <a:rPr lang="zh-CN" altLang="en-US"/>
              <a:t>单击此处编辑母版标题样式</a:t>
            </a:r>
          </a:p>
        </p:txBody>
      </p:sp>
      <p:sp>
        <p:nvSpPr>
          <p:cNvPr id="3" name="图表占位符 2"/>
          <p:cNvSpPr>
            <a:spLocks noGrp="1"/>
          </p:cNvSpPr>
          <p:nvPr>
            <p:ph type="chart" idx="1"/>
          </p:nvPr>
        </p:nvSpPr>
        <p:spPr>
          <a:xfrm>
            <a:off x="924889" y="1641475"/>
            <a:ext cx="11240430" cy="4194175"/>
          </a:xfrm>
        </p:spPr>
        <p:txBody>
          <a:bodyPr/>
          <a:lstStyle/>
          <a:p>
            <a:pPr lvl="0"/>
            <a:endParaRPr lang="zh-CN" altLang="en-US" noProof="0"/>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C7184EA9-703C-49BC-98A7-C55710A83331}" type="slidenum">
              <a:rPr lang="de-DE" altLang="zh-CN"/>
              <a:pPr>
                <a:defRPr/>
              </a:pPr>
              <a:t>‹#›</a:t>
            </a:fld>
            <a:endParaRPr lang="en-GB" altLang="zh-CN"/>
          </a:p>
        </p:txBody>
      </p:sp>
    </p:spTree>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24889" y="44450"/>
            <a:ext cx="10979391" cy="871538"/>
          </a:xfrm>
        </p:spPr>
        <p:txBody>
          <a:bodyPr/>
          <a:lstStyle/>
          <a:p>
            <a:r>
              <a:rPr lang="zh-CN" altLang="en-US"/>
              <a:t>单击此处编辑母版标题样式</a:t>
            </a:r>
          </a:p>
        </p:txBody>
      </p:sp>
      <p:sp>
        <p:nvSpPr>
          <p:cNvPr id="3" name="表格占位符 2"/>
          <p:cNvSpPr>
            <a:spLocks noGrp="1"/>
          </p:cNvSpPr>
          <p:nvPr>
            <p:ph type="tbl" idx="1"/>
          </p:nvPr>
        </p:nvSpPr>
        <p:spPr>
          <a:xfrm>
            <a:off x="924889" y="1641475"/>
            <a:ext cx="11240430" cy="4194175"/>
          </a:xfrm>
        </p:spPr>
        <p:txBody>
          <a:bodyPr/>
          <a:lstStyle/>
          <a:p>
            <a:pPr lvl="0"/>
            <a:endParaRPr lang="zh-CN" altLang="en-US" noProof="0"/>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B1DD8542-5750-407D-B667-24D674BBB523}" type="slidenum">
              <a:rPr lang="de-DE" altLang="zh-CN"/>
              <a:pPr>
                <a:defRPr/>
              </a:pPr>
              <a:t>‹#›</a:t>
            </a:fld>
            <a:endParaRPr lang="en-GB" altLang="zh-CN"/>
          </a:p>
        </p:txBody>
      </p:sp>
    </p:spTree>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preferRelativeResize="0">
            <a:picLocks noChangeArrowheads="1"/>
          </p:cNvPicPr>
          <p:nvPr/>
        </p:nvPicPr>
        <p:blipFill>
          <a:blip r:embed="rId2" cstate="print"/>
          <a:srcRect/>
          <a:stretch>
            <a:fillRect/>
          </a:stretch>
        </p:blipFill>
        <p:spPr bwMode="auto">
          <a:xfrm>
            <a:off x="10644091" y="5589589"/>
            <a:ext cx="1082413" cy="763587"/>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782638"/>
            <a:ext cx="12961938" cy="3810000"/>
          </a:xfrm>
          <a:prstGeom prst="rect">
            <a:avLst/>
          </a:prstGeom>
          <a:noFill/>
          <a:ln w="9525">
            <a:noFill/>
            <a:miter lim="800000"/>
            <a:headEnd/>
            <a:tailEnd/>
          </a:ln>
        </p:spPr>
      </p:pic>
      <p:sp>
        <p:nvSpPr>
          <p:cNvPr id="6" name="Text Box 20"/>
          <p:cNvSpPr txBox="1">
            <a:spLocks noChangeArrowheads="1"/>
          </p:cNvSpPr>
          <p:nvPr/>
        </p:nvSpPr>
        <p:spPr bwMode="auto">
          <a:xfrm>
            <a:off x="924890" y="6207125"/>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TECHNOLOGIES CO., LTD.</a:t>
            </a:r>
            <a:endParaRPr lang="en-US" altLang="zh-CN" sz="2200">
              <a:solidFill>
                <a:srgbClr val="000000"/>
              </a:solidFill>
              <a:latin typeface="Arial" charset="0"/>
              <a:ea typeface="ＭＳ Ｐゴシック" pitchFamily="34" charset="-128"/>
            </a:endParaRPr>
          </a:p>
        </p:txBody>
      </p:sp>
      <p:sp>
        <p:nvSpPr>
          <p:cNvPr id="7" name="Text Box 22"/>
          <p:cNvSpPr txBox="1">
            <a:spLocks noChangeArrowheads="1"/>
          </p:cNvSpPr>
          <p:nvPr/>
        </p:nvSpPr>
        <p:spPr bwMode="auto">
          <a:xfrm>
            <a:off x="10241282" y="4094163"/>
            <a:ext cx="1447806"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FFFFFF"/>
                </a:solidFill>
                <a:ea typeface="ＭＳ Ｐゴシック" pitchFamily="34" charset="-128"/>
              </a:rPr>
              <a:t>www.huawei.com</a:t>
            </a:r>
          </a:p>
        </p:txBody>
      </p:sp>
      <p:sp>
        <p:nvSpPr>
          <p:cNvPr id="8" name="Rectangle 23"/>
          <p:cNvSpPr>
            <a:spLocks noChangeArrowheads="1"/>
          </p:cNvSpPr>
          <p:nvPr/>
        </p:nvSpPr>
        <p:spPr bwMode="auto">
          <a:xfrm>
            <a:off x="5648344" y="6207125"/>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Confidential </a:t>
            </a:r>
          </a:p>
        </p:txBody>
      </p:sp>
      <p:sp>
        <p:nvSpPr>
          <p:cNvPr id="9" name="Rectangle 25"/>
          <p:cNvSpPr>
            <a:spLocks noChangeArrowheads="1"/>
          </p:cNvSpPr>
          <p:nvPr/>
        </p:nvSpPr>
        <p:spPr bwMode="auto">
          <a:xfrm>
            <a:off x="9629191" y="247650"/>
            <a:ext cx="1402473" cy="296314"/>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sz="1400" b="1">
                <a:solidFill>
                  <a:srgbClr val="666666"/>
                </a:solidFill>
                <a:ea typeface="ＭＳ Ｐゴシック" pitchFamily="34" charset="-128"/>
              </a:rPr>
              <a:t>Security Level:</a:t>
            </a:r>
            <a:r>
              <a:rPr lang="zh-CN" altLang="en-US" sz="1400" b="1">
                <a:solidFill>
                  <a:srgbClr val="666666"/>
                </a:solidFill>
                <a:ea typeface="ＭＳ Ｐゴシック" pitchFamily="34" charset="-128"/>
              </a:rPr>
              <a:t> </a:t>
            </a:r>
          </a:p>
        </p:txBody>
      </p:sp>
      <p:sp>
        <p:nvSpPr>
          <p:cNvPr id="10" name="Text Box 66"/>
          <p:cNvSpPr txBox="1">
            <a:spLocks noChangeArrowheads="1"/>
          </p:cNvSpPr>
          <p:nvPr/>
        </p:nvSpPr>
        <p:spPr bwMode="auto">
          <a:xfrm>
            <a:off x="-2790417" y="1322388"/>
            <a:ext cx="2790417" cy="3752850"/>
          </a:xfrm>
          <a:prstGeom prst="rect">
            <a:avLst/>
          </a:prstGeom>
          <a:noFill/>
          <a:ln w="9525" algn="ctr">
            <a:noFill/>
            <a:miter lim="800000"/>
            <a:headEnd/>
            <a:tailEnd/>
          </a:ln>
          <a:effectLst/>
        </p:spPr>
        <p:txBody>
          <a:bodyPr lIns="80139" tIns="40069" rIns="80139" bIns="40069">
            <a:spAutoFit/>
          </a:bodyPr>
          <a:lstStyle/>
          <a:p>
            <a:pPr algn="r" defTabSz="801688" eaLnBrk="0" hangingPunct="0">
              <a:lnSpc>
                <a:spcPct val="125000"/>
              </a:lnSpc>
              <a:defRPr/>
            </a:pPr>
            <a:r>
              <a:rPr lang="zh-CN" altLang="en-US" sz="1100">
                <a:solidFill>
                  <a:srgbClr val="FFFFFF"/>
                </a:solidFill>
                <a:latin typeface="Arial" charset="0"/>
                <a:ea typeface="华文细黑" pitchFamily="2" charset="-122"/>
              </a:rPr>
              <a:t>英文标题</a:t>
            </a:r>
            <a:r>
              <a:rPr lang="en-US" altLang="zh-CN" sz="1100">
                <a:solidFill>
                  <a:srgbClr val="FFFFFF"/>
                </a:solidFill>
                <a:latin typeface="Arial" charset="0"/>
                <a:ea typeface="华文细黑" pitchFamily="2" charset="-122"/>
              </a:rPr>
              <a:t>:40-47pt  </a:t>
            </a:r>
          </a:p>
          <a:p>
            <a:pPr algn="r" defTabSz="801688" eaLnBrk="0" hangingPunct="0">
              <a:lnSpc>
                <a:spcPct val="125000"/>
              </a:lnSpc>
              <a:defRPr/>
            </a:pPr>
            <a:r>
              <a:rPr lang="zh-CN" altLang="en-US" sz="1100">
                <a:solidFill>
                  <a:srgbClr val="FFFFFF"/>
                </a:solidFill>
                <a:latin typeface="Arial" charset="0"/>
                <a:ea typeface="华文细黑" pitchFamily="2" charset="-122"/>
              </a:rPr>
              <a:t>副标题</a:t>
            </a:r>
            <a:r>
              <a:rPr lang="en-US" altLang="zh-CN" sz="1100">
                <a:solidFill>
                  <a:srgbClr val="FFFFFF"/>
                </a:solidFill>
                <a:latin typeface="Arial" charset="0"/>
                <a:ea typeface="华文细黑" pitchFamily="2" charset="-122"/>
              </a:rPr>
              <a:t>:26-30pt</a:t>
            </a:r>
          </a:p>
          <a:p>
            <a:pPr algn="r" defTabSz="801688" eaLnBrk="0" hangingPunct="0">
              <a:lnSpc>
                <a:spcPct val="125000"/>
              </a:lnSpc>
              <a:defRPr/>
            </a:pPr>
            <a:r>
              <a:rPr lang="zh-CN" altLang="en-US" sz="1100">
                <a:solidFill>
                  <a:srgbClr val="FFFFFF"/>
                </a:solidFill>
                <a:latin typeface="Arial" charset="0"/>
                <a:ea typeface="华文细黑" pitchFamily="2" charset="-122"/>
              </a:rPr>
              <a:t>字体颜色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反白</a:t>
            </a:r>
          </a:p>
          <a:p>
            <a:pPr algn="r" defTabSz="801688" eaLnBrk="0" hangingPunct="0">
              <a:lnSpc>
                <a:spcPct val="125000"/>
              </a:lnSpc>
              <a:defRPr/>
            </a:pPr>
            <a:r>
              <a:rPr lang="zh-CN" altLang="en-US" sz="1100">
                <a:solidFill>
                  <a:srgbClr val="FFFFFF"/>
                </a:solidFill>
                <a:latin typeface="Arial" charset="0"/>
                <a:ea typeface="华文细黑" pitchFamily="2" charset="-122"/>
              </a:rPr>
              <a:t>内部使用字体 </a:t>
            </a:r>
            <a:r>
              <a:rPr lang="en-US" altLang="zh-CN" sz="1100">
                <a:solidFill>
                  <a:srgbClr val="FFFFFF"/>
                </a:solidFill>
                <a:latin typeface="Arial" charset="0"/>
                <a:ea typeface="华文细黑" pitchFamily="2" charset="-122"/>
              </a:rPr>
              <a:t>:</a:t>
            </a:r>
          </a:p>
          <a:p>
            <a:pPr algn="r" defTabSz="801688" eaLnBrk="0" hangingPunct="0">
              <a:lnSpc>
                <a:spcPct val="125000"/>
              </a:lnSpc>
              <a:defRPr/>
            </a:pPr>
            <a:r>
              <a:rPr lang="en-US" altLang="zh-CN" sz="1100">
                <a:solidFill>
                  <a:srgbClr val="FFFFFF"/>
                </a:solidFill>
                <a:latin typeface="Arial" charset="0"/>
                <a:ea typeface="华文细黑" pitchFamily="2" charset="-122"/>
              </a:rPr>
              <a:t>FrutigerNext LT Medium</a:t>
            </a:r>
          </a:p>
          <a:p>
            <a:pPr algn="r" defTabSz="801688" eaLnBrk="0" hangingPunct="0">
              <a:lnSpc>
                <a:spcPct val="125000"/>
              </a:lnSpc>
              <a:defRPr/>
            </a:pPr>
            <a:r>
              <a:rPr lang="zh-CN" altLang="en-US" sz="1100">
                <a:solidFill>
                  <a:srgbClr val="FFFFFF"/>
                </a:solidFill>
                <a:latin typeface="Arial" charset="0"/>
                <a:ea typeface="华文细黑" pitchFamily="2" charset="-122"/>
              </a:rPr>
              <a:t>外部使用字体 </a:t>
            </a:r>
            <a:r>
              <a:rPr lang="en-US" altLang="zh-CN" sz="1100">
                <a:solidFill>
                  <a:srgbClr val="FFFFFF"/>
                </a:solidFill>
                <a:latin typeface="Arial" charset="0"/>
                <a:ea typeface="华文细黑" pitchFamily="2" charset="-122"/>
              </a:rPr>
              <a:t>: Arial</a:t>
            </a: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r>
              <a:rPr lang="zh-CN" altLang="en-US" sz="1100">
                <a:solidFill>
                  <a:srgbClr val="FFFFFF"/>
                </a:solidFill>
                <a:latin typeface="Arial" charset="0"/>
                <a:ea typeface="华文细黑" pitchFamily="2" charset="-122"/>
              </a:rPr>
              <a:t>中文标题</a:t>
            </a:r>
            <a:r>
              <a:rPr lang="en-US" altLang="zh-CN" sz="1100">
                <a:solidFill>
                  <a:srgbClr val="FFFFFF"/>
                </a:solidFill>
                <a:latin typeface="Arial" charset="0"/>
                <a:ea typeface="华文细黑" pitchFamily="2" charset="-122"/>
              </a:rPr>
              <a:t>:35-47pt</a:t>
            </a:r>
          </a:p>
          <a:p>
            <a:pPr algn="r" defTabSz="801688" eaLnBrk="0" hangingPunct="0">
              <a:lnSpc>
                <a:spcPct val="125000"/>
              </a:lnSpc>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黑体</a:t>
            </a:r>
          </a:p>
          <a:p>
            <a:pPr algn="r" defTabSz="801688" eaLnBrk="0" hangingPunct="0">
              <a:lnSpc>
                <a:spcPct val="125000"/>
              </a:lnSpc>
              <a:defRPr/>
            </a:pPr>
            <a:r>
              <a:rPr lang="en-US" altLang="zh-CN" sz="1100">
                <a:solidFill>
                  <a:srgbClr val="FFFFFF"/>
                </a:solidFill>
                <a:latin typeface="Arial" charset="0"/>
                <a:ea typeface="华文细黑" pitchFamily="2" charset="-122"/>
              </a:rPr>
              <a:t>  </a:t>
            </a:r>
            <a:r>
              <a:rPr lang="zh-CN" altLang="en-US" sz="1100">
                <a:solidFill>
                  <a:srgbClr val="FFFFFF"/>
                </a:solidFill>
                <a:latin typeface="Arial" charset="0"/>
                <a:ea typeface="华文细黑" pitchFamily="2" charset="-122"/>
              </a:rPr>
              <a:t>副标题</a:t>
            </a:r>
            <a:r>
              <a:rPr lang="en-US" altLang="zh-CN" sz="1100">
                <a:solidFill>
                  <a:srgbClr val="FFFFFF"/>
                </a:solidFill>
                <a:latin typeface="Arial" charset="0"/>
                <a:ea typeface="华文细黑" pitchFamily="2" charset="-122"/>
              </a:rPr>
              <a:t>:24-28pt</a:t>
            </a:r>
            <a:endParaRPr lang="zh-CN" altLang="en-US" sz="1100">
              <a:solidFill>
                <a:srgbClr val="FFFFFF"/>
              </a:solidFill>
              <a:latin typeface="Arial" charset="0"/>
              <a:ea typeface="华文细黑" pitchFamily="2" charset="-122"/>
            </a:endParaRPr>
          </a:p>
          <a:p>
            <a:pPr algn="r" defTabSz="801688" eaLnBrk="0" hangingPunct="0">
              <a:lnSpc>
                <a:spcPct val="125000"/>
              </a:lnSpc>
              <a:defRPr/>
            </a:pPr>
            <a:r>
              <a:rPr lang="zh-CN" altLang="en-US" sz="1100">
                <a:solidFill>
                  <a:srgbClr val="FFFFFF"/>
                </a:solidFill>
                <a:latin typeface="Arial" charset="0"/>
                <a:ea typeface="华文细黑" pitchFamily="2" charset="-122"/>
              </a:rPr>
              <a:t>字体颜色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反白</a:t>
            </a:r>
          </a:p>
          <a:p>
            <a:pPr algn="r" defTabSz="801688" eaLnBrk="0" hangingPunct="0">
              <a:lnSpc>
                <a:spcPct val="125000"/>
              </a:lnSpc>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细黑体</a:t>
            </a: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spcBef>
                <a:spcPct val="50000"/>
              </a:spcBef>
              <a:defRPr/>
            </a:pPr>
            <a:endParaRPr lang="zh-CN" altLang="en-US" sz="1100">
              <a:solidFill>
                <a:srgbClr val="000000"/>
              </a:solidFill>
              <a:latin typeface="Arial" charset="0"/>
              <a:ea typeface="华文细黑" pitchFamily="2" charset="-122"/>
            </a:endParaRPr>
          </a:p>
        </p:txBody>
      </p:sp>
      <p:sp>
        <p:nvSpPr>
          <p:cNvPr id="44047" name="Rectangle 15"/>
          <p:cNvSpPr>
            <a:spLocks noGrp="1" noChangeArrowheads="1"/>
          </p:cNvSpPr>
          <p:nvPr>
            <p:ph type="ctrTitle" sz="quarter"/>
          </p:nvPr>
        </p:nvSpPr>
        <p:spPr>
          <a:xfrm>
            <a:off x="902387" y="1392239"/>
            <a:ext cx="7518373" cy="1666875"/>
          </a:xfrm>
        </p:spPr>
        <p:txBody>
          <a:bodyPr/>
          <a:lstStyle>
            <a:lvl1pPr>
              <a:defRPr sz="4300" b="1">
                <a:solidFill>
                  <a:schemeClr val="bg1"/>
                </a:solidFill>
              </a:defRPr>
            </a:lvl1pPr>
          </a:lstStyle>
          <a:p>
            <a:r>
              <a:rPr lang="zh-CN" altLang="en-US"/>
              <a:t>单击此处编辑母版标题样式</a:t>
            </a:r>
          </a:p>
        </p:txBody>
      </p:sp>
      <p:sp>
        <p:nvSpPr>
          <p:cNvPr id="44048" name="Rectangle 16"/>
          <p:cNvSpPr>
            <a:spLocks noGrp="1" noChangeArrowheads="1"/>
          </p:cNvSpPr>
          <p:nvPr>
            <p:ph type="subTitle" sz="quarter" idx="1"/>
          </p:nvPr>
        </p:nvSpPr>
        <p:spPr>
          <a:xfrm>
            <a:off x="969897" y="3182939"/>
            <a:ext cx="7520624" cy="865187"/>
          </a:xfrm>
        </p:spPr>
        <p:txBody>
          <a:bodyPr lIns="80139" tIns="40069" rIns="80139" bIns="40069"/>
          <a:lstStyle>
            <a:lvl1pPr marL="0" indent="0">
              <a:buFont typeface="Wingdings" pitchFamily="2" charset="2"/>
              <a:buNone/>
              <a:defRPr sz="2800">
                <a:solidFill>
                  <a:schemeClr val="bg1"/>
                </a:solidFill>
                <a:latin typeface="华文细黑" pitchFamily="2" charset="-122"/>
              </a:defRPr>
            </a:lvl1pPr>
          </a:lstStyle>
          <a:p>
            <a:r>
              <a:rPr lang="zh-CN" altLang="en-US"/>
              <a:t>单击此处编辑母版副标题样式</a:t>
            </a:r>
          </a:p>
        </p:txBody>
      </p:sp>
      <p:sp>
        <p:nvSpPr>
          <p:cNvPr id="11" name="Rectangle 26"/>
          <p:cNvSpPr>
            <a:spLocks noGrp="1" noChangeArrowheads="1"/>
          </p:cNvSpPr>
          <p:nvPr>
            <p:ph type="dt" sz="quarter" idx="10"/>
          </p:nvPr>
        </p:nvSpPr>
        <p:spPr>
          <a:xfrm>
            <a:off x="969896" y="282575"/>
            <a:ext cx="3024452" cy="474663"/>
          </a:xfrm>
        </p:spPr>
        <p:txBody>
          <a:bodyPr lIns="80139" tIns="40069" rIns="80139" bIns="40069"/>
          <a:lstStyle>
            <a:lvl1pPr>
              <a:lnSpc>
                <a:spcPct val="100000"/>
              </a:lnSpc>
              <a:buClr>
                <a:srgbClr val="777777"/>
              </a:buClr>
              <a:defRPr smtClean="0">
                <a:latin typeface="FrutigerNext LT Regular" pitchFamily="34" charset="0"/>
              </a:defRPr>
            </a:lvl1pPr>
          </a:lstStyle>
          <a:p>
            <a:pPr>
              <a:defRPr/>
            </a:pPr>
            <a:fld id="{03CA728A-29E8-4A3C-9A09-53A0F5BE7C96}" type="datetime1">
              <a:rPr lang="zh-CN" altLang="en-US"/>
              <a:pPr>
                <a:defRPr/>
              </a:pPr>
              <a:t>2023/3/27</a:t>
            </a:fld>
            <a:endParaRPr lang="en-US" altLang="zh-CN"/>
          </a:p>
        </p:txBody>
      </p:sp>
    </p:spTree>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062957" y="6489701"/>
            <a:ext cx="2972694" cy="455613"/>
          </a:xfrm>
        </p:spPr>
        <p:txBody>
          <a:bodyPr/>
          <a:lstStyle>
            <a:lvl1pPr>
              <a:buClr>
                <a:srgbClr val="777777"/>
              </a:buClr>
              <a:defRPr smtClean="0"/>
            </a:lvl1pPr>
          </a:lstStyle>
          <a:p>
            <a:pPr>
              <a:defRPr/>
            </a:pPr>
            <a:r>
              <a:rPr lang="de-DE" altLang="zh-CN"/>
              <a:t>Page </a:t>
            </a:r>
            <a:fld id="{2B2C16C6-8839-4154-AFB6-3EF6C47D9F84}" type="slidenum">
              <a:rPr lang="de-DE" altLang="zh-CN"/>
              <a:pPr>
                <a:defRPr/>
              </a:pPr>
              <a:t>‹#›</a:t>
            </a:fld>
            <a:endParaRPr lang="en-GB" altLang="zh-CN"/>
          </a:p>
        </p:txBody>
      </p:sp>
    </p:spTree>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3904" y="4406901"/>
            <a:ext cx="11017647"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3904" y="2906713"/>
            <a:ext cx="1101764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buClr>
                <a:srgbClr val="777777"/>
              </a:buClr>
              <a:defRPr smtClean="0"/>
            </a:lvl1pPr>
          </a:lstStyle>
          <a:p>
            <a:pPr>
              <a:defRPr/>
            </a:pPr>
            <a:r>
              <a:rPr lang="de-DE" altLang="zh-CN"/>
              <a:t>Page </a:t>
            </a:r>
            <a:fld id="{970FAF70-C842-43DF-9D27-CB60C329D345}" type="slidenum">
              <a:rPr lang="de-DE" altLang="zh-CN"/>
              <a:pPr>
                <a:defRPr/>
              </a:pPr>
              <a:t>‹#›</a:t>
            </a:fld>
            <a:endParaRPr lang="en-GB" altLang="zh-CN"/>
          </a:p>
        </p:txBody>
      </p:sp>
    </p:spTree>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24890" y="1641475"/>
            <a:ext cx="551107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5" y="1641475"/>
            <a:ext cx="5513324"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buClr>
                <a:srgbClr val="777777"/>
              </a:buClr>
              <a:defRPr smtClean="0"/>
            </a:lvl1pPr>
          </a:lstStyle>
          <a:p>
            <a:pPr>
              <a:defRPr/>
            </a:pPr>
            <a:r>
              <a:rPr lang="de-DE" altLang="zh-CN"/>
              <a:t>Page </a:t>
            </a:r>
            <a:fld id="{F8B82416-3689-4360-95D3-26286D98465A}" type="slidenum">
              <a:rPr lang="de-DE" altLang="zh-CN"/>
              <a:pPr>
                <a:defRPr/>
              </a:pPr>
              <a:t>‹#›</a:t>
            </a:fld>
            <a:endParaRPr lang="en-GB" altLang="zh-CN"/>
          </a:p>
        </p:txBody>
      </p:sp>
    </p:spTree>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3"/>
            <a:ext cx="572710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85" y="1535113"/>
            <a:ext cx="57293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584485" y="2174875"/>
            <a:ext cx="57293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buClr>
                <a:srgbClr val="777777"/>
              </a:buClr>
              <a:defRPr smtClean="0"/>
            </a:lvl1pPr>
          </a:lstStyle>
          <a:p>
            <a:pPr>
              <a:defRPr/>
            </a:pPr>
            <a:r>
              <a:rPr lang="de-DE" altLang="zh-CN"/>
              <a:t>Page </a:t>
            </a:r>
            <a:fld id="{D0626025-272F-4DF0-98F5-A8DB31A6ED78}" type="slidenum">
              <a:rPr lang="de-DE" altLang="zh-CN"/>
              <a:pPr>
                <a:defRPr/>
              </a:pPr>
              <a:t>‹#›</a:t>
            </a:fld>
            <a:endParaRPr lang="en-GB" altLang="zh-CN"/>
          </a:p>
        </p:txBody>
      </p:sp>
    </p:spTree>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buClr>
                <a:srgbClr val="777777"/>
              </a:buClr>
              <a:defRPr smtClean="0"/>
            </a:lvl1pPr>
          </a:lstStyle>
          <a:p>
            <a:pPr>
              <a:defRPr/>
            </a:pPr>
            <a:r>
              <a:rPr lang="de-DE" altLang="zh-CN"/>
              <a:t>Page </a:t>
            </a:r>
            <a:fld id="{B079C472-DC75-4A49-AE19-9DC4F4CFECCE}" type="slidenum">
              <a:rPr lang="de-DE" altLang="zh-CN"/>
              <a:pPr>
                <a:defRPr/>
              </a:pPr>
              <a:t>‹#›</a:t>
            </a:fld>
            <a:endParaRPr lang="en-GB" altLang="zh-CN"/>
          </a:p>
        </p:txBody>
      </p:sp>
    </p:spTree>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buClr>
                <a:srgbClr val="777777"/>
              </a:buClr>
              <a:defRPr smtClean="0"/>
            </a:lvl1pPr>
          </a:lstStyle>
          <a:p>
            <a:pPr>
              <a:defRPr/>
            </a:pPr>
            <a:r>
              <a:rPr lang="de-DE" altLang="zh-CN"/>
              <a:t>Page </a:t>
            </a:r>
            <a:fld id="{3115DB37-BC04-4253-BA14-19D92F7D5171}" type="slidenum">
              <a:rPr lang="de-DE" altLang="zh-CN"/>
              <a:pPr>
                <a:defRPr/>
              </a:pPr>
              <a:t>‹#›</a:t>
            </a:fld>
            <a:endParaRPr lang="en-GB" altLang="zh-CN"/>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r>
              <a:rPr lang="de-DE" altLang="zh-CN"/>
              <a:t>Page </a:t>
            </a:r>
            <a:fld id="{1A2E5174-A7EC-4840-BA2A-C24220A69E5D}" type="slidenum">
              <a:rPr lang="de-DE" altLang="zh-CN"/>
              <a:pPr>
                <a:defRPr/>
              </a:pPr>
              <a:t>‹#›</a:t>
            </a:fld>
            <a:endParaRPr lang="en-GB" altLang="zh-CN"/>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8098" y="273050"/>
            <a:ext cx="426438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5067758" y="273051"/>
            <a:ext cx="724608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8098" y="1435101"/>
            <a:ext cx="426438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buClr>
                <a:srgbClr val="777777"/>
              </a:buClr>
              <a:defRPr smtClean="0"/>
            </a:lvl1pPr>
          </a:lstStyle>
          <a:p>
            <a:pPr>
              <a:defRPr/>
            </a:pPr>
            <a:r>
              <a:rPr lang="de-DE" altLang="zh-CN"/>
              <a:t>Page </a:t>
            </a:r>
            <a:fld id="{8B485A2A-3960-43FA-B2EE-99F54AA92ECC}" type="slidenum">
              <a:rPr lang="de-DE" altLang="zh-CN"/>
              <a:pPr>
                <a:defRPr/>
              </a:pPr>
              <a:t>‹#›</a:t>
            </a:fld>
            <a:endParaRPr lang="en-GB" altLang="zh-CN"/>
          </a:p>
        </p:txBody>
      </p:sp>
    </p:spTree>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0630" y="4800600"/>
            <a:ext cx="7777163"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540630" y="612775"/>
            <a:ext cx="777716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540630" y="5367338"/>
            <a:ext cx="777716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buClr>
                <a:srgbClr val="777777"/>
              </a:buClr>
              <a:defRPr smtClean="0"/>
            </a:lvl1pPr>
          </a:lstStyle>
          <a:p>
            <a:pPr>
              <a:defRPr/>
            </a:pPr>
            <a:r>
              <a:rPr lang="de-DE" altLang="zh-CN"/>
              <a:t>Page </a:t>
            </a:r>
            <a:fld id="{A2040E3C-013A-4D59-A620-230E05BE30AF}" type="slidenum">
              <a:rPr lang="de-DE" altLang="zh-CN"/>
              <a:pPr>
                <a:defRPr/>
              </a:pPr>
              <a:t>‹#›</a:t>
            </a:fld>
            <a:endParaRPr lang="en-GB" altLang="zh-CN"/>
          </a:p>
        </p:txBody>
      </p:sp>
    </p:spTree>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buClr>
                <a:srgbClr val="777777"/>
              </a:buClr>
              <a:defRPr smtClean="0"/>
            </a:lvl1pPr>
          </a:lstStyle>
          <a:p>
            <a:pPr>
              <a:defRPr/>
            </a:pPr>
            <a:r>
              <a:rPr lang="de-DE" altLang="zh-CN"/>
              <a:t>Page </a:t>
            </a:r>
            <a:fld id="{2116C286-501A-40E2-BA46-1161CEA78B95}" type="slidenum">
              <a:rPr lang="de-DE" altLang="zh-CN"/>
              <a:pPr>
                <a:defRPr/>
              </a:pPr>
              <a:t>‹#›</a:t>
            </a:fld>
            <a:endParaRPr lang="en-GB" altLang="zh-CN"/>
          </a:p>
        </p:txBody>
      </p:sp>
    </p:spTree>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56899" y="430214"/>
            <a:ext cx="2808420" cy="54054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24889" y="430214"/>
            <a:ext cx="8215978" cy="54054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buClr>
                <a:srgbClr val="777777"/>
              </a:buClr>
              <a:defRPr smtClean="0"/>
            </a:lvl1pPr>
          </a:lstStyle>
          <a:p>
            <a:pPr>
              <a:defRPr/>
            </a:pPr>
            <a:r>
              <a:rPr lang="de-DE" altLang="zh-CN"/>
              <a:t>Page </a:t>
            </a:r>
            <a:fld id="{DE0825E9-C78A-4F81-BF55-4D20FAB29C21}" type="slidenum">
              <a:rPr lang="de-DE" altLang="zh-CN"/>
              <a:pPr>
                <a:defRPr/>
              </a:pPr>
              <a:t>‹#›</a:t>
            </a:fld>
            <a:endParaRPr lang="en-GB" altLang="zh-CN"/>
          </a:p>
        </p:txBody>
      </p:sp>
    </p:spTree>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preferRelativeResize="0">
            <a:picLocks noChangeArrowheads="1"/>
          </p:cNvPicPr>
          <p:nvPr/>
        </p:nvPicPr>
        <p:blipFill>
          <a:blip r:embed="rId2" cstate="print"/>
          <a:srcRect/>
          <a:stretch>
            <a:fillRect/>
          </a:stretch>
        </p:blipFill>
        <p:spPr bwMode="auto">
          <a:xfrm>
            <a:off x="10644091" y="5589589"/>
            <a:ext cx="1082413" cy="763587"/>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782638"/>
            <a:ext cx="12961938" cy="3810000"/>
          </a:xfrm>
          <a:prstGeom prst="rect">
            <a:avLst/>
          </a:prstGeom>
          <a:noFill/>
          <a:ln w="9525">
            <a:noFill/>
            <a:miter lim="800000"/>
            <a:headEnd/>
            <a:tailEnd/>
          </a:ln>
        </p:spPr>
      </p:pic>
      <p:sp>
        <p:nvSpPr>
          <p:cNvPr id="6" name="Text Box 20"/>
          <p:cNvSpPr txBox="1">
            <a:spLocks noChangeArrowheads="1"/>
          </p:cNvSpPr>
          <p:nvPr/>
        </p:nvSpPr>
        <p:spPr bwMode="auto">
          <a:xfrm>
            <a:off x="924890" y="6207125"/>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000000"/>
                </a:solidFill>
                <a:latin typeface="FrutigerNext LT Bold" pitchFamily="20" charset="0"/>
                <a:ea typeface="MS PGothic" pitchFamily="34" charset="-128"/>
              </a:rPr>
              <a:t>HUAWEI TECHNOLOGIES CO., LTD.</a:t>
            </a:r>
            <a:endParaRPr lang="en-US" altLang="zh-CN" sz="2200">
              <a:solidFill>
                <a:srgbClr val="000000"/>
              </a:solidFill>
              <a:latin typeface="Arial" pitchFamily="34" charset="0"/>
              <a:ea typeface="MS PGothic" pitchFamily="34" charset="-128"/>
            </a:endParaRPr>
          </a:p>
        </p:txBody>
      </p:sp>
      <p:sp>
        <p:nvSpPr>
          <p:cNvPr id="7" name="Text Box 22"/>
          <p:cNvSpPr txBox="1">
            <a:spLocks noChangeArrowheads="1"/>
          </p:cNvSpPr>
          <p:nvPr/>
        </p:nvSpPr>
        <p:spPr bwMode="auto">
          <a:xfrm>
            <a:off x="10241282" y="4094163"/>
            <a:ext cx="1447806"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FFFFFF"/>
                </a:solidFill>
                <a:ea typeface="ＭＳ Ｐゴシック" pitchFamily="34" charset="-128"/>
              </a:rPr>
              <a:t>www.huawei.com</a:t>
            </a:r>
          </a:p>
        </p:txBody>
      </p:sp>
      <p:sp>
        <p:nvSpPr>
          <p:cNvPr id="8" name="Rectangle 23"/>
          <p:cNvSpPr>
            <a:spLocks noChangeArrowheads="1"/>
          </p:cNvSpPr>
          <p:nvPr/>
        </p:nvSpPr>
        <p:spPr bwMode="auto">
          <a:xfrm>
            <a:off x="5648344" y="6207125"/>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Confidential </a:t>
            </a:r>
          </a:p>
        </p:txBody>
      </p:sp>
      <p:sp>
        <p:nvSpPr>
          <p:cNvPr id="9" name="Rectangle 25"/>
          <p:cNvSpPr>
            <a:spLocks noChangeArrowheads="1"/>
          </p:cNvSpPr>
          <p:nvPr/>
        </p:nvSpPr>
        <p:spPr bwMode="auto">
          <a:xfrm>
            <a:off x="9629191" y="247650"/>
            <a:ext cx="1402473" cy="296314"/>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sz="1400" b="1">
                <a:solidFill>
                  <a:srgbClr val="666666"/>
                </a:solidFill>
                <a:ea typeface="ＭＳ Ｐゴシック" pitchFamily="34" charset="-128"/>
              </a:rPr>
              <a:t>Security Level:</a:t>
            </a:r>
            <a:r>
              <a:rPr lang="zh-CN" altLang="en-US" sz="1400" b="1">
                <a:solidFill>
                  <a:srgbClr val="666666"/>
                </a:solidFill>
                <a:ea typeface="ＭＳ Ｐゴシック" pitchFamily="34" charset="-128"/>
              </a:rPr>
              <a:t> </a:t>
            </a:r>
          </a:p>
        </p:txBody>
      </p:sp>
      <p:sp>
        <p:nvSpPr>
          <p:cNvPr id="10" name="Text Box 66"/>
          <p:cNvSpPr txBox="1">
            <a:spLocks noChangeArrowheads="1"/>
          </p:cNvSpPr>
          <p:nvPr/>
        </p:nvSpPr>
        <p:spPr bwMode="auto">
          <a:xfrm>
            <a:off x="-2790417" y="1322388"/>
            <a:ext cx="2790417" cy="3752850"/>
          </a:xfrm>
          <a:prstGeom prst="rect">
            <a:avLst/>
          </a:prstGeom>
          <a:noFill/>
          <a:ln w="9525" algn="ctr">
            <a:noFill/>
            <a:miter lim="800000"/>
            <a:headEnd/>
            <a:tailEnd/>
          </a:ln>
          <a:effectLst/>
        </p:spPr>
        <p:txBody>
          <a:bodyPr lIns="80139" tIns="40069" rIns="80139" bIns="40069">
            <a:spAutoFit/>
          </a:bodyPr>
          <a:lstStyle/>
          <a:p>
            <a:pPr algn="r" defTabSz="801688" eaLnBrk="0" hangingPunct="0">
              <a:lnSpc>
                <a:spcPct val="125000"/>
              </a:lnSpc>
              <a:defRPr/>
            </a:pPr>
            <a:r>
              <a:rPr lang="zh-CN" altLang="en-US" sz="1100">
                <a:solidFill>
                  <a:srgbClr val="FFFFFF"/>
                </a:solidFill>
                <a:latin typeface="Arial" charset="0"/>
                <a:ea typeface="华文细黑" pitchFamily="2" charset="-122"/>
              </a:rPr>
              <a:t>英文标题</a:t>
            </a:r>
            <a:r>
              <a:rPr lang="en-US" altLang="zh-CN" sz="1100">
                <a:solidFill>
                  <a:srgbClr val="FFFFFF"/>
                </a:solidFill>
                <a:latin typeface="Arial" charset="0"/>
                <a:ea typeface="华文细黑" pitchFamily="2" charset="-122"/>
              </a:rPr>
              <a:t>:40-47pt  </a:t>
            </a:r>
          </a:p>
          <a:p>
            <a:pPr algn="r" defTabSz="801688" eaLnBrk="0" hangingPunct="0">
              <a:lnSpc>
                <a:spcPct val="125000"/>
              </a:lnSpc>
              <a:defRPr/>
            </a:pPr>
            <a:r>
              <a:rPr lang="zh-CN" altLang="en-US" sz="1100">
                <a:solidFill>
                  <a:srgbClr val="FFFFFF"/>
                </a:solidFill>
                <a:latin typeface="Arial" charset="0"/>
                <a:ea typeface="华文细黑" pitchFamily="2" charset="-122"/>
              </a:rPr>
              <a:t>副标题</a:t>
            </a:r>
            <a:r>
              <a:rPr lang="en-US" altLang="zh-CN" sz="1100">
                <a:solidFill>
                  <a:srgbClr val="FFFFFF"/>
                </a:solidFill>
                <a:latin typeface="Arial" charset="0"/>
                <a:ea typeface="华文细黑" pitchFamily="2" charset="-122"/>
              </a:rPr>
              <a:t>:26-30pt</a:t>
            </a:r>
          </a:p>
          <a:p>
            <a:pPr algn="r" defTabSz="801688" eaLnBrk="0" hangingPunct="0">
              <a:lnSpc>
                <a:spcPct val="125000"/>
              </a:lnSpc>
              <a:defRPr/>
            </a:pPr>
            <a:r>
              <a:rPr lang="zh-CN" altLang="en-US" sz="1100">
                <a:solidFill>
                  <a:srgbClr val="FFFFFF"/>
                </a:solidFill>
                <a:latin typeface="Arial" charset="0"/>
                <a:ea typeface="华文细黑" pitchFamily="2" charset="-122"/>
              </a:rPr>
              <a:t>字体颜色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反白</a:t>
            </a:r>
          </a:p>
          <a:p>
            <a:pPr algn="r" defTabSz="801688" eaLnBrk="0" hangingPunct="0">
              <a:lnSpc>
                <a:spcPct val="125000"/>
              </a:lnSpc>
              <a:defRPr/>
            </a:pPr>
            <a:r>
              <a:rPr lang="zh-CN" altLang="en-US" sz="1100">
                <a:solidFill>
                  <a:srgbClr val="FFFFFF"/>
                </a:solidFill>
                <a:latin typeface="Arial" charset="0"/>
                <a:ea typeface="华文细黑" pitchFamily="2" charset="-122"/>
              </a:rPr>
              <a:t>内部使用字体 </a:t>
            </a:r>
            <a:r>
              <a:rPr lang="en-US" altLang="zh-CN" sz="1100">
                <a:solidFill>
                  <a:srgbClr val="FFFFFF"/>
                </a:solidFill>
                <a:latin typeface="Arial" charset="0"/>
                <a:ea typeface="华文细黑" pitchFamily="2" charset="-122"/>
              </a:rPr>
              <a:t>:</a:t>
            </a:r>
          </a:p>
          <a:p>
            <a:pPr algn="r" defTabSz="801688" eaLnBrk="0" hangingPunct="0">
              <a:lnSpc>
                <a:spcPct val="125000"/>
              </a:lnSpc>
              <a:defRPr/>
            </a:pPr>
            <a:r>
              <a:rPr lang="en-US" altLang="zh-CN" sz="1100">
                <a:solidFill>
                  <a:srgbClr val="FFFFFF"/>
                </a:solidFill>
                <a:latin typeface="Arial" charset="0"/>
                <a:ea typeface="华文细黑" pitchFamily="2" charset="-122"/>
              </a:rPr>
              <a:t>FrutigerNext LT Medium</a:t>
            </a:r>
          </a:p>
          <a:p>
            <a:pPr algn="r" defTabSz="801688" eaLnBrk="0" hangingPunct="0">
              <a:lnSpc>
                <a:spcPct val="125000"/>
              </a:lnSpc>
              <a:defRPr/>
            </a:pPr>
            <a:r>
              <a:rPr lang="zh-CN" altLang="en-US" sz="1100">
                <a:solidFill>
                  <a:srgbClr val="FFFFFF"/>
                </a:solidFill>
                <a:latin typeface="Arial" charset="0"/>
                <a:ea typeface="华文细黑" pitchFamily="2" charset="-122"/>
              </a:rPr>
              <a:t>外部使用字体 </a:t>
            </a:r>
            <a:r>
              <a:rPr lang="en-US" altLang="zh-CN" sz="1100">
                <a:solidFill>
                  <a:srgbClr val="FFFFFF"/>
                </a:solidFill>
                <a:latin typeface="Arial" charset="0"/>
                <a:ea typeface="华文细黑" pitchFamily="2" charset="-122"/>
              </a:rPr>
              <a:t>: Arial</a:t>
            </a: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r>
              <a:rPr lang="zh-CN" altLang="en-US" sz="1100">
                <a:solidFill>
                  <a:srgbClr val="FFFFFF"/>
                </a:solidFill>
                <a:latin typeface="Arial" charset="0"/>
                <a:ea typeface="华文细黑" pitchFamily="2" charset="-122"/>
              </a:rPr>
              <a:t>中文标题</a:t>
            </a:r>
            <a:r>
              <a:rPr lang="en-US" altLang="zh-CN" sz="1100">
                <a:solidFill>
                  <a:srgbClr val="FFFFFF"/>
                </a:solidFill>
                <a:latin typeface="Arial" charset="0"/>
                <a:ea typeface="华文细黑" pitchFamily="2" charset="-122"/>
              </a:rPr>
              <a:t>:35-47pt</a:t>
            </a:r>
          </a:p>
          <a:p>
            <a:pPr algn="r" defTabSz="801688" eaLnBrk="0" hangingPunct="0">
              <a:lnSpc>
                <a:spcPct val="125000"/>
              </a:lnSpc>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黑体</a:t>
            </a:r>
          </a:p>
          <a:p>
            <a:pPr algn="r" defTabSz="801688" eaLnBrk="0" hangingPunct="0">
              <a:lnSpc>
                <a:spcPct val="125000"/>
              </a:lnSpc>
              <a:defRPr/>
            </a:pPr>
            <a:r>
              <a:rPr lang="en-US" altLang="zh-CN" sz="1100">
                <a:solidFill>
                  <a:srgbClr val="FFFFFF"/>
                </a:solidFill>
                <a:latin typeface="Arial" charset="0"/>
                <a:ea typeface="华文细黑" pitchFamily="2" charset="-122"/>
              </a:rPr>
              <a:t>  </a:t>
            </a:r>
            <a:r>
              <a:rPr lang="zh-CN" altLang="en-US" sz="1100">
                <a:solidFill>
                  <a:srgbClr val="FFFFFF"/>
                </a:solidFill>
                <a:latin typeface="Arial" charset="0"/>
                <a:ea typeface="华文细黑" pitchFamily="2" charset="-122"/>
              </a:rPr>
              <a:t>副标题</a:t>
            </a:r>
            <a:r>
              <a:rPr lang="en-US" altLang="zh-CN" sz="1100">
                <a:solidFill>
                  <a:srgbClr val="FFFFFF"/>
                </a:solidFill>
                <a:latin typeface="Arial" charset="0"/>
                <a:ea typeface="华文细黑" pitchFamily="2" charset="-122"/>
              </a:rPr>
              <a:t>:24-28pt</a:t>
            </a:r>
            <a:endParaRPr lang="zh-CN" altLang="en-US" sz="1100">
              <a:solidFill>
                <a:srgbClr val="FFFFFF"/>
              </a:solidFill>
              <a:latin typeface="Arial" charset="0"/>
              <a:ea typeface="华文细黑" pitchFamily="2" charset="-122"/>
            </a:endParaRPr>
          </a:p>
          <a:p>
            <a:pPr algn="r" defTabSz="801688" eaLnBrk="0" hangingPunct="0">
              <a:lnSpc>
                <a:spcPct val="125000"/>
              </a:lnSpc>
              <a:defRPr/>
            </a:pPr>
            <a:r>
              <a:rPr lang="zh-CN" altLang="en-US" sz="1100">
                <a:solidFill>
                  <a:srgbClr val="FFFFFF"/>
                </a:solidFill>
                <a:latin typeface="Arial" charset="0"/>
                <a:ea typeface="华文细黑" pitchFamily="2" charset="-122"/>
              </a:rPr>
              <a:t>字体颜色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反白</a:t>
            </a:r>
          </a:p>
          <a:p>
            <a:pPr algn="r" defTabSz="801688" eaLnBrk="0" hangingPunct="0">
              <a:lnSpc>
                <a:spcPct val="125000"/>
              </a:lnSpc>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细黑体</a:t>
            </a: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spcBef>
                <a:spcPct val="50000"/>
              </a:spcBef>
              <a:defRPr/>
            </a:pPr>
            <a:endParaRPr lang="zh-CN" altLang="en-US" sz="1100">
              <a:solidFill>
                <a:srgbClr val="000000"/>
              </a:solidFill>
              <a:latin typeface="Arial" charset="0"/>
              <a:ea typeface="华文细黑" pitchFamily="2" charset="-122"/>
            </a:endParaRPr>
          </a:p>
        </p:txBody>
      </p:sp>
      <p:sp>
        <p:nvSpPr>
          <p:cNvPr id="44047" name="Rectangle 15"/>
          <p:cNvSpPr>
            <a:spLocks noGrp="1" noChangeArrowheads="1"/>
          </p:cNvSpPr>
          <p:nvPr>
            <p:ph type="ctrTitle" sz="quarter"/>
          </p:nvPr>
        </p:nvSpPr>
        <p:spPr>
          <a:xfrm>
            <a:off x="902387" y="1392239"/>
            <a:ext cx="7518373" cy="1666875"/>
          </a:xfrm>
        </p:spPr>
        <p:txBody>
          <a:bodyPr/>
          <a:lstStyle>
            <a:lvl1pPr>
              <a:defRPr sz="4300" b="1">
                <a:solidFill>
                  <a:schemeClr val="bg1"/>
                </a:solidFill>
              </a:defRPr>
            </a:lvl1pPr>
          </a:lstStyle>
          <a:p>
            <a:r>
              <a:rPr lang="zh-CN" altLang="en-US"/>
              <a:t>单击此处编辑母版标题样式</a:t>
            </a:r>
          </a:p>
        </p:txBody>
      </p:sp>
      <p:sp>
        <p:nvSpPr>
          <p:cNvPr id="44048" name="Rectangle 16"/>
          <p:cNvSpPr>
            <a:spLocks noGrp="1" noChangeArrowheads="1"/>
          </p:cNvSpPr>
          <p:nvPr>
            <p:ph type="subTitle" sz="quarter" idx="1"/>
          </p:nvPr>
        </p:nvSpPr>
        <p:spPr>
          <a:xfrm>
            <a:off x="969897" y="3182939"/>
            <a:ext cx="7520624" cy="865187"/>
          </a:xfrm>
        </p:spPr>
        <p:txBody>
          <a:bodyPr lIns="80139" tIns="40069" rIns="80139" bIns="40069"/>
          <a:lstStyle>
            <a:lvl1pPr marL="0" indent="0">
              <a:buFont typeface="Wingdings" pitchFamily="2" charset="2"/>
              <a:buNone/>
              <a:defRPr sz="2800">
                <a:solidFill>
                  <a:schemeClr val="bg1"/>
                </a:solidFill>
                <a:latin typeface="华文细黑" pitchFamily="2" charset="-122"/>
              </a:defRPr>
            </a:lvl1pPr>
          </a:lstStyle>
          <a:p>
            <a:r>
              <a:rPr lang="zh-CN" altLang="en-US"/>
              <a:t>单击此处编辑母版副标题样式</a:t>
            </a:r>
          </a:p>
        </p:txBody>
      </p:sp>
      <p:sp>
        <p:nvSpPr>
          <p:cNvPr id="11" name="Rectangle 26"/>
          <p:cNvSpPr>
            <a:spLocks noGrp="1" noChangeArrowheads="1"/>
          </p:cNvSpPr>
          <p:nvPr>
            <p:ph type="dt" sz="quarter" idx="10"/>
          </p:nvPr>
        </p:nvSpPr>
        <p:spPr>
          <a:xfrm>
            <a:off x="969896" y="282575"/>
            <a:ext cx="3024452" cy="474663"/>
          </a:xfrm>
        </p:spPr>
        <p:txBody>
          <a:bodyPr lIns="80139" tIns="40069" rIns="80139" bIns="40069"/>
          <a:lstStyle>
            <a:lvl1pPr>
              <a:lnSpc>
                <a:spcPct val="100000"/>
              </a:lnSpc>
              <a:buClr>
                <a:srgbClr val="777777"/>
              </a:buClr>
              <a:defRPr>
                <a:latin typeface="FrutigerNext LT Regular" pitchFamily="34" charset="0"/>
              </a:defRPr>
            </a:lvl1pPr>
          </a:lstStyle>
          <a:p>
            <a:pPr>
              <a:defRPr/>
            </a:pPr>
            <a:fld id="{45A424C5-1C4C-4FC6-B8A8-E4F32EBC513A}" type="datetime1">
              <a:rPr lang="zh-CN" altLang="en-US"/>
              <a:pPr>
                <a:defRPr/>
              </a:pPr>
              <a:t>2023/3/27</a:t>
            </a:fld>
            <a:endParaRPr lang="en-US" altLang="zh-CN"/>
          </a:p>
        </p:txBody>
      </p:sp>
    </p:spTree>
  </p:cSld>
  <p:clrMapOvr>
    <a:masterClrMapping/>
  </p:clrMapOvr>
  <p:transition advClick="0"/>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830B9480-6824-4615-9F1B-E7CCB68FB349}" type="slidenum">
              <a:rPr lang="de-DE" altLang="zh-CN"/>
              <a:pPr>
                <a:defRPr/>
              </a:pPr>
              <a:t>‹#›</a:t>
            </a:fld>
            <a:endParaRPr lang="en-GB" altLang="zh-CN"/>
          </a:p>
        </p:txBody>
      </p:sp>
    </p:spTree>
  </p:cSld>
  <p:clrMapOvr>
    <a:masterClrMapping/>
  </p:clrMapOvr>
  <p:transition advClick="0"/>
</p:sldLayout>
</file>

<file path=ppt/slideLayouts/slideLayout7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3904" y="4406901"/>
            <a:ext cx="11017647"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3904" y="2906713"/>
            <a:ext cx="1101764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3150AFF7-E511-40F5-BFA2-E461DFC9D17F}" type="slidenum">
              <a:rPr lang="de-DE" altLang="zh-CN"/>
              <a:pPr>
                <a:defRPr/>
              </a:pPr>
              <a:t>‹#›</a:t>
            </a:fld>
            <a:endParaRPr lang="en-GB" altLang="zh-CN"/>
          </a:p>
        </p:txBody>
      </p:sp>
    </p:spTree>
  </p:cSld>
  <p:clrMapOvr>
    <a:masterClrMapping/>
  </p:clrMapOvr>
  <p:transition advClick="0"/>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24890" y="1641475"/>
            <a:ext cx="551107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5" y="1641475"/>
            <a:ext cx="5513324"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4D792464-4E67-4E4B-8F52-183EB5700775}" type="slidenum">
              <a:rPr lang="de-DE" altLang="zh-CN"/>
              <a:pPr>
                <a:defRPr/>
              </a:pPr>
              <a:t>‹#›</a:t>
            </a:fld>
            <a:endParaRPr lang="en-GB" altLang="zh-CN"/>
          </a:p>
        </p:txBody>
      </p:sp>
    </p:spTree>
  </p:cSld>
  <p:clrMapOvr>
    <a:masterClrMapping/>
  </p:clrMapOvr>
  <p:transition advClick="0"/>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3"/>
            <a:ext cx="572710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85" y="1535113"/>
            <a:ext cx="57293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584485" y="2174875"/>
            <a:ext cx="57293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33A9E7AB-98BA-470F-A5F4-D5B5730099DA}" type="slidenum">
              <a:rPr lang="de-DE" altLang="zh-CN"/>
              <a:pPr>
                <a:defRPr/>
              </a:pPr>
              <a:t>‹#›</a:t>
            </a:fld>
            <a:endParaRPr lang="en-GB" altLang="zh-CN"/>
          </a:p>
        </p:txBody>
      </p:sp>
    </p:spTree>
  </p:cSld>
  <p:clrMapOvr>
    <a:masterClrMapping/>
  </p:clrMapOvr>
  <p:transition advClick="0"/>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11896789-262D-4571-A26D-83ABD0F8CD1E}" type="slidenum">
              <a:rPr lang="de-DE" altLang="zh-CN"/>
              <a:pPr>
                <a:defRPr/>
              </a:pPr>
              <a:t>‹#›</a:t>
            </a:fld>
            <a:endParaRPr lang="en-GB" altLang="zh-CN"/>
          </a:p>
        </p:txBody>
      </p:sp>
    </p:spTree>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8098" y="273050"/>
            <a:ext cx="426438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5067758" y="273051"/>
            <a:ext cx="724608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8098" y="1435101"/>
            <a:ext cx="426438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A4227583-2BCB-4996-B6E0-1FC804E322B6}" type="slidenum">
              <a:rPr lang="de-DE" altLang="zh-CN"/>
              <a:pPr>
                <a:defRPr/>
              </a:pPr>
              <a:t>‹#›</a:t>
            </a:fld>
            <a:endParaRPr lang="en-GB" altLang="zh-CN"/>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3AD26ED4-ADC0-4B3D-887D-8E1433652389}" type="slidenum">
              <a:rPr lang="de-DE" altLang="zh-CN"/>
              <a:pPr>
                <a:defRPr/>
              </a:pPr>
              <a:t>‹#›</a:t>
            </a:fld>
            <a:endParaRPr lang="en-GB" altLang="zh-CN"/>
          </a:p>
        </p:txBody>
      </p:sp>
    </p:spTree>
  </p:cSld>
  <p:clrMapOvr>
    <a:masterClrMapping/>
  </p:clrMapOvr>
  <p:transition advClick="0"/>
</p:sldLayout>
</file>

<file path=ppt/slideLayouts/slideLayout8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8098" y="273050"/>
            <a:ext cx="426438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5067758" y="273051"/>
            <a:ext cx="724608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8098" y="1435101"/>
            <a:ext cx="426438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A3A648F4-11EF-4CE0-8C14-41819E866153}" type="slidenum">
              <a:rPr lang="de-DE" altLang="zh-CN"/>
              <a:pPr>
                <a:defRPr/>
              </a:pPr>
              <a:t>‹#›</a:t>
            </a:fld>
            <a:endParaRPr lang="en-GB" altLang="zh-CN"/>
          </a:p>
        </p:txBody>
      </p:sp>
    </p:spTree>
  </p:cSld>
  <p:clrMapOvr>
    <a:masterClrMapping/>
  </p:clrMapOvr>
  <p:transition advClick="0"/>
</p:sldLayout>
</file>

<file path=ppt/slideLayouts/slideLayout8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0630" y="4800600"/>
            <a:ext cx="7777163"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540630" y="612775"/>
            <a:ext cx="777716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540630" y="5367338"/>
            <a:ext cx="777716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5C9F38E6-F48F-4F9E-B6E2-678C4E839449}" type="slidenum">
              <a:rPr lang="de-DE" altLang="zh-CN"/>
              <a:pPr>
                <a:defRPr/>
              </a:pPr>
              <a:t>‹#›</a:t>
            </a:fld>
            <a:endParaRPr lang="en-GB" altLang="zh-CN"/>
          </a:p>
        </p:txBody>
      </p:sp>
    </p:spTree>
  </p:cSld>
  <p:clrMapOvr>
    <a:masterClrMapping/>
  </p:clrMapOvr>
  <p:transition advClick="0"/>
</p:sldLayout>
</file>

<file path=ppt/slideLayouts/slideLayout8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077F4ADE-C7E4-4F0A-8FB5-617153B40B0B}" type="slidenum">
              <a:rPr lang="de-DE" altLang="zh-CN"/>
              <a:pPr>
                <a:defRPr/>
              </a:pPr>
              <a:t>‹#›</a:t>
            </a:fld>
            <a:endParaRPr lang="en-GB" altLang="zh-CN"/>
          </a:p>
        </p:txBody>
      </p:sp>
    </p:spTree>
  </p:cSld>
  <p:clrMapOvr>
    <a:masterClrMapping/>
  </p:clrMapOvr>
  <p:transition advClick="0"/>
</p:sldLayout>
</file>

<file path=ppt/slideLayouts/slideLayout8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264637" y="44450"/>
            <a:ext cx="2900683"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0335" y="44450"/>
            <a:ext cx="8488269" cy="5791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55B0282D-BE2E-4FA9-AD31-F83CE7582FEB}" type="slidenum">
              <a:rPr lang="de-DE" altLang="zh-CN"/>
              <a:pPr>
                <a:defRPr/>
              </a:pPr>
              <a:t>‹#›</a:t>
            </a:fld>
            <a:endParaRPr lang="en-GB" altLang="zh-CN"/>
          </a:p>
        </p:txBody>
      </p:sp>
    </p:spTree>
  </p:cSld>
  <p:clrMapOvr>
    <a:masterClrMapping/>
  </p:clrMapOvr>
  <p:transition advClick="0"/>
</p:sldLayout>
</file>

<file path=ppt/slideLayouts/slideLayout8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文本占位符 2"/>
          <p:cNvSpPr>
            <a:spLocks noGrp="1"/>
          </p:cNvSpPr>
          <p:nvPr>
            <p:ph type="body" sz="half" idx="1"/>
          </p:nvPr>
        </p:nvSpPr>
        <p:spPr>
          <a:xfrm>
            <a:off x="924890" y="1641475"/>
            <a:ext cx="5511073"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651995" y="1641475"/>
            <a:ext cx="5513324" cy="20208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651995" y="3814764"/>
            <a:ext cx="5513324" cy="20208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4D6B0085-2D3E-4E33-BA85-61C7FA72C8AB}" type="slidenum">
              <a:rPr lang="de-DE" altLang="zh-CN"/>
              <a:pPr>
                <a:defRPr/>
              </a:pPr>
              <a:t>‹#›</a:t>
            </a:fld>
            <a:endParaRPr lang="en-GB" altLang="zh-CN"/>
          </a:p>
        </p:txBody>
      </p:sp>
    </p:spTree>
  </p:cSld>
  <p:clrMapOvr>
    <a:masterClrMapping/>
  </p:clrMapOvr>
  <p:transition advClick="0"/>
</p:sldLayout>
</file>

<file path=ppt/slideLayouts/slideLayout8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表格占位符 2"/>
          <p:cNvSpPr>
            <a:spLocks noGrp="1"/>
          </p:cNvSpPr>
          <p:nvPr>
            <p:ph type="tbl" idx="1"/>
          </p:nvPr>
        </p:nvSpPr>
        <p:spPr>
          <a:xfrm>
            <a:off x="924889" y="1641475"/>
            <a:ext cx="11240430" cy="4194175"/>
          </a:xfrm>
        </p:spPr>
        <p:txBody>
          <a:bodyPr/>
          <a:lstStyle/>
          <a:p>
            <a:pPr lvl="0"/>
            <a:endParaRPr lang="zh-CN" altLang="en-US" noProof="0"/>
          </a:p>
        </p:txBody>
      </p:sp>
      <p:sp>
        <p:nvSpPr>
          <p:cNvPr id="4"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2B09E38E-732C-472F-A095-FD62339D002E}" type="slidenum">
              <a:rPr lang="de-DE" altLang="zh-CN"/>
              <a:pPr>
                <a:defRPr/>
              </a:pPr>
              <a:t>‹#›</a:t>
            </a:fld>
            <a:endParaRPr lang="en-GB" altLang="zh-CN"/>
          </a:p>
        </p:txBody>
      </p:sp>
    </p:spTree>
  </p:cSld>
  <p:clrMapOvr>
    <a:masterClrMapping/>
  </p:clrMapOvr>
  <p:transition advClick="0"/>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preferRelativeResize="0">
            <a:picLocks noChangeArrowheads="1"/>
          </p:cNvPicPr>
          <p:nvPr/>
        </p:nvPicPr>
        <p:blipFill>
          <a:blip r:embed="rId2" cstate="print"/>
          <a:srcRect/>
          <a:stretch>
            <a:fillRect/>
          </a:stretch>
        </p:blipFill>
        <p:spPr bwMode="auto">
          <a:xfrm>
            <a:off x="10644091" y="5589589"/>
            <a:ext cx="1082413" cy="763587"/>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782638"/>
            <a:ext cx="12961938" cy="3810000"/>
          </a:xfrm>
          <a:prstGeom prst="rect">
            <a:avLst/>
          </a:prstGeom>
          <a:noFill/>
          <a:ln w="9525">
            <a:noFill/>
            <a:miter lim="800000"/>
            <a:headEnd/>
            <a:tailEnd/>
          </a:ln>
        </p:spPr>
      </p:pic>
      <p:sp>
        <p:nvSpPr>
          <p:cNvPr id="6" name="Text Box 20"/>
          <p:cNvSpPr txBox="1">
            <a:spLocks noChangeArrowheads="1"/>
          </p:cNvSpPr>
          <p:nvPr/>
        </p:nvSpPr>
        <p:spPr bwMode="auto">
          <a:xfrm>
            <a:off x="924890" y="6207125"/>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000000"/>
                </a:solidFill>
                <a:latin typeface="FrutigerNext LT Bold" pitchFamily="34" charset="0"/>
                <a:ea typeface="ＭＳ Ｐゴシック" pitchFamily="34" charset="-128"/>
              </a:rPr>
              <a:t>HUAWEI TECHNOLOGIES CO., LTD.</a:t>
            </a:r>
            <a:endParaRPr lang="en-US" altLang="zh-CN" sz="2200">
              <a:solidFill>
                <a:srgbClr val="000000"/>
              </a:solidFill>
              <a:latin typeface="Arial" charset="0"/>
              <a:ea typeface="ＭＳ Ｐゴシック" pitchFamily="34" charset="-128"/>
            </a:endParaRPr>
          </a:p>
        </p:txBody>
      </p:sp>
      <p:sp>
        <p:nvSpPr>
          <p:cNvPr id="7" name="Text Box 22"/>
          <p:cNvSpPr txBox="1">
            <a:spLocks noChangeArrowheads="1"/>
          </p:cNvSpPr>
          <p:nvPr/>
        </p:nvSpPr>
        <p:spPr bwMode="auto">
          <a:xfrm>
            <a:off x="10241282" y="4094163"/>
            <a:ext cx="1447806"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FFFFFF"/>
                </a:solidFill>
                <a:ea typeface="ＭＳ Ｐゴシック" pitchFamily="34" charset="-128"/>
              </a:rPr>
              <a:t>www.huawei.com</a:t>
            </a:r>
          </a:p>
        </p:txBody>
      </p:sp>
      <p:sp>
        <p:nvSpPr>
          <p:cNvPr id="8" name="Rectangle 23"/>
          <p:cNvSpPr>
            <a:spLocks noChangeArrowheads="1"/>
          </p:cNvSpPr>
          <p:nvPr/>
        </p:nvSpPr>
        <p:spPr bwMode="auto">
          <a:xfrm>
            <a:off x="5648344" y="6207125"/>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Confidential </a:t>
            </a:r>
          </a:p>
        </p:txBody>
      </p:sp>
      <p:sp>
        <p:nvSpPr>
          <p:cNvPr id="9" name="Rectangle 25"/>
          <p:cNvSpPr>
            <a:spLocks noChangeArrowheads="1"/>
          </p:cNvSpPr>
          <p:nvPr/>
        </p:nvSpPr>
        <p:spPr bwMode="auto">
          <a:xfrm>
            <a:off x="9629191" y="247650"/>
            <a:ext cx="1402473" cy="296314"/>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sz="1400" b="1">
                <a:solidFill>
                  <a:srgbClr val="666666"/>
                </a:solidFill>
                <a:ea typeface="ＭＳ Ｐゴシック" pitchFamily="34" charset="-128"/>
              </a:rPr>
              <a:t>Security Level:</a:t>
            </a:r>
            <a:r>
              <a:rPr lang="zh-CN" altLang="en-US" sz="1400" b="1">
                <a:solidFill>
                  <a:srgbClr val="666666"/>
                </a:solidFill>
                <a:ea typeface="ＭＳ Ｐゴシック" pitchFamily="34" charset="-128"/>
              </a:rPr>
              <a:t> </a:t>
            </a:r>
          </a:p>
        </p:txBody>
      </p:sp>
      <p:sp>
        <p:nvSpPr>
          <p:cNvPr id="10" name="Text Box 66"/>
          <p:cNvSpPr txBox="1">
            <a:spLocks noChangeArrowheads="1"/>
          </p:cNvSpPr>
          <p:nvPr/>
        </p:nvSpPr>
        <p:spPr bwMode="auto">
          <a:xfrm>
            <a:off x="-2790417" y="1322388"/>
            <a:ext cx="2790417" cy="3752850"/>
          </a:xfrm>
          <a:prstGeom prst="rect">
            <a:avLst/>
          </a:prstGeom>
          <a:noFill/>
          <a:ln w="9525" algn="ctr">
            <a:noFill/>
            <a:miter lim="800000"/>
            <a:headEnd/>
            <a:tailEnd/>
          </a:ln>
          <a:effectLst/>
        </p:spPr>
        <p:txBody>
          <a:bodyPr lIns="80139" tIns="40069" rIns="80139" bIns="40069">
            <a:spAutoFit/>
          </a:bodyPr>
          <a:lstStyle/>
          <a:p>
            <a:pPr algn="r" defTabSz="801688" eaLnBrk="0" hangingPunct="0">
              <a:lnSpc>
                <a:spcPct val="125000"/>
              </a:lnSpc>
              <a:defRPr/>
            </a:pPr>
            <a:r>
              <a:rPr lang="zh-CN" altLang="en-US" sz="1100">
                <a:solidFill>
                  <a:srgbClr val="FFFFFF"/>
                </a:solidFill>
                <a:latin typeface="Arial" charset="0"/>
                <a:ea typeface="华文细黑" pitchFamily="2" charset="-122"/>
              </a:rPr>
              <a:t>英文标题</a:t>
            </a:r>
            <a:r>
              <a:rPr lang="en-US" altLang="zh-CN" sz="1100">
                <a:solidFill>
                  <a:srgbClr val="FFFFFF"/>
                </a:solidFill>
                <a:latin typeface="Arial" charset="0"/>
                <a:ea typeface="华文细黑" pitchFamily="2" charset="-122"/>
              </a:rPr>
              <a:t>:40-47pt  </a:t>
            </a:r>
          </a:p>
          <a:p>
            <a:pPr algn="r" defTabSz="801688" eaLnBrk="0" hangingPunct="0">
              <a:lnSpc>
                <a:spcPct val="125000"/>
              </a:lnSpc>
              <a:defRPr/>
            </a:pPr>
            <a:r>
              <a:rPr lang="zh-CN" altLang="en-US" sz="1100">
                <a:solidFill>
                  <a:srgbClr val="FFFFFF"/>
                </a:solidFill>
                <a:latin typeface="Arial" charset="0"/>
                <a:ea typeface="华文细黑" pitchFamily="2" charset="-122"/>
              </a:rPr>
              <a:t>副标题</a:t>
            </a:r>
            <a:r>
              <a:rPr lang="en-US" altLang="zh-CN" sz="1100">
                <a:solidFill>
                  <a:srgbClr val="FFFFFF"/>
                </a:solidFill>
                <a:latin typeface="Arial" charset="0"/>
                <a:ea typeface="华文细黑" pitchFamily="2" charset="-122"/>
              </a:rPr>
              <a:t>:26-30pt</a:t>
            </a:r>
          </a:p>
          <a:p>
            <a:pPr algn="r" defTabSz="801688" eaLnBrk="0" hangingPunct="0">
              <a:lnSpc>
                <a:spcPct val="125000"/>
              </a:lnSpc>
              <a:defRPr/>
            </a:pPr>
            <a:r>
              <a:rPr lang="zh-CN" altLang="en-US" sz="1100">
                <a:solidFill>
                  <a:srgbClr val="FFFFFF"/>
                </a:solidFill>
                <a:latin typeface="Arial" charset="0"/>
                <a:ea typeface="华文细黑" pitchFamily="2" charset="-122"/>
              </a:rPr>
              <a:t>字体颜色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反白</a:t>
            </a:r>
          </a:p>
          <a:p>
            <a:pPr algn="r" defTabSz="801688" eaLnBrk="0" hangingPunct="0">
              <a:lnSpc>
                <a:spcPct val="125000"/>
              </a:lnSpc>
              <a:defRPr/>
            </a:pPr>
            <a:r>
              <a:rPr lang="zh-CN" altLang="en-US" sz="1100">
                <a:solidFill>
                  <a:srgbClr val="FFFFFF"/>
                </a:solidFill>
                <a:latin typeface="Arial" charset="0"/>
                <a:ea typeface="华文细黑" pitchFamily="2" charset="-122"/>
              </a:rPr>
              <a:t>内部使用字体 </a:t>
            </a:r>
            <a:r>
              <a:rPr lang="en-US" altLang="zh-CN" sz="1100">
                <a:solidFill>
                  <a:srgbClr val="FFFFFF"/>
                </a:solidFill>
                <a:latin typeface="Arial" charset="0"/>
                <a:ea typeface="华文细黑" pitchFamily="2" charset="-122"/>
              </a:rPr>
              <a:t>:</a:t>
            </a:r>
          </a:p>
          <a:p>
            <a:pPr algn="r" defTabSz="801688" eaLnBrk="0" hangingPunct="0">
              <a:lnSpc>
                <a:spcPct val="125000"/>
              </a:lnSpc>
              <a:defRPr/>
            </a:pPr>
            <a:r>
              <a:rPr lang="en-US" altLang="zh-CN" sz="1100">
                <a:solidFill>
                  <a:srgbClr val="FFFFFF"/>
                </a:solidFill>
                <a:latin typeface="Arial" charset="0"/>
                <a:ea typeface="华文细黑" pitchFamily="2" charset="-122"/>
              </a:rPr>
              <a:t>FrutigerNext LT Medium</a:t>
            </a:r>
          </a:p>
          <a:p>
            <a:pPr algn="r" defTabSz="801688" eaLnBrk="0" hangingPunct="0">
              <a:lnSpc>
                <a:spcPct val="125000"/>
              </a:lnSpc>
              <a:defRPr/>
            </a:pPr>
            <a:r>
              <a:rPr lang="zh-CN" altLang="en-US" sz="1100">
                <a:solidFill>
                  <a:srgbClr val="FFFFFF"/>
                </a:solidFill>
                <a:latin typeface="Arial" charset="0"/>
                <a:ea typeface="华文细黑" pitchFamily="2" charset="-122"/>
              </a:rPr>
              <a:t>外部使用字体 </a:t>
            </a:r>
            <a:r>
              <a:rPr lang="en-US" altLang="zh-CN" sz="1100">
                <a:solidFill>
                  <a:srgbClr val="FFFFFF"/>
                </a:solidFill>
                <a:latin typeface="Arial" charset="0"/>
                <a:ea typeface="华文细黑" pitchFamily="2" charset="-122"/>
              </a:rPr>
              <a:t>: Arial</a:t>
            </a: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r>
              <a:rPr lang="zh-CN" altLang="en-US" sz="1100">
                <a:solidFill>
                  <a:srgbClr val="FFFFFF"/>
                </a:solidFill>
                <a:latin typeface="Arial" charset="0"/>
                <a:ea typeface="华文细黑" pitchFamily="2" charset="-122"/>
              </a:rPr>
              <a:t>中文标题</a:t>
            </a:r>
            <a:r>
              <a:rPr lang="en-US" altLang="zh-CN" sz="1100">
                <a:solidFill>
                  <a:srgbClr val="FFFFFF"/>
                </a:solidFill>
                <a:latin typeface="Arial" charset="0"/>
                <a:ea typeface="华文细黑" pitchFamily="2" charset="-122"/>
              </a:rPr>
              <a:t>:35-47pt</a:t>
            </a:r>
          </a:p>
          <a:p>
            <a:pPr algn="r" defTabSz="801688" eaLnBrk="0" hangingPunct="0">
              <a:lnSpc>
                <a:spcPct val="125000"/>
              </a:lnSpc>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黑体</a:t>
            </a:r>
          </a:p>
          <a:p>
            <a:pPr algn="r" defTabSz="801688" eaLnBrk="0" hangingPunct="0">
              <a:lnSpc>
                <a:spcPct val="125000"/>
              </a:lnSpc>
              <a:defRPr/>
            </a:pPr>
            <a:r>
              <a:rPr lang="en-US" altLang="zh-CN" sz="1100">
                <a:solidFill>
                  <a:srgbClr val="FFFFFF"/>
                </a:solidFill>
                <a:latin typeface="Arial" charset="0"/>
                <a:ea typeface="华文细黑" pitchFamily="2" charset="-122"/>
              </a:rPr>
              <a:t>  </a:t>
            </a:r>
            <a:r>
              <a:rPr lang="zh-CN" altLang="en-US" sz="1100">
                <a:solidFill>
                  <a:srgbClr val="FFFFFF"/>
                </a:solidFill>
                <a:latin typeface="Arial" charset="0"/>
                <a:ea typeface="华文细黑" pitchFamily="2" charset="-122"/>
              </a:rPr>
              <a:t>副标题</a:t>
            </a:r>
            <a:r>
              <a:rPr lang="en-US" altLang="zh-CN" sz="1100">
                <a:solidFill>
                  <a:srgbClr val="FFFFFF"/>
                </a:solidFill>
                <a:latin typeface="Arial" charset="0"/>
                <a:ea typeface="华文细黑" pitchFamily="2" charset="-122"/>
              </a:rPr>
              <a:t>:24-28pt</a:t>
            </a:r>
            <a:endParaRPr lang="zh-CN" altLang="en-US" sz="1100">
              <a:solidFill>
                <a:srgbClr val="FFFFFF"/>
              </a:solidFill>
              <a:latin typeface="Arial" charset="0"/>
              <a:ea typeface="华文细黑" pitchFamily="2" charset="-122"/>
            </a:endParaRPr>
          </a:p>
          <a:p>
            <a:pPr algn="r" defTabSz="801688" eaLnBrk="0" hangingPunct="0">
              <a:lnSpc>
                <a:spcPct val="125000"/>
              </a:lnSpc>
              <a:defRPr/>
            </a:pPr>
            <a:r>
              <a:rPr lang="zh-CN" altLang="en-US" sz="1100">
                <a:solidFill>
                  <a:srgbClr val="FFFFFF"/>
                </a:solidFill>
                <a:latin typeface="Arial" charset="0"/>
                <a:ea typeface="华文细黑" pitchFamily="2" charset="-122"/>
              </a:rPr>
              <a:t>字体颜色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反白</a:t>
            </a:r>
          </a:p>
          <a:p>
            <a:pPr algn="r" defTabSz="801688" eaLnBrk="0" hangingPunct="0">
              <a:lnSpc>
                <a:spcPct val="125000"/>
              </a:lnSpc>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细黑体</a:t>
            </a: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spcBef>
                <a:spcPct val="50000"/>
              </a:spcBef>
              <a:defRPr/>
            </a:pPr>
            <a:endParaRPr lang="zh-CN" altLang="en-US" sz="1100">
              <a:solidFill>
                <a:srgbClr val="000000"/>
              </a:solidFill>
              <a:latin typeface="Arial" charset="0"/>
              <a:ea typeface="华文细黑" pitchFamily="2" charset="-122"/>
            </a:endParaRPr>
          </a:p>
        </p:txBody>
      </p:sp>
      <p:sp>
        <p:nvSpPr>
          <p:cNvPr id="44047" name="Rectangle 15"/>
          <p:cNvSpPr>
            <a:spLocks noGrp="1" noChangeArrowheads="1"/>
          </p:cNvSpPr>
          <p:nvPr>
            <p:ph type="ctrTitle" sz="quarter"/>
          </p:nvPr>
        </p:nvSpPr>
        <p:spPr>
          <a:xfrm>
            <a:off x="902387" y="1392239"/>
            <a:ext cx="7518373" cy="1666875"/>
          </a:xfrm>
        </p:spPr>
        <p:txBody>
          <a:bodyPr/>
          <a:lstStyle>
            <a:lvl1pPr>
              <a:defRPr sz="4300" b="1">
                <a:solidFill>
                  <a:schemeClr val="bg1"/>
                </a:solidFill>
              </a:defRPr>
            </a:lvl1pPr>
          </a:lstStyle>
          <a:p>
            <a:r>
              <a:rPr lang="zh-CN" altLang="en-US"/>
              <a:t>单击此处编辑母版标题样式</a:t>
            </a:r>
          </a:p>
        </p:txBody>
      </p:sp>
      <p:sp>
        <p:nvSpPr>
          <p:cNvPr id="44048" name="Rectangle 16"/>
          <p:cNvSpPr>
            <a:spLocks noGrp="1" noChangeArrowheads="1"/>
          </p:cNvSpPr>
          <p:nvPr>
            <p:ph type="subTitle" sz="quarter" idx="1"/>
          </p:nvPr>
        </p:nvSpPr>
        <p:spPr>
          <a:xfrm>
            <a:off x="969897" y="3182939"/>
            <a:ext cx="7520624" cy="865187"/>
          </a:xfrm>
        </p:spPr>
        <p:txBody>
          <a:bodyPr lIns="80139" tIns="40069" rIns="80139" bIns="40069"/>
          <a:lstStyle>
            <a:lvl1pPr marL="0" indent="0">
              <a:buFont typeface="Wingdings" pitchFamily="2" charset="2"/>
              <a:buNone/>
              <a:defRPr sz="2800">
                <a:solidFill>
                  <a:schemeClr val="bg1"/>
                </a:solidFill>
                <a:latin typeface="华文细黑" pitchFamily="2" charset="-122"/>
              </a:defRPr>
            </a:lvl1pPr>
          </a:lstStyle>
          <a:p>
            <a:r>
              <a:rPr lang="zh-CN" altLang="en-US"/>
              <a:t>单击此处编辑母版副标题样式</a:t>
            </a:r>
          </a:p>
        </p:txBody>
      </p:sp>
      <p:sp>
        <p:nvSpPr>
          <p:cNvPr id="11" name="Rectangle 26"/>
          <p:cNvSpPr>
            <a:spLocks noGrp="1" noChangeArrowheads="1"/>
          </p:cNvSpPr>
          <p:nvPr>
            <p:ph type="dt" sz="quarter" idx="10"/>
          </p:nvPr>
        </p:nvSpPr>
        <p:spPr>
          <a:xfrm>
            <a:off x="969896" y="282575"/>
            <a:ext cx="3024452" cy="474663"/>
          </a:xfrm>
        </p:spPr>
        <p:txBody>
          <a:bodyPr lIns="80139" tIns="40069" rIns="80139" bIns="40069"/>
          <a:lstStyle>
            <a:lvl1pPr>
              <a:lnSpc>
                <a:spcPct val="100000"/>
              </a:lnSpc>
              <a:buClr>
                <a:srgbClr val="777777"/>
              </a:buClr>
              <a:defRPr>
                <a:latin typeface="FrutigerNext LT Regular" pitchFamily="34" charset="0"/>
                <a:ea typeface="MS PGothic" pitchFamily="34" charset="-128"/>
              </a:defRPr>
            </a:lvl1pPr>
          </a:lstStyle>
          <a:p>
            <a:pPr>
              <a:defRPr/>
            </a:pPr>
            <a:fld id="{770E91DA-7D45-4AC8-BBD5-97BD50C8DA41}" type="datetime1">
              <a:rPr lang="zh-CN" altLang="en-US"/>
              <a:pPr>
                <a:defRPr/>
              </a:pPr>
              <a:t>2023/3/27</a:t>
            </a:fld>
            <a:endParaRPr lang="en-US" altLang="zh-CN"/>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9923E409-B05A-4F1C-9E77-874618CC05F4}" type="slidenum">
              <a:rPr lang="de-DE" altLang="zh-CN"/>
              <a:pPr>
                <a:defRPr/>
              </a:pPr>
              <a:t>‹#›</a:t>
            </a:fld>
            <a:endParaRPr lang="en-GB" altLang="zh-CN"/>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3904" y="4406901"/>
            <a:ext cx="11017647"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3904" y="2906713"/>
            <a:ext cx="1101764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6FCF09DA-93DD-48AD-A152-4947F4F4D452}" type="slidenum">
              <a:rPr lang="de-DE" altLang="zh-CN"/>
              <a:pPr>
                <a:defRPr/>
              </a:pPr>
              <a:t>‹#›</a:t>
            </a:fld>
            <a:endParaRPr lang="en-GB"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0630" y="4800600"/>
            <a:ext cx="7777163"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540630" y="612775"/>
            <a:ext cx="777716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540630" y="5367338"/>
            <a:ext cx="777716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63EEE8EA-BB9E-42D2-AF3F-1FBE8FEE6F66}" type="slidenum">
              <a:rPr lang="de-DE" altLang="zh-CN"/>
              <a:pPr>
                <a:defRPr/>
              </a:pPr>
              <a:t>‹#›</a:t>
            </a:fld>
            <a:endParaRPr lang="en-GB" altLang="zh-CN"/>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24890" y="1641475"/>
            <a:ext cx="551107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5" y="1641475"/>
            <a:ext cx="5513324"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523F377B-A5B8-4AD8-8672-6E6D47004D59}" type="slidenum">
              <a:rPr lang="de-DE" altLang="zh-CN"/>
              <a:pPr>
                <a:defRPr/>
              </a:pPr>
              <a:t>‹#›</a:t>
            </a:fld>
            <a:endParaRPr lang="en-GB" altLang="zh-CN"/>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3"/>
            <a:ext cx="572710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85" y="1535113"/>
            <a:ext cx="57293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584485" y="2174875"/>
            <a:ext cx="57293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5DFDED07-D53B-4895-BED0-A8DADDFA0F30}" type="slidenum">
              <a:rPr lang="de-DE" altLang="zh-CN"/>
              <a:pPr>
                <a:defRPr/>
              </a:pPr>
              <a:t>‹#›</a:t>
            </a:fld>
            <a:endParaRPr lang="en-GB" altLang="zh-CN"/>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824D646B-D423-45B6-939A-07051530EACA}" type="slidenum">
              <a:rPr lang="de-DE" altLang="zh-CN"/>
              <a:pPr>
                <a:defRPr/>
              </a:pPr>
              <a:t>‹#›</a:t>
            </a:fld>
            <a:endParaRPr lang="en-GB" altLang="zh-CN"/>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78A72E5D-4C1F-40A6-A4CF-680FFA604EA5}" type="slidenum">
              <a:rPr lang="de-DE" altLang="zh-CN"/>
              <a:pPr>
                <a:defRPr/>
              </a:pPr>
              <a:t>‹#›</a:t>
            </a:fld>
            <a:endParaRPr lang="en-GB" altLang="zh-CN"/>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8098" y="273050"/>
            <a:ext cx="426438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5067758" y="273051"/>
            <a:ext cx="724608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8098" y="1435101"/>
            <a:ext cx="426438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E3308BD5-ABBF-4A83-9C8B-6257FBB09B3E}" type="slidenum">
              <a:rPr lang="de-DE" altLang="zh-CN"/>
              <a:pPr>
                <a:defRPr/>
              </a:pPr>
              <a:t>‹#›</a:t>
            </a:fld>
            <a:endParaRPr lang="en-GB" altLang="zh-CN"/>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0630" y="4800600"/>
            <a:ext cx="7777163"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540630" y="612775"/>
            <a:ext cx="777716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540630" y="5367338"/>
            <a:ext cx="777716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0677ACEB-E9EB-48EE-A031-13521F7208AE}" type="slidenum">
              <a:rPr lang="de-DE" altLang="zh-CN"/>
              <a:pPr>
                <a:defRPr/>
              </a:pPr>
              <a:t>‹#›</a:t>
            </a:fld>
            <a:endParaRPr lang="en-GB" altLang="zh-CN"/>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057C2B42-D478-47CE-B5EE-68CF0247E6B8}" type="slidenum">
              <a:rPr lang="de-DE" altLang="zh-CN"/>
              <a:pPr>
                <a:defRPr/>
              </a:pPr>
              <a:t>‹#›</a:t>
            </a:fld>
            <a:endParaRPr lang="en-GB" altLang="zh-CN"/>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264637" y="44450"/>
            <a:ext cx="2900683"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0335" y="44450"/>
            <a:ext cx="8488269" cy="5791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BBDD98F5-6DF4-487D-9BE9-B8CDDF676DF9}" type="slidenum">
              <a:rPr lang="de-DE" altLang="zh-CN"/>
              <a:pPr>
                <a:defRPr/>
              </a:pPr>
              <a:t>‹#›</a:t>
            </a:fld>
            <a:endParaRPr lang="en-GB" altLang="zh-CN"/>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文本占位符 2"/>
          <p:cNvSpPr>
            <a:spLocks noGrp="1"/>
          </p:cNvSpPr>
          <p:nvPr>
            <p:ph type="body" sz="half" idx="1"/>
          </p:nvPr>
        </p:nvSpPr>
        <p:spPr>
          <a:xfrm>
            <a:off x="924890" y="1641475"/>
            <a:ext cx="5511073"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651995" y="1641475"/>
            <a:ext cx="5513324" cy="20208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651995" y="3814764"/>
            <a:ext cx="5513324" cy="20208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284136FF-0653-4B4D-823A-2D3C9E853166}" type="slidenum">
              <a:rPr lang="de-DE" altLang="zh-CN"/>
              <a:pPr>
                <a:defRPr/>
              </a:pPr>
              <a:t>‹#›</a:t>
            </a:fld>
            <a:endParaRPr lang="en-GB" altLang="zh-CN"/>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表格占位符 2"/>
          <p:cNvSpPr>
            <a:spLocks noGrp="1"/>
          </p:cNvSpPr>
          <p:nvPr>
            <p:ph type="tbl" idx="1"/>
          </p:nvPr>
        </p:nvSpPr>
        <p:spPr>
          <a:xfrm>
            <a:off x="924889" y="1641475"/>
            <a:ext cx="11240430" cy="4194175"/>
          </a:xfrm>
        </p:spPr>
        <p:txBody>
          <a:bodyPr/>
          <a:lstStyle/>
          <a:p>
            <a:pPr lvl="0"/>
            <a:endParaRPr lang="zh-CN" altLang="en-US" noProof="0"/>
          </a:p>
        </p:txBody>
      </p:sp>
      <p:sp>
        <p:nvSpPr>
          <p:cNvPr id="4"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13902865-C598-49A4-B229-CC889E33ECE6}" type="slidenum">
              <a:rPr lang="de-DE" altLang="zh-CN"/>
              <a:pPr>
                <a:defRPr/>
              </a:pPr>
              <a:t>‹#›</a:t>
            </a:fld>
            <a:endParaRPr lang="en-GB"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slideLayout" Target="../slideLayouts/slideLayout113.xml"/><Relationship Id="rId18" Type="http://schemas.openxmlformats.org/officeDocument/2006/relationships/image" Target="../media/image2.png"/><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slideLayout" Target="../slideLayouts/slideLayout112.xml"/><Relationship Id="rId17" Type="http://schemas.openxmlformats.org/officeDocument/2006/relationships/image" Target="../media/image1.png"/><Relationship Id="rId2" Type="http://schemas.openxmlformats.org/officeDocument/2006/relationships/slideLayout" Target="../slideLayouts/slideLayout102.xml"/><Relationship Id="rId16" Type="http://schemas.openxmlformats.org/officeDocument/2006/relationships/theme" Target="../theme/theme10.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5" Type="http://schemas.openxmlformats.org/officeDocument/2006/relationships/slideLayout" Target="../slideLayouts/slideLayout115.xml"/><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slideLayout" Target="../slideLayouts/slideLayout114.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3.xml"/><Relationship Id="rId3" Type="http://schemas.openxmlformats.org/officeDocument/2006/relationships/slideLayout" Target="../slideLayouts/slideLayout118.xml"/><Relationship Id="rId7" Type="http://schemas.openxmlformats.org/officeDocument/2006/relationships/slideLayout" Target="../slideLayouts/slideLayout122.xml"/><Relationship Id="rId2" Type="http://schemas.openxmlformats.org/officeDocument/2006/relationships/slideLayout" Target="../slideLayouts/slideLayout117.xml"/><Relationship Id="rId1" Type="http://schemas.openxmlformats.org/officeDocument/2006/relationships/slideLayout" Target="../slideLayouts/slideLayout116.xml"/><Relationship Id="rId6" Type="http://schemas.openxmlformats.org/officeDocument/2006/relationships/slideLayout" Target="../slideLayouts/slideLayout121.xml"/><Relationship Id="rId11" Type="http://schemas.openxmlformats.org/officeDocument/2006/relationships/image" Target="../media/image2.png"/><Relationship Id="rId5" Type="http://schemas.openxmlformats.org/officeDocument/2006/relationships/slideLayout" Target="../slideLayouts/slideLayout120.xml"/><Relationship Id="rId10" Type="http://schemas.openxmlformats.org/officeDocument/2006/relationships/image" Target="../media/image8.png"/><Relationship Id="rId4" Type="http://schemas.openxmlformats.org/officeDocument/2006/relationships/slideLayout" Target="../slideLayouts/slideLayout119.xml"/><Relationship Id="rId9"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1.xml"/><Relationship Id="rId13" Type="http://schemas.openxmlformats.org/officeDocument/2006/relationships/image" Target="../media/image2.png"/><Relationship Id="rId3" Type="http://schemas.openxmlformats.org/officeDocument/2006/relationships/slideLayout" Target="../slideLayouts/slideLayout126.xml"/><Relationship Id="rId7" Type="http://schemas.openxmlformats.org/officeDocument/2006/relationships/slideLayout" Target="../slideLayouts/slideLayout130.xml"/><Relationship Id="rId12" Type="http://schemas.openxmlformats.org/officeDocument/2006/relationships/image" Target="../media/image8.png"/><Relationship Id="rId2" Type="http://schemas.openxmlformats.org/officeDocument/2006/relationships/slideLayout" Target="../slideLayouts/slideLayout125.xml"/><Relationship Id="rId1" Type="http://schemas.openxmlformats.org/officeDocument/2006/relationships/slideLayout" Target="../slideLayouts/slideLayout124.xml"/><Relationship Id="rId6" Type="http://schemas.openxmlformats.org/officeDocument/2006/relationships/slideLayout" Target="../slideLayouts/slideLayout129.xml"/><Relationship Id="rId11" Type="http://schemas.openxmlformats.org/officeDocument/2006/relationships/theme" Target="../theme/theme12.xml"/><Relationship Id="rId5" Type="http://schemas.openxmlformats.org/officeDocument/2006/relationships/slideLayout" Target="../slideLayouts/slideLayout128.xml"/><Relationship Id="rId10" Type="http://schemas.openxmlformats.org/officeDocument/2006/relationships/slideLayout" Target="../slideLayouts/slideLayout133.xml"/><Relationship Id="rId4" Type="http://schemas.openxmlformats.org/officeDocument/2006/relationships/slideLayout" Target="../slideLayouts/slideLayout127.xml"/><Relationship Id="rId9" Type="http://schemas.openxmlformats.org/officeDocument/2006/relationships/slideLayout" Target="../slideLayouts/slideLayout132.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1.xml"/><Relationship Id="rId3" Type="http://schemas.openxmlformats.org/officeDocument/2006/relationships/slideLayout" Target="../slideLayouts/slideLayout136.xml"/><Relationship Id="rId7" Type="http://schemas.openxmlformats.org/officeDocument/2006/relationships/slideLayout" Target="../slideLayouts/slideLayout140.xml"/><Relationship Id="rId12" Type="http://schemas.openxmlformats.org/officeDocument/2006/relationships/theme" Target="../theme/theme13.xml"/><Relationship Id="rId2" Type="http://schemas.openxmlformats.org/officeDocument/2006/relationships/slideLayout" Target="../slideLayouts/slideLayout135.xml"/><Relationship Id="rId1" Type="http://schemas.openxmlformats.org/officeDocument/2006/relationships/slideLayout" Target="../slideLayouts/slideLayout134.xml"/><Relationship Id="rId6" Type="http://schemas.openxmlformats.org/officeDocument/2006/relationships/slideLayout" Target="../slideLayouts/slideLayout139.xml"/><Relationship Id="rId11" Type="http://schemas.openxmlformats.org/officeDocument/2006/relationships/slideLayout" Target="../slideLayouts/slideLayout144.xml"/><Relationship Id="rId5" Type="http://schemas.openxmlformats.org/officeDocument/2006/relationships/slideLayout" Target="../slideLayouts/slideLayout138.xml"/><Relationship Id="rId10" Type="http://schemas.openxmlformats.org/officeDocument/2006/relationships/slideLayout" Target="../slideLayouts/slideLayout143.xml"/><Relationship Id="rId4" Type="http://schemas.openxmlformats.org/officeDocument/2006/relationships/slideLayout" Target="../slideLayouts/slideLayout137.xml"/><Relationship Id="rId9" Type="http://schemas.openxmlformats.org/officeDocument/2006/relationships/slideLayout" Target="../slideLayouts/slideLayout14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5.jpe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heme" Target="../theme/theme4.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image" Target="../media/image7.png"/><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2" Type="http://schemas.openxmlformats.org/officeDocument/2006/relationships/slideLayout" Target="../slideLayouts/slideLayout51.xml"/><Relationship Id="rId16" Type="http://schemas.openxmlformats.org/officeDocument/2006/relationships/image" Target="../media/image2.png"/><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image" Target="../media/image1.png"/><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image" Target="../media/image1.png"/><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theme" Target="../theme/theme6.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slideLayout" Target="../slideLayouts/slideLayout86.xml"/><Relationship Id="rId3" Type="http://schemas.openxmlformats.org/officeDocument/2006/relationships/slideLayout" Target="../slideLayouts/slideLayout76.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2" Type="http://schemas.openxmlformats.org/officeDocument/2006/relationships/slideLayout" Target="../slideLayouts/slideLayout75.xml"/><Relationship Id="rId16" Type="http://schemas.openxmlformats.org/officeDocument/2006/relationships/image" Target="../media/image2.png"/><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5" Type="http://schemas.openxmlformats.org/officeDocument/2006/relationships/image" Target="../media/image1.png"/><Relationship Id="rId10" Type="http://schemas.openxmlformats.org/officeDocument/2006/relationships/slideLayout" Target="../slideLayouts/slideLayout83.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4.xml"/><Relationship Id="rId13" Type="http://schemas.openxmlformats.org/officeDocument/2006/relationships/slideLayout" Target="../slideLayouts/slideLayout99.xml"/><Relationship Id="rId3" Type="http://schemas.openxmlformats.org/officeDocument/2006/relationships/slideLayout" Target="../slideLayouts/slideLayout89.xml"/><Relationship Id="rId7" Type="http://schemas.openxmlformats.org/officeDocument/2006/relationships/slideLayout" Target="../slideLayouts/slideLayout93.xml"/><Relationship Id="rId12" Type="http://schemas.openxmlformats.org/officeDocument/2006/relationships/slideLayout" Target="../slideLayouts/slideLayout98.xml"/><Relationship Id="rId2" Type="http://schemas.openxmlformats.org/officeDocument/2006/relationships/slideLayout" Target="../slideLayouts/slideLayout88.xml"/><Relationship Id="rId16" Type="http://schemas.openxmlformats.org/officeDocument/2006/relationships/image" Target="../media/image2.png"/><Relationship Id="rId1" Type="http://schemas.openxmlformats.org/officeDocument/2006/relationships/slideLayout" Target="../slideLayouts/slideLayout87.xml"/><Relationship Id="rId6" Type="http://schemas.openxmlformats.org/officeDocument/2006/relationships/slideLayout" Target="../slideLayouts/slideLayout92.xml"/><Relationship Id="rId11" Type="http://schemas.openxmlformats.org/officeDocument/2006/relationships/slideLayout" Target="../slideLayouts/slideLayout97.xml"/><Relationship Id="rId5" Type="http://schemas.openxmlformats.org/officeDocument/2006/relationships/slideLayout" Target="../slideLayouts/slideLayout91.xml"/><Relationship Id="rId15" Type="http://schemas.openxmlformats.org/officeDocument/2006/relationships/image" Target="../media/image1.png"/><Relationship Id="rId10" Type="http://schemas.openxmlformats.org/officeDocument/2006/relationships/slideLayout" Target="../slideLayouts/slideLayout96.xml"/><Relationship Id="rId4" Type="http://schemas.openxmlformats.org/officeDocument/2006/relationships/slideLayout" Target="../slideLayouts/slideLayout90.xml"/><Relationship Id="rId9" Type="http://schemas.openxmlformats.org/officeDocument/2006/relationships/slideLayout" Target="../slideLayouts/slideLayout95.xml"/><Relationship Id="rId1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9.xml"/><Relationship Id="rId1" Type="http://schemas.openxmlformats.org/officeDocument/2006/relationships/slideLayout" Target="../slideLayouts/slideLayout100.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9" descr="dd"/>
          <p:cNvPicPr>
            <a:picLocks noChangeAspect="1" noChangeArrowheads="1"/>
          </p:cNvPicPr>
          <p:nvPr/>
        </p:nvPicPr>
        <p:blipFill>
          <a:blip r:embed="rId17" cstate="print"/>
          <a:srcRect/>
          <a:stretch>
            <a:fillRect/>
          </a:stretch>
        </p:blipFill>
        <p:spPr bwMode="auto">
          <a:xfrm>
            <a:off x="0" y="6224589"/>
            <a:ext cx="12970939" cy="636587"/>
          </a:xfrm>
          <a:prstGeom prst="rect">
            <a:avLst/>
          </a:prstGeom>
          <a:noFill/>
          <a:ln w="9525">
            <a:noFill/>
            <a:miter lim="800000"/>
            <a:headEnd/>
            <a:tailEnd/>
          </a:ln>
        </p:spPr>
      </p:pic>
      <p:sp>
        <p:nvSpPr>
          <p:cNvPr id="28680" name="Text Box 8"/>
          <p:cNvSpPr txBox="1">
            <a:spLocks noChangeArrowheads="1"/>
          </p:cNvSpPr>
          <p:nvPr/>
        </p:nvSpPr>
        <p:spPr bwMode="auto">
          <a:xfrm>
            <a:off x="924890" y="6438900"/>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chemeClr val="tx1"/>
                </a:solidFill>
                <a:latin typeface="FrutigerNext LT Bold" pitchFamily="1" charset="0"/>
                <a:ea typeface="MS PGothic" pitchFamily="34" charset="-128"/>
              </a:rPr>
              <a:t>HUAWEI TECHNOLOGIES CO., LTD.</a:t>
            </a:r>
            <a:endParaRPr lang="en-US" altLang="zh-CN" sz="2200">
              <a:solidFill>
                <a:schemeClr val="tx1"/>
              </a:solidFill>
              <a:latin typeface="Arial" pitchFamily="34" charset="0"/>
              <a:ea typeface="MS PGothic" pitchFamily="34" charset="-128"/>
            </a:endParaRPr>
          </a:p>
        </p:txBody>
      </p:sp>
      <p:pic>
        <p:nvPicPr>
          <p:cNvPr id="2052" name="Picture 9" descr="8"/>
          <p:cNvPicPr>
            <a:picLocks noChangeAspect="1" noChangeArrowheads="1"/>
          </p:cNvPicPr>
          <p:nvPr/>
        </p:nvPicPr>
        <p:blipFill>
          <a:blip r:embed="rId18" cstate="print"/>
          <a:srcRect/>
          <a:stretch>
            <a:fillRect/>
          </a:stretch>
        </p:blipFill>
        <p:spPr bwMode="auto">
          <a:xfrm>
            <a:off x="10644092" y="6399214"/>
            <a:ext cx="1858778" cy="312737"/>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9017099" y="6489701"/>
            <a:ext cx="2972694"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a:solidFill>
                  <a:schemeClr val="tx1"/>
                </a:solidFill>
                <a:latin typeface="FrutigerNext LT Bold" pitchFamily="1" charset="0"/>
                <a:ea typeface="MS PGothic" pitchFamily="34" charset="-128"/>
              </a:defRPr>
            </a:lvl1pPr>
          </a:lstStyle>
          <a:p>
            <a:pPr>
              <a:defRPr/>
            </a:pPr>
            <a:r>
              <a:rPr lang="de-DE" altLang="zh-CN"/>
              <a:t>Page </a:t>
            </a:r>
            <a:fld id="{8AD6BC71-98D5-4F88-B817-B7208734A4BC}" type="slidenum">
              <a:rPr lang="de-DE" altLang="zh-CN"/>
              <a:pPr>
                <a:defRPr/>
              </a:pPr>
              <a:t>‹#›</a:t>
            </a:fld>
            <a:endParaRPr lang="en-GB" altLang="zh-CN"/>
          </a:p>
        </p:txBody>
      </p:sp>
      <p:sp>
        <p:nvSpPr>
          <p:cNvPr id="2054" name="Rectangle 13"/>
          <p:cNvSpPr>
            <a:spLocks noGrp="1" noChangeArrowheads="1"/>
          </p:cNvSpPr>
          <p:nvPr>
            <p:ph type="title"/>
          </p:nvPr>
        </p:nvSpPr>
        <p:spPr bwMode="auto">
          <a:xfrm>
            <a:off x="560334" y="44450"/>
            <a:ext cx="10979391" cy="871538"/>
          </a:xfrm>
          <a:prstGeom prst="rect">
            <a:avLst/>
          </a:prstGeom>
          <a:noFill/>
          <a:ln w="9525">
            <a:noFill/>
            <a:miter lim="800000"/>
            <a:headEnd/>
            <a:tailEnd/>
          </a:ln>
        </p:spPr>
        <p:txBody>
          <a:bodyPr vert="horz" wrap="square" lIns="80139" tIns="40069" rIns="80139" bIns="40069" numCol="1" anchor="ctr" anchorCtr="0" compatLnSpc="1">
            <a:prstTxWarp prst="textNoShape">
              <a:avLst/>
            </a:prstTxWarp>
          </a:bodyPr>
          <a:lstStyle/>
          <a:p>
            <a:pPr lvl="0"/>
            <a:r>
              <a:rPr lang="zh-CN" altLang="en-US"/>
              <a:t>单击此处编辑母版标题样式</a:t>
            </a:r>
          </a:p>
        </p:txBody>
      </p:sp>
      <p:sp>
        <p:nvSpPr>
          <p:cNvPr id="28693" name="Rectangle 21"/>
          <p:cNvSpPr>
            <a:spLocks noChangeArrowheads="1"/>
          </p:cNvSpPr>
          <p:nvPr/>
        </p:nvSpPr>
        <p:spPr bwMode="auto">
          <a:xfrm>
            <a:off x="5517825" y="6438900"/>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chemeClr val="tx1"/>
                </a:solidFill>
                <a:latin typeface="FrutigerNext LT Bold" pitchFamily="1" charset="0"/>
                <a:ea typeface="ＭＳ Ｐゴシック" pitchFamily="34" charset="-128"/>
              </a:rPr>
              <a:t>Huawei Confidential </a:t>
            </a:r>
          </a:p>
        </p:txBody>
      </p:sp>
      <p:sp>
        <p:nvSpPr>
          <p:cNvPr id="28694" name="Rectangle 22"/>
          <p:cNvSpPr>
            <a:spLocks noChangeArrowheads="1"/>
          </p:cNvSpPr>
          <p:nvPr/>
        </p:nvSpPr>
        <p:spPr bwMode="auto">
          <a:xfrm>
            <a:off x="-2704904" y="528638"/>
            <a:ext cx="2614891" cy="5307012"/>
          </a:xfrm>
          <a:prstGeom prst="rect">
            <a:avLst/>
          </a:prstGeom>
          <a:noFill/>
          <a:ln w="9525">
            <a:noFill/>
            <a:miter lim="800000"/>
            <a:headEnd/>
            <a:tailEnd/>
          </a:ln>
          <a:effectLst/>
        </p:spPr>
        <p:txBody>
          <a:bodyPr lIns="80124" tIns="40063" rIns="80124" bIns="40063"/>
          <a:lstStyle/>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英文标题</a:t>
            </a:r>
            <a:r>
              <a:rPr lang="en-US" altLang="zh-CN" sz="1100">
                <a:latin typeface="Arial" charset="0"/>
                <a:ea typeface="华文细黑" pitchFamily="2" charset="-122"/>
              </a:rPr>
              <a:t>:32-35pt  </a:t>
            </a: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颜色</a:t>
            </a:r>
            <a:r>
              <a:rPr lang="en-US" altLang="zh-CN" sz="1100">
                <a:latin typeface="Arial" charset="0"/>
                <a:ea typeface="华文细黑" pitchFamily="2" charset="-122"/>
              </a:rPr>
              <a:t>: R153 G0 B0</a:t>
            </a:r>
          </a:p>
          <a:p>
            <a:pPr algn="r" defTabSz="801688">
              <a:lnSpc>
                <a:spcPct val="125000"/>
              </a:lnSpc>
              <a:buClr>
                <a:schemeClr val="bg2"/>
              </a:buClr>
              <a:buSzPct val="60000"/>
              <a:buFont typeface="Wingdings" pitchFamily="2" charset="2"/>
              <a:buNone/>
              <a:defRPr/>
            </a:pPr>
            <a:r>
              <a:rPr lang="zh-CN" altLang="en-US" sz="1100">
                <a:ea typeface="华文细黑" pitchFamily="2" charset="-122"/>
              </a:rPr>
              <a:t>内部使用字体 </a:t>
            </a:r>
            <a:r>
              <a:rPr lang="en-US" altLang="zh-CN" sz="1100">
                <a:ea typeface="华文细黑" pitchFamily="2" charset="-122"/>
              </a:rPr>
              <a:t>:</a:t>
            </a:r>
          </a:p>
          <a:p>
            <a:pPr algn="r" defTabSz="801688">
              <a:lnSpc>
                <a:spcPct val="125000"/>
              </a:lnSpc>
              <a:buClr>
                <a:schemeClr val="bg2"/>
              </a:buClr>
              <a:buSzPct val="60000"/>
              <a:buFont typeface="Wingdings" pitchFamily="2" charset="2"/>
              <a:buNone/>
              <a:defRPr/>
            </a:pPr>
            <a:r>
              <a:rPr lang="en-US" altLang="zh-CN" sz="1100">
                <a:ea typeface="华文细黑" pitchFamily="2" charset="-122"/>
              </a:rPr>
              <a:t>FrutigerNext LT Medium</a:t>
            </a:r>
          </a:p>
          <a:p>
            <a:pPr algn="r" defTabSz="801688">
              <a:lnSpc>
                <a:spcPct val="125000"/>
              </a:lnSpc>
              <a:buClr>
                <a:schemeClr val="bg2"/>
              </a:buClr>
              <a:buSzPct val="60000"/>
              <a:buFont typeface="Wingdings" pitchFamily="2" charset="2"/>
              <a:buNone/>
              <a:defRPr/>
            </a:pPr>
            <a:r>
              <a:rPr lang="zh-CN" altLang="en-US" sz="1100">
                <a:ea typeface="华文细黑" pitchFamily="2" charset="-122"/>
              </a:rPr>
              <a:t>外部使用字体 </a:t>
            </a:r>
            <a:r>
              <a:rPr lang="en-US" altLang="zh-CN" sz="1100">
                <a:ea typeface="华文细黑" pitchFamily="2" charset="-122"/>
              </a:rPr>
              <a:t>: Arial</a:t>
            </a:r>
          </a:p>
          <a:p>
            <a:pPr algn="r" defTabSz="801688">
              <a:lnSpc>
                <a:spcPct val="75000"/>
              </a:lnSpc>
              <a:buClr>
                <a:schemeClr val="bg2"/>
              </a:buClr>
              <a:buSzPct val="60000"/>
              <a:buFont typeface="Wingdings" pitchFamily="2" charset="2"/>
              <a:buNone/>
              <a:defRPr/>
            </a:pPr>
            <a:endParaRPr lang="en-US" altLang="zh-CN"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中文标题</a:t>
            </a:r>
            <a:r>
              <a:rPr lang="en-US" altLang="zh-CN" sz="1100">
                <a:latin typeface="Arial" charset="0"/>
                <a:ea typeface="华文细黑" pitchFamily="2" charset="-122"/>
              </a:rPr>
              <a:t>:30-32pt  </a:t>
            </a: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颜色</a:t>
            </a:r>
            <a:r>
              <a:rPr lang="en-US" altLang="zh-CN" sz="1100">
                <a:latin typeface="Arial" charset="0"/>
                <a:ea typeface="华文细黑" pitchFamily="2" charset="-122"/>
              </a:rPr>
              <a:t>: R153 G0 B0</a:t>
            </a: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字体</a:t>
            </a:r>
            <a:r>
              <a:rPr lang="en-US" altLang="zh-CN" sz="1100">
                <a:latin typeface="Arial" charset="0"/>
                <a:ea typeface="华文细黑" pitchFamily="2" charset="-122"/>
              </a:rPr>
              <a:t>:</a:t>
            </a:r>
            <a:r>
              <a:rPr lang="zh-CN" altLang="en-US" sz="1100">
                <a:latin typeface="Arial" charset="0"/>
                <a:ea typeface="华文细黑" pitchFamily="2" charset="-122"/>
              </a:rPr>
              <a:t>黑体</a:t>
            </a:r>
          </a:p>
          <a:p>
            <a:pPr algn="r" defTabSz="801688">
              <a:lnSpc>
                <a:spcPct val="125000"/>
              </a:lnSpc>
              <a:buClr>
                <a:schemeClr val="bg2"/>
              </a:buClr>
              <a:buSzPct val="60000"/>
              <a:buFont typeface="Wingdings" pitchFamily="2" charset="2"/>
              <a:buNone/>
              <a:defRPr/>
            </a:pP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英文正文</a:t>
            </a:r>
            <a:r>
              <a:rPr lang="en-US" altLang="zh-CN" sz="1100">
                <a:latin typeface="Arial" charset="0"/>
                <a:ea typeface="华文细黑" pitchFamily="2" charset="-122"/>
              </a:rPr>
              <a:t>:20-22pt</a:t>
            </a: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子目录 </a:t>
            </a:r>
            <a:r>
              <a:rPr lang="en-US" altLang="zh-CN" sz="1100">
                <a:latin typeface="Arial" charset="0"/>
                <a:ea typeface="华文细黑" pitchFamily="2" charset="-122"/>
              </a:rPr>
              <a:t>(2-5</a:t>
            </a:r>
            <a:r>
              <a:rPr lang="zh-CN" altLang="en-US" sz="1100">
                <a:latin typeface="Arial" charset="0"/>
                <a:ea typeface="华文细黑" pitchFamily="2" charset="-122"/>
              </a:rPr>
              <a:t>级</a:t>
            </a:r>
            <a:r>
              <a:rPr lang="en-US" altLang="zh-CN" sz="1100">
                <a:latin typeface="Arial" charset="0"/>
                <a:ea typeface="华文细黑" pitchFamily="2" charset="-122"/>
              </a:rPr>
              <a:t>) :18pt  </a:t>
            </a: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颜色</a:t>
            </a:r>
            <a:r>
              <a:rPr lang="en-US" altLang="zh-CN" sz="1100">
                <a:latin typeface="Arial" charset="0"/>
                <a:ea typeface="华文细黑" pitchFamily="2" charset="-122"/>
              </a:rPr>
              <a:t>:</a:t>
            </a:r>
            <a:r>
              <a:rPr lang="zh-CN" altLang="en-US" sz="1100">
                <a:latin typeface="Arial" charset="0"/>
                <a:ea typeface="华文细黑" pitchFamily="2" charset="-122"/>
              </a:rPr>
              <a:t>黑色</a:t>
            </a:r>
          </a:p>
          <a:p>
            <a:pPr algn="r" defTabSz="801688">
              <a:lnSpc>
                <a:spcPct val="125000"/>
              </a:lnSpc>
              <a:buClr>
                <a:schemeClr val="bg2"/>
              </a:buClr>
              <a:buSzPct val="60000"/>
              <a:buFont typeface="Wingdings" pitchFamily="2" charset="2"/>
              <a:buNone/>
              <a:defRPr/>
            </a:pPr>
            <a:r>
              <a:rPr lang="zh-CN" altLang="en-US" sz="1100">
                <a:ea typeface="华文细黑" pitchFamily="2" charset="-122"/>
              </a:rPr>
              <a:t>内部使用字体 </a:t>
            </a:r>
            <a:r>
              <a:rPr lang="en-US" altLang="zh-CN" sz="1100">
                <a:ea typeface="华文细黑" pitchFamily="2" charset="-122"/>
              </a:rPr>
              <a:t>:</a:t>
            </a:r>
          </a:p>
          <a:p>
            <a:pPr algn="r" defTabSz="801688">
              <a:lnSpc>
                <a:spcPct val="125000"/>
              </a:lnSpc>
              <a:buClr>
                <a:schemeClr val="bg2"/>
              </a:buClr>
              <a:buSzPct val="60000"/>
              <a:buFont typeface="Wingdings" pitchFamily="2" charset="2"/>
              <a:buNone/>
              <a:defRPr/>
            </a:pPr>
            <a:r>
              <a:rPr lang="en-US" altLang="zh-CN" sz="1100">
                <a:ea typeface="华文细黑" pitchFamily="2" charset="-122"/>
              </a:rPr>
              <a:t>FrutigerNext LT Regular</a:t>
            </a:r>
          </a:p>
          <a:p>
            <a:pPr algn="r" defTabSz="801688">
              <a:lnSpc>
                <a:spcPct val="125000"/>
              </a:lnSpc>
              <a:buClr>
                <a:schemeClr val="bg2"/>
              </a:buClr>
              <a:buSzPct val="60000"/>
              <a:buFont typeface="Wingdings" pitchFamily="2" charset="2"/>
              <a:buNone/>
              <a:defRPr/>
            </a:pPr>
            <a:r>
              <a:rPr lang="zh-CN" altLang="en-US" sz="1100">
                <a:ea typeface="华文细黑" pitchFamily="2" charset="-122"/>
              </a:rPr>
              <a:t>外部使用字体 </a:t>
            </a:r>
            <a:r>
              <a:rPr lang="en-US" altLang="zh-CN" sz="1100">
                <a:ea typeface="华文细黑" pitchFamily="2" charset="-122"/>
              </a:rPr>
              <a:t>: Arial</a:t>
            </a:r>
          </a:p>
          <a:p>
            <a:pPr algn="r" defTabSz="801688">
              <a:lnSpc>
                <a:spcPct val="75000"/>
              </a:lnSpc>
              <a:buClr>
                <a:schemeClr val="bg2"/>
              </a:buClr>
              <a:buSzPct val="60000"/>
              <a:buFont typeface="Wingdings" pitchFamily="2" charset="2"/>
              <a:buNone/>
              <a:defRPr/>
            </a:pPr>
            <a:endParaRPr lang="en-US" altLang="zh-CN"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中文正文</a:t>
            </a:r>
            <a:r>
              <a:rPr lang="en-US" altLang="zh-CN" sz="1100">
                <a:latin typeface="Arial" charset="0"/>
                <a:ea typeface="华文细黑" pitchFamily="2" charset="-122"/>
              </a:rPr>
              <a:t>:18-20pt</a:t>
            </a: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子目录</a:t>
            </a:r>
            <a:r>
              <a:rPr lang="en-US" altLang="zh-CN" sz="1100">
                <a:latin typeface="Arial" charset="0"/>
                <a:ea typeface="华文细黑" pitchFamily="2" charset="-122"/>
              </a:rPr>
              <a:t>(2-5</a:t>
            </a:r>
            <a:r>
              <a:rPr lang="zh-CN" altLang="en-US" sz="1100">
                <a:latin typeface="Arial" charset="0"/>
                <a:ea typeface="华文细黑" pitchFamily="2" charset="-122"/>
              </a:rPr>
              <a:t>级</a:t>
            </a:r>
            <a:r>
              <a:rPr lang="en-US" altLang="zh-CN" sz="1100">
                <a:latin typeface="Arial" charset="0"/>
                <a:ea typeface="华文细黑" pitchFamily="2" charset="-122"/>
              </a:rPr>
              <a:t>):18pt </a:t>
            </a: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颜色</a:t>
            </a:r>
            <a:r>
              <a:rPr lang="en-US" altLang="zh-CN" sz="1100">
                <a:latin typeface="Arial" charset="0"/>
                <a:ea typeface="华文细黑" pitchFamily="2" charset="-122"/>
              </a:rPr>
              <a:t>:</a:t>
            </a:r>
            <a:r>
              <a:rPr lang="zh-CN" altLang="en-US" sz="1100">
                <a:latin typeface="Arial" charset="0"/>
                <a:ea typeface="华文细黑" pitchFamily="2" charset="-122"/>
              </a:rPr>
              <a:t>黑色</a:t>
            </a: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字体</a:t>
            </a:r>
            <a:r>
              <a:rPr lang="en-US" altLang="zh-CN" sz="1100">
                <a:latin typeface="Arial" charset="0"/>
                <a:ea typeface="华文细黑" pitchFamily="2" charset="-122"/>
              </a:rPr>
              <a:t>:</a:t>
            </a:r>
            <a:r>
              <a:rPr lang="zh-CN" altLang="en-US" sz="1100">
                <a:latin typeface="Arial" charset="0"/>
                <a:ea typeface="华文细黑" pitchFamily="2" charset="-122"/>
              </a:rPr>
              <a:t>细黑体 </a:t>
            </a:r>
          </a:p>
          <a:p>
            <a:pPr algn="r" defTabSz="801688">
              <a:lnSpc>
                <a:spcPct val="125000"/>
              </a:lnSpc>
              <a:buClr>
                <a:schemeClr val="bg2"/>
              </a:buClr>
              <a:buSzPct val="60000"/>
              <a:buFont typeface="Wingdings" pitchFamily="2" charset="2"/>
              <a:buNone/>
              <a:defRPr/>
            </a:pP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endParaRPr lang="en-US" altLang="zh-CN"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endParaRPr lang="en-US" altLang="zh-CN"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endParaRPr lang="zh-CN" altLang="en-US" sz="1100">
              <a:solidFill>
                <a:schemeClr val="tx1"/>
              </a:solidFill>
              <a:latin typeface="Arial" charset="0"/>
              <a:ea typeface="华文细黑" pitchFamily="2" charset="-122"/>
            </a:endParaRPr>
          </a:p>
        </p:txBody>
      </p:sp>
      <p:sp>
        <p:nvSpPr>
          <p:cNvPr id="28734" name="Rectangle 62"/>
          <p:cNvSpPr>
            <a:spLocks noChangeArrowheads="1"/>
          </p:cNvSpPr>
          <p:nvPr/>
        </p:nvSpPr>
        <p:spPr bwMode="auto">
          <a:xfrm>
            <a:off x="13040701" y="1423988"/>
            <a:ext cx="1487472" cy="2005012"/>
          </a:xfrm>
          <a:prstGeom prst="rect">
            <a:avLst/>
          </a:prstGeom>
          <a:noFill/>
          <a:ln w="9525">
            <a:noFill/>
            <a:miter lim="800000"/>
            <a:headEnd/>
            <a:tailEnd/>
          </a:ln>
          <a:effectLst/>
        </p:spPr>
        <p:txBody>
          <a:bodyPr lIns="80124" tIns="40063" rIns="80124" bIns="40063"/>
          <a:lstStyle/>
          <a:p>
            <a:pPr defTabSz="801688">
              <a:lnSpc>
                <a:spcPct val="120000"/>
              </a:lnSpc>
              <a:buClr>
                <a:schemeClr val="bg2"/>
              </a:buClr>
              <a:buSzPct val="60000"/>
              <a:buFont typeface="Wingdings" pitchFamily="2" charset="2"/>
              <a:buNone/>
              <a:defRPr/>
            </a:pPr>
            <a:r>
              <a:rPr lang="zh-CN" altLang="en-US" sz="1100">
                <a:latin typeface="华文细黑" pitchFamily="2" charset="-122"/>
                <a:ea typeface="华文细黑" pitchFamily="2" charset="-122"/>
              </a:rPr>
              <a:t>配色参考方案：</a:t>
            </a:r>
          </a:p>
          <a:p>
            <a:pPr defTabSz="801688">
              <a:lnSpc>
                <a:spcPct val="120000"/>
              </a:lnSpc>
              <a:buClr>
                <a:schemeClr val="bg2"/>
              </a:buClr>
              <a:buSzPct val="60000"/>
              <a:buFont typeface="Wingdings" pitchFamily="2" charset="2"/>
              <a:buNone/>
              <a:defRPr/>
            </a:pPr>
            <a:r>
              <a:rPr lang="zh-CN" altLang="en-US" sz="1100">
                <a:latin typeface="华文细黑" pitchFamily="2" charset="-122"/>
                <a:ea typeface="华文细黑" pitchFamily="2" charset="-122"/>
              </a:rPr>
              <a:t>建议同一页面内不超过四种颜色，以下是</a:t>
            </a:r>
            <a:r>
              <a:rPr lang="en-US" altLang="zh-CN" sz="1100">
                <a:latin typeface="华文细黑" pitchFamily="2" charset="-122"/>
                <a:ea typeface="华文细黑" pitchFamily="2" charset="-122"/>
              </a:rPr>
              <a:t>13</a:t>
            </a:r>
            <a:r>
              <a:rPr lang="zh-CN" altLang="en-US" sz="1100">
                <a:latin typeface="华文细黑" pitchFamily="2" charset="-122"/>
                <a:ea typeface="华文细黑" pitchFamily="2" charset="-122"/>
              </a:rPr>
              <a:t>组配色方案，同一页面内只选择一组使用。（仅供参考）</a:t>
            </a:r>
          </a:p>
          <a:p>
            <a:pPr defTabSz="801688">
              <a:lnSpc>
                <a:spcPct val="125000"/>
              </a:lnSpc>
              <a:buClr>
                <a:schemeClr val="bg2"/>
              </a:buClr>
              <a:buSzPct val="60000"/>
              <a:buFont typeface="Wingdings" pitchFamily="2" charset="2"/>
              <a:buNone/>
              <a:defRPr/>
            </a:pPr>
            <a:endParaRPr lang="en-US" altLang="zh-CN" sz="1100">
              <a:latin typeface="华文细黑" pitchFamily="2" charset="-122"/>
              <a:ea typeface="华文细黑" pitchFamily="2" charset="-122"/>
            </a:endParaRPr>
          </a:p>
          <a:p>
            <a:pPr defTabSz="801688">
              <a:lnSpc>
                <a:spcPct val="125000"/>
              </a:lnSpc>
              <a:buClr>
                <a:schemeClr val="bg2"/>
              </a:buClr>
              <a:buSzPct val="60000"/>
              <a:buFont typeface="Wingdings" pitchFamily="2" charset="2"/>
              <a:buChar char="l"/>
              <a:defRPr/>
            </a:pPr>
            <a:endParaRPr lang="en-US" altLang="zh-CN" sz="1100">
              <a:latin typeface="华文细黑" pitchFamily="2" charset="-122"/>
              <a:ea typeface="华文细黑" pitchFamily="2" charset="-122"/>
            </a:endParaRPr>
          </a:p>
          <a:p>
            <a:pPr defTabSz="801688">
              <a:lnSpc>
                <a:spcPct val="125000"/>
              </a:lnSpc>
              <a:buClr>
                <a:schemeClr val="bg2"/>
              </a:buClr>
              <a:buSzPct val="60000"/>
              <a:buFont typeface="Wingdings" pitchFamily="2" charset="2"/>
              <a:buChar char="l"/>
              <a:defRPr/>
            </a:pPr>
            <a:endParaRPr lang="zh-CN" altLang="en-US" sz="1100">
              <a:latin typeface="华文细黑" pitchFamily="2" charset="-122"/>
              <a:ea typeface="华文细黑" pitchFamily="2" charset="-122"/>
            </a:endParaRPr>
          </a:p>
        </p:txBody>
      </p:sp>
      <p:sp>
        <p:nvSpPr>
          <p:cNvPr id="28737" name="Rectangle 65"/>
          <p:cNvSpPr>
            <a:spLocks noChangeArrowheads="1"/>
          </p:cNvSpPr>
          <p:nvPr/>
        </p:nvSpPr>
        <p:spPr bwMode="auto">
          <a:xfrm>
            <a:off x="13040701" y="-61913"/>
            <a:ext cx="1487472" cy="838201"/>
          </a:xfrm>
          <a:prstGeom prst="rect">
            <a:avLst/>
          </a:prstGeom>
          <a:noFill/>
          <a:ln w="9525">
            <a:noFill/>
            <a:miter lim="800000"/>
            <a:headEnd/>
            <a:tailEnd/>
          </a:ln>
          <a:effectLst/>
        </p:spPr>
        <p:txBody>
          <a:bodyPr lIns="80124" tIns="40063" rIns="80124" bIns="40063"/>
          <a:lstStyle/>
          <a:p>
            <a:pPr defTabSz="801688">
              <a:lnSpc>
                <a:spcPct val="120000"/>
              </a:lnSpc>
              <a:buClr>
                <a:schemeClr val="bg2"/>
              </a:buClr>
              <a:buSzPct val="60000"/>
              <a:buFont typeface="Wingdings" pitchFamily="2" charset="2"/>
              <a:buNone/>
              <a:defRPr/>
            </a:pPr>
            <a:r>
              <a:rPr lang="zh-CN" altLang="en-US" sz="1100">
                <a:latin typeface="华文细黑" pitchFamily="2" charset="-122"/>
                <a:ea typeface="华文细黑" pitchFamily="2" charset="-122"/>
              </a:rPr>
              <a:t>客户或者合作伙伴的标志放在右上角</a:t>
            </a:r>
            <a:r>
              <a:rPr lang="en-US" altLang="zh-CN" sz="1100">
                <a:latin typeface="华文细黑" pitchFamily="2" charset="-122"/>
                <a:ea typeface="华文细黑" pitchFamily="2" charset="-122"/>
              </a:rPr>
              <a:t>.</a:t>
            </a:r>
          </a:p>
          <a:p>
            <a:pPr defTabSz="801688">
              <a:lnSpc>
                <a:spcPct val="125000"/>
              </a:lnSpc>
              <a:buClr>
                <a:schemeClr val="bg2"/>
              </a:buClr>
              <a:buSzPct val="60000"/>
              <a:buFont typeface="Wingdings" pitchFamily="2" charset="2"/>
              <a:buNone/>
              <a:defRPr/>
            </a:pPr>
            <a:endParaRPr lang="en-US" altLang="zh-CN" sz="1100">
              <a:latin typeface="华文细黑" pitchFamily="2" charset="-122"/>
              <a:ea typeface="华文细黑" pitchFamily="2" charset="-122"/>
            </a:endParaRPr>
          </a:p>
          <a:p>
            <a:pPr defTabSz="801688">
              <a:lnSpc>
                <a:spcPct val="125000"/>
              </a:lnSpc>
              <a:buClr>
                <a:schemeClr val="bg2"/>
              </a:buClr>
              <a:buSzPct val="60000"/>
              <a:buFont typeface="Wingdings" pitchFamily="2" charset="2"/>
              <a:buChar char="l"/>
              <a:defRPr/>
            </a:pPr>
            <a:endParaRPr lang="en-US" altLang="zh-CN" sz="1100">
              <a:latin typeface="华文细黑" pitchFamily="2" charset="-122"/>
              <a:ea typeface="华文细黑" pitchFamily="2" charset="-122"/>
            </a:endParaRPr>
          </a:p>
          <a:p>
            <a:pPr defTabSz="801688">
              <a:lnSpc>
                <a:spcPct val="125000"/>
              </a:lnSpc>
              <a:buClr>
                <a:schemeClr val="bg2"/>
              </a:buClr>
              <a:buSzPct val="60000"/>
              <a:buFont typeface="Wingdings" pitchFamily="2" charset="2"/>
              <a:buChar char="l"/>
              <a:defRPr/>
            </a:pPr>
            <a:endParaRPr lang="zh-CN" altLang="en-US" sz="1100">
              <a:latin typeface="华文细黑" pitchFamily="2" charset="-122"/>
              <a:ea typeface="华文细黑" pitchFamily="2" charset="-122"/>
            </a:endParaRPr>
          </a:p>
        </p:txBody>
      </p:sp>
      <p:sp>
        <p:nvSpPr>
          <p:cNvPr id="2059" name="Rectangle 68"/>
          <p:cNvSpPr>
            <a:spLocks noGrp="1" noChangeArrowheads="1"/>
          </p:cNvSpPr>
          <p:nvPr>
            <p:ph type="body" idx="1"/>
          </p:nvPr>
        </p:nvSpPr>
        <p:spPr bwMode="auto">
          <a:xfrm>
            <a:off x="924889" y="1641475"/>
            <a:ext cx="11240430"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752" name="Rectangle 80"/>
          <p:cNvSpPr>
            <a:spLocks noChangeArrowheads="1"/>
          </p:cNvSpPr>
          <p:nvPr/>
        </p:nvSpPr>
        <p:spPr bwMode="auto">
          <a:xfrm>
            <a:off x="13139715" y="5035966"/>
            <a:ext cx="1302944" cy="276983"/>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a:ea typeface="MS PGothic" pitchFamily="34" charset="-128"/>
            </a:endParaRPr>
          </a:p>
        </p:txBody>
      </p:sp>
      <p:grpSp>
        <p:nvGrpSpPr>
          <p:cNvPr id="2061" name="Group 81"/>
          <p:cNvGrpSpPr>
            <a:grpSpLocks/>
          </p:cNvGrpSpPr>
          <p:nvPr/>
        </p:nvGrpSpPr>
        <p:grpSpPr bwMode="auto">
          <a:xfrm>
            <a:off x="13261234" y="3789363"/>
            <a:ext cx="1048657" cy="182562"/>
            <a:chOff x="5893" y="2387"/>
            <a:chExt cx="466" cy="115"/>
          </a:xfrm>
        </p:grpSpPr>
        <p:sp>
          <p:nvSpPr>
            <p:cNvPr id="28754"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55"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56"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57"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62" name="Group 86"/>
          <p:cNvGrpSpPr>
            <a:grpSpLocks/>
          </p:cNvGrpSpPr>
          <p:nvPr/>
        </p:nvGrpSpPr>
        <p:grpSpPr bwMode="auto">
          <a:xfrm>
            <a:off x="13261234" y="4005263"/>
            <a:ext cx="1048657" cy="182562"/>
            <a:chOff x="5893" y="2523"/>
            <a:chExt cx="466" cy="115"/>
          </a:xfrm>
        </p:grpSpPr>
        <p:sp>
          <p:nvSpPr>
            <p:cNvPr id="28759"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60"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61"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62"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63" name="Group 91"/>
          <p:cNvGrpSpPr>
            <a:grpSpLocks/>
          </p:cNvGrpSpPr>
          <p:nvPr/>
        </p:nvGrpSpPr>
        <p:grpSpPr bwMode="auto">
          <a:xfrm>
            <a:off x="13261234" y="4221163"/>
            <a:ext cx="1048657" cy="182562"/>
            <a:chOff x="5893" y="2659"/>
            <a:chExt cx="466" cy="115"/>
          </a:xfrm>
        </p:grpSpPr>
        <p:sp>
          <p:nvSpPr>
            <p:cNvPr id="28764"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65"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66"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67"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64" name="Group 96"/>
          <p:cNvGrpSpPr>
            <a:grpSpLocks/>
          </p:cNvGrpSpPr>
          <p:nvPr/>
        </p:nvGrpSpPr>
        <p:grpSpPr bwMode="auto">
          <a:xfrm>
            <a:off x="13261234" y="3573463"/>
            <a:ext cx="1048657" cy="188912"/>
            <a:chOff x="5893" y="2251"/>
            <a:chExt cx="466" cy="119"/>
          </a:xfrm>
        </p:grpSpPr>
        <p:sp>
          <p:nvSpPr>
            <p:cNvPr id="28769"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70"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71"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72"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65" name="Group 101"/>
          <p:cNvGrpSpPr>
            <a:grpSpLocks/>
          </p:cNvGrpSpPr>
          <p:nvPr/>
        </p:nvGrpSpPr>
        <p:grpSpPr bwMode="auto">
          <a:xfrm>
            <a:off x="13261234" y="4581526"/>
            <a:ext cx="1048657" cy="182563"/>
            <a:chOff x="5893" y="2886"/>
            <a:chExt cx="466" cy="115"/>
          </a:xfrm>
        </p:grpSpPr>
        <p:sp>
          <p:nvSpPr>
            <p:cNvPr id="28774"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75"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76"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77"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66" name="Group 106"/>
          <p:cNvGrpSpPr>
            <a:grpSpLocks/>
          </p:cNvGrpSpPr>
          <p:nvPr/>
        </p:nvGrpSpPr>
        <p:grpSpPr bwMode="auto">
          <a:xfrm>
            <a:off x="13261234" y="4797426"/>
            <a:ext cx="1048657" cy="182563"/>
            <a:chOff x="5893" y="3022"/>
            <a:chExt cx="466" cy="115"/>
          </a:xfrm>
        </p:grpSpPr>
        <p:sp>
          <p:nvSpPr>
            <p:cNvPr id="28779"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80"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81"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82"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67" name="Group 111"/>
          <p:cNvGrpSpPr>
            <a:grpSpLocks/>
          </p:cNvGrpSpPr>
          <p:nvPr/>
        </p:nvGrpSpPr>
        <p:grpSpPr bwMode="auto">
          <a:xfrm>
            <a:off x="13261234" y="5013326"/>
            <a:ext cx="1048657" cy="182563"/>
            <a:chOff x="5893" y="3158"/>
            <a:chExt cx="466" cy="115"/>
          </a:xfrm>
        </p:grpSpPr>
        <p:sp>
          <p:nvSpPr>
            <p:cNvPr id="28784"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85"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86"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87"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68" name="Group 116"/>
          <p:cNvGrpSpPr>
            <a:grpSpLocks/>
          </p:cNvGrpSpPr>
          <p:nvPr/>
        </p:nvGrpSpPr>
        <p:grpSpPr bwMode="auto">
          <a:xfrm>
            <a:off x="13261234" y="5373688"/>
            <a:ext cx="1048657" cy="182562"/>
            <a:chOff x="5893" y="3385"/>
            <a:chExt cx="466" cy="115"/>
          </a:xfrm>
        </p:grpSpPr>
        <p:sp>
          <p:nvSpPr>
            <p:cNvPr id="28789"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90"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91"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92"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69" name="Group 121"/>
          <p:cNvGrpSpPr>
            <a:grpSpLocks/>
          </p:cNvGrpSpPr>
          <p:nvPr/>
        </p:nvGrpSpPr>
        <p:grpSpPr bwMode="auto">
          <a:xfrm>
            <a:off x="13261234" y="5589588"/>
            <a:ext cx="1048657" cy="182562"/>
            <a:chOff x="5893" y="3521"/>
            <a:chExt cx="466" cy="115"/>
          </a:xfrm>
        </p:grpSpPr>
        <p:sp>
          <p:nvSpPr>
            <p:cNvPr id="28794"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95"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96"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97"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70" name="Group 126"/>
          <p:cNvGrpSpPr>
            <a:grpSpLocks/>
          </p:cNvGrpSpPr>
          <p:nvPr/>
        </p:nvGrpSpPr>
        <p:grpSpPr bwMode="auto">
          <a:xfrm>
            <a:off x="13261234" y="5805488"/>
            <a:ext cx="1048657" cy="182562"/>
            <a:chOff x="5893" y="3657"/>
            <a:chExt cx="466" cy="115"/>
          </a:xfrm>
        </p:grpSpPr>
        <p:sp>
          <p:nvSpPr>
            <p:cNvPr id="28799"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00"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01"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02"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71" name="Group 131"/>
          <p:cNvGrpSpPr>
            <a:grpSpLocks/>
          </p:cNvGrpSpPr>
          <p:nvPr/>
        </p:nvGrpSpPr>
        <p:grpSpPr bwMode="auto">
          <a:xfrm>
            <a:off x="13261234" y="6165851"/>
            <a:ext cx="1048657" cy="182563"/>
            <a:chOff x="5893" y="3884"/>
            <a:chExt cx="466" cy="115"/>
          </a:xfrm>
        </p:grpSpPr>
        <p:sp>
          <p:nvSpPr>
            <p:cNvPr id="28804"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05"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06"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07"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72" name="Group 136"/>
          <p:cNvGrpSpPr>
            <a:grpSpLocks/>
          </p:cNvGrpSpPr>
          <p:nvPr/>
        </p:nvGrpSpPr>
        <p:grpSpPr bwMode="auto">
          <a:xfrm>
            <a:off x="13261234" y="6391276"/>
            <a:ext cx="1048657" cy="182563"/>
            <a:chOff x="5893" y="4026"/>
            <a:chExt cx="466" cy="115"/>
          </a:xfrm>
        </p:grpSpPr>
        <p:sp>
          <p:nvSpPr>
            <p:cNvPr id="28809"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10"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11"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12"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73" name="Group 141"/>
          <p:cNvGrpSpPr>
            <a:grpSpLocks/>
          </p:cNvGrpSpPr>
          <p:nvPr/>
        </p:nvGrpSpPr>
        <p:grpSpPr bwMode="auto">
          <a:xfrm>
            <a:off x="13261234" y="6615113"/>
            <a:ext cx="1048657" cy="182562"/>
            <a:chOff x="5893" y="4167"/>
            <a:chExt cx="466" cy="115"/>
          </a:xfrm>
        </p:grpSpPr>
        <p:sp>
          <p:nvSpPr>
            <p:cNvPr id="28814"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15"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16"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17"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a:ea typeface="MS PGothic" pitchFamily="34" charset="-128"/>
              </a:endParaRPr>
            </a:p>
          </p:txBody>
        </p:sp>
      </p:grpSp>
      <p:sp>
        <p:nvSpPr>
          <p:cNvPr id="28818" name="Line 146"/>
          <p:cNvSpPr>
            <a:spLocks noChangeShapeType="1"/>
          </p:cNvSpPr>
          <p:nvPr userDrawn="1"/>
        </p:nvSpPr>
        <p:spPr bwMode="auto">
          <a:xfrm flipV="1">
            <a:off x="355553" y="908050"/>
            <a:ext cx="12352098" cy="0"/>
          </a:xfrm>
          <a:prstGeom prst="line">
            <a:avLst/>
          </a:prstGeom>
          <a:noFill/>
          <a:ln w="38100">
            <a:solidFill>
              <a:srgbClr val="990000"/>
            </a:solidFill>
            <a:round/>
            <a:headEnd/>
            <a:tailEnd/>
          </a:ln>
          <a:effectLst/>
        </p:spPr>
        <p:txBody>
          <a:bodyPr/>
          <a:lstStyle/>
          <a:p>
            <a:pPr>
              <a:defRPr/>
            </a:pPr>
            <a:endParaRPr lang="zh-CN" altLang="en-US">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4624" r:id="rId1"/>
    <p:sldLayoutId id="2147484549" r:id="rId2"/>
    <p:sldLayoutId id="2147484550" r:id="rId3"/>
    <p:sldLayoutId id="2147484551" r:id="rId4"/>
    <p:sldLayoutId id="2147484552" r:id="rId5"/>
    <p:sldLayoutId id="2147484553" r:id="rId6"/>
    <p:sldLayoutId id="2147484554" r:id="rId7"/>
    <p:sldLayoutId id="2147484555" r:id="rId8"/>
    <p:sldLayoutId id="2147484556" r:id="rId9"/>
    <p:sldLayoutId id="2147484557" r:id="rId10"/>
    <p:sldLayoutId id="2147484558" r:id="rId11"/>
    <p:sldLayoutId id="2147484559" r:id="rId12"/>
    <p:sldLayoutId id="2147484560" r:id="rId13"/>
    <p:sldLayoutId id="2147484561" r:id="rId14"/>
    <p:sldLayoutId id="2147484562" r:id="rId15"/>
  </p:sldLayoutIdLst>
  <p:hf sldNum="0" hdr="0" ftr="0"/>
  <p:txStyles>
    <p:titleStyle>
      <a:lvl1pPr algn="l" defTabSz="801688" rtl="0" eaLnBrk="0" fontAlgn="base" hangingPunct="0">
        <a:spcBef>
          <a:spcPct val="0"/>
        </a:spcBef>
        <a:spcAft>
          <a:spcPct val="0"/>
        </a:spcAft>
        <a:defRPr sz="3400">
          <a:solidFill>
            <a:srgbClr val="990000"/>
          </a:solidFill>
          <a:latin typeface="+mj-lt"/>
          <a:ea typeface="+mj-ea"/>
          <a:cs typeface="+mj-cs"/>
        </a:defRPr>
      </a:lvl1pPr>
      <a:lvl2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4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4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4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400">
          <a:solidFill>
            <a:srgbClr val="990000"/>
          </a:solidFill>
          <a:latin typeface="FrutigerNext LT Medium" pitchFamily="34" charset="0"/>
          <a:ea typeface="黑体" pitchFamily="2" charset="-122"/>
        </a:defRPr>
      </a:lvl9pPr>
    </p:titleStyle>
    <p:bodyStyle>
      <a:lvl1pPr marL="300038" indent="-300038" algn="l" defTabSz="801688" rtl="0" eaLnBrk="0" fontAlgn="base" hangingPunct="0">
        <a:lnSpc>
          <a:spcPct val="140000"/>
        </a:lnSpc>
        <a:spcBef>
          <a:spcPct val="0"/>
        </a:spcBef>
        <a:spcAft>
          <a:spcPct val="0"/>
        </a:spcAft>
        <a:buClr>
          <a:schemeClr val="bg2"/>
        </a:buClr>
        <a:buSzPct val="60000"/>
        <a:buFont typeface="Wingdings" pitchFamily="2" charset="2"/>
        <a:buChar char="l"/>
        <a:defRPr sz="2000" b="1">
          <a:solidFill>
            <a:schemeClr val="tx1"/>
          </a:solidFill>
          <a:latin typeface="+mn-lt"/>
          <a:ea typeface="+mn-ea"/>
          <a:cs typeface="+mn-cs"/>
        </a:defRPr>
      </a:lvl1pPr>
      <a:lvl2pPr marL="652463" indent="-250825" algn="l" defTabSz="801688" rtl="0" eaLnBrk="0" fontAlgn="base" hangingPunct="0">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1003300" indent="-201613" algn="l" defTabSz="801688"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Light" pitchFamily="34" charset="0"/>
          <a:ea typeface="+mn-ea"/>
        </a:defRPr>
      </a:lvl3pPr>
      <a:lvl4pPr marL="1401763" indent="-200025" algn="l" defTabSz="801688" rtl="0" eaLnBrk="0" fontAlgn="base" hangingPunct="0">
        <a:lnSpc>
          <a:spcPct val="140000"/>
        </a:lnSpc>
        <a:spcBef>
          <a:spcPct val="0"/>
        </a:spcBef>
        <a:spcAft>
          <a:spcPct val="0"/>
        </a:spcAft>
        <a:buChar char="–"/>
        <a:defRPr sz="1400">
          <a:solidFill>
            <a:schemeClr val="tx1"/>
          </a:solidFill>
          <a:latin typeface="+mj-lt"/>
          <a:ea typeface="+mn-ea"/>
        </a:defRPr>
      </a:lvl4pPr>
      <a:lvl5pPr marL="1803400" indent="-201613" algn="l" defTabSz="801688" rtl="0" eaLnBrk="0" fontAlgn="base" hangingPunct="0">
        <a:lnSpc>
          <a:spcPct val="140000"/>
        </a:lnSpc>
        <a:spcBef>
          <a:spcPct val="0"/>
        </a:spcBef>
        <a:spcAft>
          <a:spcPct val="0"/>
        </a:spcAft>
        <a:buFont typeface="FrutigerNext LT Medium"/>
        <a:buChar char="~"/>
        <a:defRPr sz="1200">
          <a:solidFill>
            <a:schemeClr val="tx1"/>
          </a:solidFill>
          <a:latin typeface="+mj-lt"/>
          <a:ea typeface="+mn-ea"/>
        </a:defRPr>
      </a:lvl5pPr>
      <a:lvl6pPr marL="22606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7178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1750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6322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79" descr="dd"/>
          <p:cNvPicPr>
            <a:picLocks noChangeAspect="1" noChangeArrowheads="1"/>
          </p:cNvPicPr>
          <p:nvPr/>
        </p:nvPicPr>
        <p:blipFill>
          <a:blip r:embed="rId17" cstate="print"/>
          <a:srcRect/>
          <a:stretch>
            <a:fillRect/>
          </a:stretch>
        </p:blipFill>
        <p:spPr bwMode="auto">
          <a:xfrm>
            <a:off x="0" y="6224589"/>
            <a:ext cx="12970939" cy="636587"/>
          </a:xfrm>
          <a:prstGeom prst="rect">
            <a:avLst/>
          </a:prstGeom>
          <a:noFill/>
          <a:ln w="9525">
            <a:noFill/>
            <a:miter lim="800000"/>
            <a:headEnd/>
            <a:tailEnd/>
          </a:ln>
        </p:spPr>
      </p:pic>
      <p:sp>
        <p:nvSpPr>
          <p:cNvPr id="28680" name="Text Box 8"/>
          <p:cNvSpPr txBox="1">
            <a:spLocks noChangeArrowheads="1"/>
          </p:cNvSpPr>
          <p:nvPr/>
        </p:nvSpPr>
        <p:spPr bwMode="auto">
          <a:xfrm>
            <a:off x="924890" y="6438900"/>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000000"/>
                </a:solidFill>
                <a:latin typeface="FrutigerNext LT Bold" pitchFamily="1" charset="0"/>
                <a:ea typeface="MS PGothic" pitchFamily="34" charset="-128"/>
              </a:rPr>
              <a:t>HUAWEI TECHNOLOGIES CO., LTD.</a:t>
            </a:r>
            <a:endParaRPr lang="en-US" altLang="zh-CN" sz="2200">
              <a:solidFill>
                <a:srgbClr val="000000"/>
              </a:solidFill>
              <a:latin typeface="Arial" pitchFamily="34" charset="0"/>
              <a:ea typeface="MS PGothic" pitchFamily="34" charset="-128"/>
            </a:endParaRPr>
          </a:p>
        </p:txBody>
      </p:sp>
      <p:pic>
        <p:nvPicPr>
          <p:cNvPr id="11268" name="Picture 9" descr="8"/>
          <p:cNvPicPr>
            <a:picLocks noChangeAspect="1" noChangeArrowheads="1"/>
          </p:cNvPicPr>
          <p:nvPr/>
        </p:nvPicPr>
        <p:blipFill>
          <a:blip r:embed="rId18" cstate="print"/>
          <a:srcRect/>
          <a:stretch>
            <a:fillRect/>
          </a:stretch>
        </p:blipFill>
        <p:spPr bwMode="auto">
          <a:xfrm>
            <a:off x="10644092" y="6399214"/>
            <a:ext cx="1858778" cy="312737"/>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9017099" y="6489701"/>
            <a:ext cx="2972694"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a:solidFill>
                  <a:srgbClr val="000000"/>
                </a:solidFill>
                <a:latin typeface="FrutigerNext LT Bold" pitchFamily="1" charset="0"/>
                <a:ea typeface="MS PGothic" pitchFamily="34" charset="-128"/>
              </a:defRPr>
            </a:lvl1pPr>
          </a:lstStyle>
          <a:p>
            <a:pPr>
              <a:defRPr/>
            </a:pPr>
            <a:r>
              <a:rPr lang="de-DE" altLang="zh-CN"/>
              <a:t>Page </a:t>
            </a:r>
            <a:fld id="{11F1733C-6CD7-4C17-91BB-01824B4FFB0A}" type="slidenum">
              <a:rPr lang="de-DE" altLang="zh-CN"/>
              <a:pPr>
                <a:defRPr/>
              </a:pPr>
              <a:t>‹#›</a:t>
            </a:fld>
            <a:endParaRPr lang="en-GB" altLang="zh-CN"/>
          </a:p>
        </p:txBody>
      </p:sp>
      <p:sp>
        <p:nvSpPr>
          <p:cNvPr id="11270" name="Rectangle 13"/>
          <p:cNvSpPr>
            <a:spLocks noGrp="1" noChangeArrowheads="1"/>
          </p:cNvSpPr>
          <p:nvPr>
            <p:ph type="title"/>
          </p:nvPr>
        </p:nvSpPr>
        <p:spPr bwMode="auto">
          <a:xfrm>
            <a:off x="560334" y="44450"/>
            <a:ext cx="10979391" cy="871538"/>
          </a:xfrm>
          <a:prstGeom prst="rect">
            <a:avLst/>
          </a:prstGeom>
          <a:noFill/>
          <a:ln w="9525">
            <a:noFill/>
            <a:miter lim="800000"/>
            <a:headEnd/>
            <a:tailEnd/>
          </a:ln>
        </p:spPr>
        <p:txBody>
          <a:bodyPr vert="horz" wrap="square" lIns="80139" tIns="40069" rIns="80139" bIns="40069" numCol="1" anchor="ctr" anchorCtr="0" compatLnSpc="1">
            <a:prstTxWarp prst="textNoShape">
              <a:avLst/>
            </a:prstTxWarp>
          </a:bodyPr>
          <a:lstStyle/>
          <a:p>
            <a:pPr lvl="0"/>
            <a:r>
              <a:rPr lang="zh-CN" altLang="en-US"/>
              <a:t>单击此处编辑母版标题样式</a:t>
            </a:r>
          </a:p>
        </p:txBody>
      </p:sp>
      <p:sp>
        <p:nvSpPr>
          <p:cNvPr id="28693" name="Rectangle 21"/>
          <p:cNvSpPr>
            <a:spLocks noChangeArrowheads="1"/>
          </p:cNvSpPr>
          <p:nvPr/>
        </p:nvSpPr>
        <p:spPr bwMode="auto">
          <a:xfrm>
            <a:off x="5517825" y="6438900"/>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Confidential </a:t>
            </a:r>
          </a:p>
        </p:txBody>
      </p:sp>
      <p:sp>
        <p:nvSpPr>
          <p:cNvPr id="28694" name="Rectangle 22"/>
          <p:cNvSpPr>
            <a:spLocks noChangeArrowheads="1"/>
          </p:cNvSpPr>
          <p:nvPr/>
        </p:nvSpPr>
        <p:spPr bwMode="auto">
          <a:xfrm>
            <a:off x="-2704904" y="528638"/>
            <a:ext cx="2614891" cy="5307012"/>
          </a:xfrm>
          <a:prstGeom prst="rect">
            <a:avLst/>
          </a:prstGeom>
          <a:noFill/>
          <a:ln w="9525">
            <a:noFill/>
            <a:miter lim="800000"/>
            <a:headEnd/>
            <a:tailEnd/>
          </a:ln>
          <a:effectLst/>
        </p:spPr>
        <p:txBody>
          <a:bodyPr lIns="80124" tIns="40063" rIns="80124" bIns="40063"/>
          <a:lstStyle/>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英文标题</a:t>
            </a:r>
            <a:r>
              <a:rPr lang="en-US" altLang="zh-CN" sz="1100">
                <a:solidFill>
                  <a:srgbClr val="FFFFFF"/>
                </a:solidFill>
                <a:latin typeface="Arial" charset="0"/>
                <a:ea typeface="华文细黑" pitchFamily="2" charset="-122"/>
              </a:rPr>
              <a:t>:32-35pt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 R153 G0 B0</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内部使用字体 </a:t>
            </a:r>
            <a:r>
              <a:rPr lang="en-US" altLang="zh-CN" sz="1100">
                <a:solidFill>
                  <a:srgbClr val="FFFFFF"/>
                </a:solidFill>
                <a:ea typeface="华文细黑" pitchFamily="2" charset="-122"/>
              </a:rPr>
              <a:t>:</a:t>
            </a:r>
          </a:p>
          <a:p>
            <a:pPr algn="r" defTabSz="801688">
              <a:lnSpc>
                <a:spcPct val="125000"/>
              </a:lnSpc>
              <a:buClr>
                <a:srgbClr val="777777"/>
              </a:buClr>
              <a:buSzPct val="60000"/>
              <a:buFont typeface="Wingdings" pitchFamily="2" charset="2"/>
              <a:buNone/>
              <a:defRPr/>
            </a:pPr>
            <a:r>
              <a:rPr lang="en-US" altLang="zh-CN" sz="1100">
                <a:solidFill>
                  <a:srgbClr val="FFFFFF"/>
                </a:solidFill>
                <a:ea typeface="华文细黑" pitchFamily="2" charset="-122"/>
              </a:rPr>
              <a:t>FrutigerNext LT Medium</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外部使用字体 </a:t>
            </a:r>
            <a:r>
              <a:rPr lang="en-US" altLang="zh-CN" sz="1100">
                <a:solidFill>
                  <a:srgbClr val="FFFFFF"/>
                </a:solidFill>
                <a:ea typeface="华文细黑" pitchFamily="2" charset="-122"/>
              </a:rPr>
              <a:t>: Arial</a:t>
            </a:r>
          </a:p>
          <a:p>
            <a:pPr algn="r" defTabSz="801688">
              <a:lnSpc>
                <a:spcPct val="7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中文标题</a:t>
            </a:r>
            <a:r>
              <a:rPr lang="en-US" altLang="zh-CN" sz="1100">
                <a:solidFill>
                  <a:srgbClr val="FFFFFF"/>
                </a:solidFill>
                <a:latin typeface="Arial" charset="0"/>
                <a:ea typeface="华文细黑" pitchFamily="2" charset="-122"/>
              </a:rPr>
              <a:t>:30-32pt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 R153 G0 B0</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黑体</a:t>
            </a: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英文正文</a:t>
            </a:r>
            <a:r>
              <a:rPr lang="en-US" altLang="zh-CN" sz="1100">
                <a:solidFill>
                  <a:srgbClr val="FFFFFF"/>
                </a:solidFill>
                <a:latin typeface="Arial" charset="0"/>
                <a:ea typeface="华文细黑" pitchFamily="2" charset="-122"/>
              </a:rPr>
              <a:t>:20-22pt</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子目录 </a:t>
            </a:r>
            <a:r>
              <a:rPr lang="en-US" altLang="zh-CN" sz="1100">
                <a:solidFill>
                  <a:srgbClr val="FFFFFF"/>
                </a:solidFill>
                <a:latin typeface="Arial" charset="0"/>
                <a:ea typeface="华文细黑" pitchFamily="2" charset="-122"/>
              </a:rPr>
              <a:t>(2-5</a:t>
            </a:r>
            <a:r>
              <a:rPr lang="zh-CN" altLang="en-US" sz="1100">
                <a:solidFill>
                  <a:srgbClr val="FFFFFF"/>
                </a:solidFill>
                <a:latin typeface="Arial" charset="0"/>
                <a:ea typeface="华文细黑" pitchFamily="2" charset="-122"/>
              </a:rPr>
              <a:t>级</a:t>
            </a:r>
            <a:r>
              <a:rPr lang="en-US" altLang="zh-CN" sz="1100">
                <a:solidFill>
                  <a:srgbClr val="FFFFFF"/>
                </a:solidFill>
                <a:latin typeface="Arial" charset="0"/>
                <a:ea typeface="华文细黑" pitchFamily="2" charset="-122"/>
              </a:rPr>
              <a:t>) :18pt  </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黑色</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内部使用字体 </a:t>
            </a:r>
            <a:r>
              <a:rPr lang="en-US" altLang="zh-CN" sz="1100">
                <a:solidFill>
                  <a:srgbClr val="FFFFFF"/>
                </a:solidFill>
                <a:ea typeface="华文细黑" pitchFamily="2" charset="-122"/>
              </a:rPr>
              <a:t>:</a:t>
            </a:r>
          </a:p>
          <a:p>
            <a:pPr algn="r" defTabSz="801688">
              <a:lnSpc>
                <a:spcPct val="125000"/>
              </a:lnSpc>
              <a:buClr>
                <a:srgbClr val="777777"/>
              </a:buClr>
              <a:buSzPct val="60000"/>
              <a:buFont typeface="Wingdings" pitchFamily="2" charset="2"/>
              <a:buNone/>
              <a:defRPr/>
            </a:pPr>
            <a:r>
              <a:rPr lang="en-US" altLang="zh-CN" sz="1100">
                <a:solidFill>
                  <a:srgbClr val="FFFFFF"/>
                </a:solidFill>
                <a:ea typeface="华文细黑" pitchFamily="2" charset="-122"/>
              </a:rPr>
              <a:t>FrutigerNext LT Regular</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外部使用字体 </a:t>
            </a:r>
            <a:r>
              <a:rPr lang="en-US" altLang="zh-CN" sz="1100">
                <a:solidFill>
                  <a:srgbClr val="FFFFFF"/>
                </a:solidFill>
                <a:ea typeface="华文细黑" pitchFamily="2" charset="-122"/>
              </a:rPr>
              <a:t>: Arial</a:t>
            </a:r>
          </a:p>
          <a:p>
            <a:pPr algn="r" defTabSz="801688">
              <a:lnSpc>
                <a:spcPct val="7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中文正文</a:t>
            </a:r>
            <a:r>
              <a:rPr lang="en-US" altLang="zh-CN" sz="1100">
                <a:solidFill>
                  <a:srgbClr val="FFFFFF"/>
                </a:solidFill>
                <a:latin typeface="Arial" charset="0"/>
                <a:ea typeface="华文细黑" pitchFamily="2" charset="-122"/>
              </a:rPr>
              <a:t>:18-20pt</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子目录</a:t>
            </a:r>
            <a:r>
              <a:rPr lang="en-US" altLang="zh-CN" sz="1100">
                <a:solidFill>
                  <a:srgbClr val="FFFFFF"/>
                </a:solidFill>
                <a:latin typeface="Arial" charset="0"/>
                <a:ea typeface="华文细黑" pitchFamily="2" charset="-122"/>
              </a:rPr>
              <a:t>(2-5</a:t>
            </a:r>
            <a:r>
              <a:rPr lang="zh-CN" altLang="en-US" sz="1100">
                <a:solidFill>
                  <a:srgbClr val="FFFFFF"/>
                </a:solidFill>
                <a:latin typeface="Arial" charset="0"/>
                <a:ea typeface="华文细黑" pitchFamily="2" charset="-122"/>
              </a:rPr>
              <a:t>级</a:t>
            </a:r>
            <a:r>
              <a:rPr lang="en-US" altLang="zh-CN" sz="1100">
                <a:solidFill>
                  <a:srgbClr val="FFFFFF"/>
                </a:solidFill>
                <a:latin typeface="Arial" charset="0"/>
                <a:ea typeface="华文细黑" pitchFamily="2" charset="-122"/>
              </a:rPr>
              <a:t>):18pt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黑色</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细黑体 </a:t>
            </a: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000000"/>
              </a:solidFill>
              <a:latin typeface="Arial" charset="0"/>
              <a:ea typeface="华文细黑" pitchFamily="2" charset="-122"/>
            </a:endParaRPr>
          </a:p>
        </p:txBody>
      </p:sp>
      <p:sp>
        <p:nvSpPr>
          <p:cNvPr id="28734" name="Rectangle 62"/>
          <p:cNvSpPr>
            <a:spLocks noChangeArrowheads="1"/>
          </p:cNvSpPr>
          <p:nvPr/>
        </p:nvSpPr>
        <p:spPr bwMode="auto">
          <a:xfrm>
            <a:off x="13040701" y="1423988"/>
            <a:ext cx="1487472" cy="2005012"/>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配色参考方案：</a:t>
            </a:r>
          </a:p>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建议同一页面内不超过四种颜色，以下是</a:t>
            </a:r>
            <a:r>
              <a:rPr lang="en-US" altLang="zh-CN" sz="1100">
                <a:solidFill>
                  <a:srgbClr val="FFFFFF"/>
                </a:solidFill>
                <a:latin typeface="华文细黑" pitchFamily="2" charset="-122"/>
                <a:ea typeface="华文细黑" pitchFamily="2" charset="-122"/>
              </a:rPr>
              <a:t>13</a:t>
            </a:r>
            <a:r>
              <a:rPr lang="zh-CN" altLang="en-US" sz="1100">
                <a:solidFill>
                  <a:srgbClr val="FFFFFF"/>
                </a:solidFill>
                <a:latin typeface="华文细黑" pitchFamily="2" charset="-122"/>
                <a:ea typeface="华文细黑" pitchFamily="2" charset="-122"/>
              </a:rPr>
              <a:t>组配色方案，同一页面内只选择一组使用。（仅供参考）</a:t>
            </a:r>
          </a:p>
          <a:p>
            <a:pPr defTabSz="801688">
              <a:lnSpc>
                <a:spcPct val="125000"/>
              </a:lnSpc>
              <a:buClr>
                <a:srgbClr val="777777"/>
              </a:buClr>
              <a:buSzPct val="60000"/>
              <a:buFont typeface="Wingdings" pitchFamily="2" charset="2"/>
              <a:buNone/>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zh-CN" altLang="en-US" sz="1100">
              <a:solidFill>
                <a:srgbClr val="FFFFFF"/>
              </a:solidFill>
              <a:latin typeface="华文细黑" pitchFamily="2" charset="-122"/>
              <a:ea typeface="华文细黑" pitchFamily="2" charset="-122"/>
            </a:endParaRPr>
          </a:p>
        </p:txBody>
      </p:sp>
      <p:sp>
        <p:nvSpPr>
          <p:cNvPr id="28737" name="Rectangle 65"/>
          <p:cNvSpPr>
            <a:spLocks noChangeArrowheads="1"/>
          </p:cNvSpPr>
          <p:nvPr/>
        </p:nvSpPr>
        <p:spPr bwMode="auto">
          <a:xfrm>
            <a:off x="13040701" y="-61913"/>
            <a:ext cx="1487472" cy="838201"/>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客户或者合作伙伴的标志放在右上角</a:t>
            </a:r>
            <a:r>
              <a:rPr lang="en-US" altLang="zh-CN" sz="1100">
                <a:solidFill>
                  <a:srgbClr val="FFFFFF"/>
                </a:solidFill>
                <a:latin typeface="华文细黑" pitchFamily="2" charset="-122"/>
                <a:ea typeface="华文细黑" pitchFamily="2" charset="-122"/>
              </a:rPr>
              <a:t>.</a:t>
            </a:r>
          </a:p>
          <a:p>
            <a:pPr defTabSz="801688">
              <a:lnSpc>
                <a:spcPct val="125000"/>
              </a:lnSpc>
              <a:buClr>
                <a:srgbClr val="777777"/>
              </a:buClr>
              <a:buSzPct val="60000"/>
              <a:buFont typeface="Wingdings" pitchFamily="2" charset="2"/>
              <a:buNone/>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zh-CN" altLang="en-US" sz="1100">
              <a:solidFill>
                <a:srgbClr val="FFFFFF"/>
              </a:solidFill>
              <a:latin typeface="华文细黑" pitchFamily="2" charset="-122"/>
              <a:ea typeface="华文细黑" pitchFamily="2" charset="-122"/>
            </a:endParaRPr>
          </a:p>
        </p:txBody>
      </p:sp>
      <p:sp>
        <p:nvSpPr>
          <p:cNvPr id="11275" name="Rectangle 68"/>
          <p:cNvSpPr>
            <a:spLocks noGrp="1" noChangeArrowheads="1"/>
          </p:cNvSpPr>
          <p:nvPr>
            <p:ph type="body" idx="1"/>
          </p:nvPr>
        </p:nvSpPr>
        <p:spPr bwMode="auto">
          <a:xfrm>
            <a:off x="924889" y="1641475"/>
            <a:ext cx="11240430"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752" name="Rectangle 80"/>
          <p:cNvSpPr>
            <a:spLocks noChangeArrowheads="1"/>
          </p:cNvSpPr>
          <p:nvPr/>
        </p:nvSpPr>
        <p:spPr bwMode="auto">
          <a:xfrm>
            <a:off x="13139715" y="5035966"/>
            <a:ext cx="1302944" cy="276983"/>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a:solidFill>
                <a:srgbClr val="FFFFFF"/>
              </a:solidFill>
              <a:ea typeface="MS PGothic" pitchFamily="34" charset="-128"/>
            </a:endParaRPr>
          </a:p>
        </p:txBody>
      </p:sp>
      <p:grpSp>
        <p:nvGrpSpPr>
          <p:cNvPr id="11277" name="Group 81"/>
          <p:cNvGrpSpPr>
            <a:grpSpLocks/>
          </p:cNvGrpSpPr>
          <p:nvPr/>
        </p:nvGrpSpPr>
        <p:grpSpPr bwMode="auto">
          <a:xfrm>
            <a:off x="13261234" y="3789363"/>
            <a:ext cx="1048657" cy="182562"/>
            <a:chOff x="5893" y="2387"/>
            <a:chExt cx="466" cy="115"/>
          </a:xfrm>
        </p:grpSpPr>
        <p:sp>
          <p:nvSpPr>
            <p:cNvPr id="28754"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55"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56"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57"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78" name="Group 86"/>
          <p:cNvGrpSpPr>
            <a:grpSpLocks/>
          </p:cNvGrpSpPr>
          <p:nvPr/>
        </p:nvGrpSpPr>
        <p:grpSpPr bwMode="auto">
          <a:xfrm>
            <a:off x="13261234" y="4005263"/>
            <a:ext cx="1048657" cy="182562"/>
            <a:chOff x="5893" y="2523"/>
            <a:chExt cx="466" cy="115"/>
          </a:xfrm>
        </p:grpSpPr>
        <p:sp>
          <p:nvSpPr>
            <p:cNvPr id="28759"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0"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1"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2"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79" name="Group 91"/>
          <p:cNvGrpSpPr>
            <a:grpSpLocks/>
          </p:cNvGrpSpPr>
          <p:nvPr/>
        </p:nvGrpSpPr>
        <p:grpSpPr bwMode="auto">
          <a:xfrm>
            <a:off x="13261234" y="4221163"/>
            <a:ext cx="1048657" cy="182562"/>
            <a:chOff x="5893" y="2659"/>
            <a:chExt cx="466" cy="115"/>
          </a:xfrm>
        </p:grpSpPr>
        <p:sp>
          <p:nvSpPr>
            <p:cNvPr id="28764"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5"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6"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7"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0" name="Group 96"/>
          <p:cNvGrpSpPr>
            <a:grpSpLocks/>
          </p:cNvGrpSpPr>
          <p:nvPr/>
        </p:nvGrpSpPr>
        <p:grpSpPr bwMode="auto">
          <a:xfrm>
            <a:off x="13261234" y="3573463"/>
            <a:ext cx="1048657" cy="188912"/>
            <a:chOff x="5893" y="2251"/>
            <a:chExt cx="466" cy="119"/>
          </a:xfrm>
        </p:grpSpPr>
        <p:sp>
          <p:nvSpPr>
            <p:cNvPr id="28769"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0"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1"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2"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1" name="Group 101"/>
          <p:cNvGrpSpPr>
            <a:grpSpLocks/>
          </p:cNvGrpSpPr>
          <p:nvPr/>
        </p:nvGrpSpPr>
        <p:grpSpPr bwMode="auto">
          <a:xfrm>
            <a:off x="13261234" y="4581526"/>
            <a:ext cx="1048657" cy="182563"/>
            <a:chOff x="5893" y="2886"/>
            <a:chExt cx="466" cy="115"/>
          </a:xfrm>
        </p:grpSpPr>
        <p:sp>
          <p:nvSpPr>
            <p:cNvPr id="28774"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5"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6"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7"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2" name="Group 106"/>
          <p:cNvGrpSpPr>
            <a:grpSpLocks/>
          </p:cNvGrpSpPr>
          <p:nvPr/>
        </p:nvGrpSpPr>
        <p:grpSpPr bwMode="auto">
          <a:xfrm>
            <a:off x="13261234" y="4797426"/>
            <a:ext cx="1048657" cy="182563"/>
            <a:chOff x="5893" y="3022"/>
            <a:chExt cx="466" cy="115"/>
          </a:xfrm>
        </p:grpSpPr>
        <p:sp>
          <p:nvSpPr>
            <p:cNvPr id="28779"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0"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1"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2"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3" name="Group 111"/>
          <p:cNvGrpSpPr>
            <a:grpSpLocks/>
          </p:cNvGrpSpPr>
          <p:nvPr/>
        </p:nvGrpSpPr>
        <p:grpSpPr bwMode="auto">
          <a:xfrm>
            <a:off x="13261234" y="5013326"/>
            <a:ext cx="1048657" cy="182563"/>
            <a:chOff x="5893" y="3158"/>
            <a:chExt cx="466" cy="115"/>
          </a:xfrm>
        </p:grpSpPr>
        <p:sp>
          <p:nvSpPr>
            <p:cNvPr id="28784"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5"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6"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7"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4" name="Group 116"/>
          <p:cNvGrpSpPr>
            <a:grpSpLocks/>
          </p:cNvGrpSpPr>
          <p:nvPr/>
        </p:nvGrpSpPr>
        <p:grpSpPr bwMode="auto">
          <a:xfrm>
            <a:off x="13261234" y="5373688"/>
            <a:ext cx="1048657" cy="182562"/>
            <a:chOff x="5893" y="3385"/>
            <a:chExt cx="466" cy="115"/>
          </a:xfrm>
        </p:grpSpPr>
        <p:sp>
          <p:nvSpPr>
            <p:cNvPr id="28789"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0"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1"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2"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5" name="Group 121"/>
          <p:cNvGrpSpPr>
            <a:grpSpLocks/>
          </p:cNvGrpSpPr>
          <p:nvPr/>
        </p:nvGrpSpPr>
        <p:grpSpPr bwMode="auto">
          <a:xfrm>
            <a:off x="13261234" y="5589588"/>
            <a:ext cx="1048657" cy="182562"/>
            <a:chOff x="5893" y="3521"/>
            <a:chExt cx="466" cy="115"/>
          </a:xfrm>
        </p:grpSpPr>
        <p:sp>
          <p:nvSpPr>
            <p:cNvPr id="28794"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5"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6"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7"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6" name="Group 126"/>
          <p:cNvGrpSpPr>
            <a:grpSpLocks/>
          </p:cNvGrpSpPr>
          <p:nvPr/>
        </p:nvGrpSpPr>
        <p:grpSpPr bwMode="auto">
          <a:xfrm>
            <a:off x="13261234" y="5805488"/>
            <a:ext cx="1048657" cy="182562"/>
            <a:chOff x="5893" y="3657"/>
            <a:chExt cx="466" cy="115"/>
          </a:xfrm>
        </p:grpSpPr>
        <p:sp>
          <p:nvSpPr>
            <p:cNvPr id="28799"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0"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1"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2"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7" name="Group 131"/>
          <p:cNvGrpSpPr>
            <a:grpSpLocks/>
          </p:cNvGrpSpPr>
          <p:nvPr/>
        </p:nvGrpSpPr>
        <p:grpSpPr bwMode="auto">
          <a:xfrm>
            <a:off x="13261234" y="6165851"/>
            <a:ext cx="1048657" cy="182563"/>
            <a:chOff x="5893" y="3884"/>
            <a:chExt cx="466" cy="115"/>
          </a:xfrm>
        </p:grpSpPr>
        <p:sp>
          <p:nvSpPr>
            <p:cNvPr id="28804"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5"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6"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7"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8" name="Group 136"/>
          <p:cNvGrpSpPr>
            <a:grpSpLocks/>
          </p:cNvGrpSpPr>
          <p:nvPr/>
        </p:nvGrpSpPr>
        <p:grpSpPr bwMode="auto">
          <a:xfrm>
            <a:off x="13261234" y="6391276"/>
            <a:ext cx="1048657" cy="182563"/>
            <a:chOff x="5893" y="4026"/>
            <a:chExt cx="466" cy="115"/>
          </a:xfrm>
        </p:grpSpPr>
        <p:sp>
          <p:nvSpPr>
            <p:cNvPr id="28809"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0"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1"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2"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9" name="Group 141"/>
          <p:cNvGrpSpPr>
            <a:grpSpLocks/>
          </p:cNvGrpSpPr>
          <p:nvPr/>
        </p:nvGrpSpPr>
        <p:grpSpPr bwMode="auto">
          <a:xfrm>
            <a:off x="13261234" y="6615113"/>
            <a:ext cx="1048657" cy="182562"/>
            <a:chOff x="5893" y="4167"/>
            <a:chExt cx="466" cy="115"/>
          </a:xfrm>
        </p:grpSpPr>
        <p:sp>
          <p:nvSpPr>
            <p:cNvPr id="28814"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5"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6"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7"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sp>
        <p:nvSpPr>
          <p:cNvPr id="28818" name="Line 146"/>
          <p:cNvSpPr>
            <a:spLocks noChangeShapeType="1"/>
          </p:cNvSpPr>
          <p:nvPr userDrawn="1"/>
        </p:nvSpPr>
        <p:spPr bwMode="auto">
          <a:xfrm flipV="1">
            <a:off x="355553" y="908050"/>
            <a:ext cx="12352098" cy="0"/>
          </a:xfrm>
          <a:prstGeom prst="line">
            <a:avLst/>
          </a:prstGeom>
          <a:noFill/>
          <a:ln w="38100">
            <a:solidFill>
              <a:srgbClr val="990000"/>
            </a:solidFill>
            <a:round/>
            <a:headEnd/>
            <a:tailEnd/>
          </a:ln>
          <a:effectLst/>
        </p:spPr>
        <p:txBody>
          <a:bodyPr/>
          <a:lstStyle/>
          <a:p>
            <a:pPr>
              <a:defRPr/>
            </a:pPr>
            <a:endParaRPr lang="zh-CN" altLang="en-US">
              <a:solidFill>
                <a:srgbClr val="FFFFFF"/>
              </a:solidFill>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4663" r:id="rId1"/>
    <p:sldLayoutId id="2147484610" r:id="rId2"/>
    <p:sldLayoutId id="2147484611" r:id="rId3"/>
    <p:sldLayoutId id="2147484612" r:id="rId4"/>
    <p:sldLayoutId id="2147484613" r:id="rId5"/>
    <p:sldLayoutId id="2147484614" r:id="rId6"/>
    <p:sldLayoutId id="2147484615" r:id="rId7"/>
    <p:sldLayoutId id="2147484616" r:id="rId8"/>
    <p:sldLayoutId id="2147484617" r:id="rId9"/>
    <p:sldLayoutId id="2147484618" r:id="rId10"/>
    <p:sldLayoutId id="2147484619" r:id="rId11"/>
    <p:sldLayoutId id="2147484620" r:id="rId12"/>
    <p:sldLayoutId id="2147484621" r:id="rId13"/>
    <p:sldLayoutId id="2147484622" r:id="rId14"/>
    <p:sldLayoutId id="2147484623" r:id="rId15"/>
  </p:sldLayoutIdLst>
  <p:hf sldNum="0" hdr="0" ftr="0"/>
  <p:txStyles>
    <p:titleStyle>
      <a:lvl1pPr algn="l" defTabSz="801688" rtl="0" eaLnBrk="0" fontAlgn="base" hangingPunct="0">
        <a:spcBef>
          <a:spcPct val="0"/>
        </a:spcBef>
        <a:spcAft>
          <a:spcPct val="0"/>
        </a:spcAft>
        <a:defRPr sz="3400">
          <a:solidFill>
            <a:srgbClr val="990000"/>
          </a:solidFill>
          <a:latin typeface="+mj-lt"/>
          <a:ea typeface="+mj-ea"/>
          <a:cs typeface="+mj-cs"/>
        </a:defRPr>
      </a:lvl1pPr>
      <a:lvl2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4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4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4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400">
          <a:solidFill>
            <a:srgbClr val="990000"/>
          </a:solidFill>
          <a:latin typeface="FrutigerNext LT Medium" pitchFamily="34" charset="0"/>
          <a:ea typeface="黑体" pitchFamily="2" charset="-122"/>
        </a:defRPr>
      </a:lvl9pPr>
    </p:titleStyle>
    <p:bodyStyle>
      <a:lvl1pPr marL="300038" indent="-300038" algn="l" defTabSz="801688" rtl="0" eaLnBrk="0" fontAlgn="base" hangingPunct="0">
        <a:lnSpc>
          <a:spcPct val="140000"/>
        </a:lnSpc>
        <a:spcBef>
          <a:spcPct val="0"/>
        </a:spcBef>
        <a:spcAft>
          <a:spcPct val="0"/>
        </a:spcAft>
        <a:buClr>
          <a:schemeClr val="bg2"/>
        </a:buClr>
        <a:buSzPct val="60000"/>
        <a:buFont typeface="Wingdings" pitchFamily="2" charset="2"/>
        <a:buChar char="l"/>
        <a:defRPr sz="2000" b="1">
          <a:solidFill>
            <a:schemeClr val="tx1"/>
          </a:solidFill>
          <a:latin typeface="+mn-lt"/>
          <a:ea typeface="+mn-ea"/>
          <a:cs typeface="+mn-cs"/>
        </a:defRPr>
      </a:lvl1pPr>
      <a:lvl2pPr marL="652463" indent="-250825" algn="l" defTabSz="801688" rtl="0" eaLnBrk="0" fontAlgn="base" hangingPunct="0">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1003300" indent="-201613" algn="l" defTabSz="801688"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Light" pitchFamily="34" charset="0"/>
          <a:ea typeface="+mn-ea"/>
        </a:defRPr>
      </a:lvl3pPr>
      <a:lvl4pPr marL="1401763" indent="-200025" algn="l" defTabSz="801688" rtl="0" eaLnBrk="0" fontAlgn="base" hangingPunct="0">
        <a:lnSpc>
          <a:spcPct val="140000"/>
        </a:lnSpc>
        <a:spcBef>
          <a:spcPct val="0"/>
        </a:spcBef>
        <a:spcAft>
          <a:spcPct val="0"/>
        </a:spcAft>
        <a:buChar char="–"/>
        <a:defRPr sz="1400">
          <a:solidFill>
            <a:schemeClr val="tx1"/>
          </a:solidFill>
          <a:latin typeface="+mj-lt"/>
          <a:ea typeface="+mn-ea"/>
        </a:defRPr>
      </a:lvl4pPr>
      <a:lvl5pPr marL="1803400" indent="-201613" algn="l" defTabSz="801688" rtl="0" eaLnBrk="0" fontAlgn="base" hangingPunct="0">
        <a:lnSpc>
          <a:spcPct val="140000"/>
        </a:lnSpc>
        <a:spcBef>
          <a:spcPct val="0"/>
        </a:spcBef>
        <a:spcAft>
          <a:spcPct val="0"/>
        </a:spcAft>
        <a:buFont typeface="FrutigerNext LT Medium"/>
        <a:buChar char="~"/>
        <a:defRPr sz="1200">
          <a:solidFill>
            <a:schemeClr val="tx1"/>
          </a:solidFill>
          <a:latin typeface="+mj-lt"/>
          <a:ea typeface="+mn-ea"/>
        </a:defRPr>
      </a:lvl5pPr>
      <a:lvl6pPr marL="22606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7178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1750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6322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194" name="Picture 79" descr="dd"/>
          <p:cNvPicPr>
            <a:picLocks noChangeAspect="1" noChangeArrowheads="1"/>
          </p:cNvPicPr>
          <p:nvPr/>
        </p:nvPicPr>
        <p:blipFill>
          <a:blip r:embed="rId10" cstate="print"/>
          <a:srcRect/>
          <a:stretch>
            <a:fillRect/>
          </a:stretch>
        </p:blipFill>
        <p:spPr bwMode="auto">
          <a:xfrm>
            <a:off x="0" y="6224605"/>
            <a:ext cx="12970939" cy="636587"/>
          </a:xfrm>
          <a:prstGeom prst="rect">
            <a:avLst/>
          </a:prstGeom>
          <a:noFill/>
          <a:ln w="9525">
            <a:noFill/>
            <a:miter lim="800000"/>
            <a:headEnd/>
            <a:tailEnd/>
          </a:ln>
        </p:spPr>
      </p:pic>
      <p:sp>
        <p:nvSpPr>
          <p:cNvPr id="154" name="Text Box 8"/>
          <p:cNvSpPr txBox="1">
            <a:spLocks noChangeArrowheads="1"/>
          </p:cNvSpPr>
          <p:nvPr/>
        </p:nvSpPr>
        <p:spPr bwMode="auto">
          <a:xfrm>
            <a:off x="1071169" y="6451601"/>
            <a:ext cx="2532299" cy="184666"/>
          </a:xfrm>
          <a:prstGeom prst="rect">
            <a:avLst/>
          </a:prstGeom>
          <a:noFill/>
          <a:ln>
            <a:noFill/>
          </a:ln>
          <a:extLst/>
        </p:spPr>
        <p:txBody>
          <a:bodyPr wrap="none" lIns="0" tIns="0" rIns="80077"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dirty="0">
                <a:solidFill>
                  <a:srgbClr val="000000"/>
                </a:solidFill>
                <a:latin typeface="FrutigerNext LT Bold" pitchFamily="34" charset="0"/>
                <a:ea typeface="MS PGothic" pitchFamily="34" charset="-128"/>
              </a:rPr>
              <a:t>HUAWEI TECHNOLOGIES CO., LTD.</a:t>
            </a:r>
          </a:p>
        </p:txBody>
      </p:sp>
      <p:pic>
        <p:nvPicPr>
          <p:cNvPr id="8196" name="Picture 9" descr="8"/>
          <p:cNvPicPr>
            <a:picLocks noChangeAspect="1" noChangeArrowheads="1"/>
          </p:cNvPicPr>
          <p:nvPr/>
        </p:nvPicPr>
        <p:blipFill>
          <a:blip r:embed="rId11" cstate="print"/>
          <a:srcRect/>
          <a:stretch>
            <a:fillRect/>
          </a:stretch>
        </p:blipFill>
        <p:spPr bwMode="auto">
          <a:xfrm>
            <a:off x="10644096" y="6386531"/>
            <a:ext cx="1858778" cy="312738"/>
          </a:xfrm>
          <a:prstGeom prst="rect">
            <a:avLst/>
          </a:prstGeom>
          <a:noFill/>
          <a:ln w="9525">
            <a:noFill/>
            <a:miter lim="800000"/>
            <a:headEnd/>
            <a:tailEnd/>
          </a:ln>
        </p:spPr>
      </p:pic>
      <p:sp>
        <p:nvSpPr>
          <p:cNvPr id="8197" name="Rectangle 13"/>
          <p:cNvSpPr>
            <a:spLocks noGrp="1" noChangeArrowheads="1"/>
          </p:cNvSpPr>
          <p:nvPr>
            <p:ph type="title"/>
          </p:nvPr>
        </p:nvSpPr>
        <p:spPr bwMode="auto">
          <a:xfrm>
            <a:off x="1071161" y="325457"/>
            <a:ext cx="10819618" cy="871537"/>
          </a:xfrm>
          <a:prstGeom prst="rect">
            <a:avLst/>
          </a:prstGeom>
          <a:noFill/>
          <a:ln w="9525">
            <a:noFill/>
            <a:miter lim="800000"/>
            <a:headEnd/>
            <a:tailEnd/>
          </a:ln>
        </p:spPr>
        <p:txBody>
          <a:bodyPr vert="horz" wrap="square" lIns="0" tIns="40055" rIns="80112" bIns="40055" numCol="1" anchor="ctr" anchorCtr="0" compatLnSpc="1">
            <a:prstTxWarp prst="textNoShape">
              <a:avLst/>
            </a:prstTxWarp>
          </a:bodyPr>
          <a:lstStyle/>
          <a:p>
            <a:pPr lvl="0"/>
            <a:r>
              <a:rPr lang="zh-CN" altLang="en-US"/>
              <a:t>单击此处编辑母版标题样式</a:t>
            </a:r>
          </a:p>
        </p:txBody>
      </p:sp>
      <p:sp>
        <p:nvSpPr>
          <p:cNvPr id="8199" name="Rectangle 68"/>
          <p:cNvSpPr>
            <a:spLocks noGrp="1" noChangeArrowheads="1"/>
          </p:cNvSpPr>
          <p:nvPr>
            <p:ph type="body" idx="1"/>
          </p:nvPr>
        </p:nvSpPr>
        <p:spPr bwMode="auto">
          <a:xfrm>
            <a:off x="1071161" y="1628790"/>
            <a:ext cx="10819618" cy="4194175"/>
          </a:xfrm>
          <a:prstGeom prst="rect">
            <a:avLst/>
          </a:prstGeom>
          <a:noFill/>
          <a:ln w="9525">
            <a:noFill/>
            <a:miter lim="800000"/>
            <a:headEnd/>
            <a:tailEnd/>
          </a:ln>
        </p:spPr>
        <p:txBody>
          <a:bodyPr vert="horz" wrap="square" lIns="80124" tIns="40061" rIns="80124" bIns="4006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49" name="Rectangle 15"/>
          <p:cNvSpPr>
            <a:spLocks noChangeArrowheads="1"/>
          </p:cNvSpPr>
          <p:nvPr/>
        </p:nvSpPr>
        <p:spPr bwMode="auto">
          <a:xfrm>
            <a:off x="-2767902" y="692152"/>
            <a:ext cx="2614891" cy="5521872"/>
          </a:xfrm>
          <a:prstGeom prst="rect">
            <a:avLst/>
          </a:prstGeom>
          <a:noFill/>
          <a:ln w="9525">
            <a:noFill/>
            <a:miter lim="800000"/>
            <a:headEnd/>
            <a:tailEnd/>
          </a:ln>
          <a:effectLst/>
        </p:spPr>
        <p:txBody>
          <a:bodyPr lIns="80089" tIns="40046" rIns="80089" bIns="40046">
            <a:spAutoFit/>
          </a:bodyPr>
          <a:lstStyle/>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英文标题</a:t>
            </a:r>
            <a:r>
              <a:rPr lang="en-US" altLang="zh-CN" sz="1100" dirty="0">
                <a:solidFill>
                  <a:srgbClr val="FFFFFF"/>
                </a:solidFill>
                <a:latin typeface="Calibri" pitchFamily="34" charset="0"/>
                <a:ea typeface="宋体" charset="-122"/>
              </a:rPr>
              <a:t>:32-35pt  </a:t>
            </a:r>
            <a:endParaRPr lang="zh-CN" altLang="en-US" sz="1100" dirty="0">
              <a:solidFill>
                <a:srgbClr val="FFFFFF"/>
              </a:solidFill>
              <a:latin typeface="Calibri" pitchFamily="34" charset="0"/>
              <a:ea typeface="宋体" charset="-122"/>
            </a:endParaRP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颜色</a:t>
            </a:r>
            <a:r>
              <a:rPr lang="en-US" altLang="zh-CN" sz="1100" dirty="0">
                <a:solidFill>
                  <a:srgbClr val="FFFFFF"/>
                </a:solidFill>
                <a:latin typeface="Calibri" pitchFamily="34" charset="0"/>
                <a:ea typeface="宋体" charset="-122"/>
              </a:rPr>
              <a:t>: R153 G0 B0</a:t>
            </a: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内部使用字体 </a:t>
            </a:r>
            <a:r>
              <a:rPr lang="en-US" altLang="zh-CN" sz="1100" dirty="0">
                <a:solidFill>
                  <a:srgbClr val="FFFFFF"/>
                </a:solidFill>
                <a:latin typeface="Calibri" pitchFamily="34" charset="0"/>
                <a:ea typeface="宋体" charset="-122"/>
              </a:rPr>
              <a:t>:</a:t>
            </a:r>
          </a:p>
          <a:p>
            <a:pPr marL="342760" indent="-342760" algn="r" eaLnBrk="0" hangingPunct="0">
              <a:lnSpc>
                <a:spcPct val="125000"/>
              </a:lnSpc>
              <a:spcBef>
                <a:spcPct val="20000"/>
              </a:spcBef>
              <a:buFont typeface="Arial" charset="0"/>
              <a:buNone/>
              <a:defRPr/>
            </a:pPr>
            <a:r>
              <a:rPr lang="en-US" altLang="zh-CN" sz="1100" dirty="0" err="1">
                <a:solidFill>
                  <a:srgbClr val="FFFFFF"/>
                </a:solidFill>
                <a:latin typeface="Calibri" pitchFamily="34" charset="0"/>
                <a:ea typeface="宋体" charset="-122"/>
              </a:rPr>
              <a:t>FrutigerNext</a:t>
            </a:r>
            <a:r>
              <a:rPr lang="en-US" altLang="zh-CN" sz="1100" dirty="0">
                <a:solidFill>
                  <a:srgbClr val="FFFFFF"/>
                </a:solidFill>
                <a:latin typeface="Calibri" pitchFamily="34" charset="0"/>
                <a:ea typeface="宋体" charset="-122"/>
              </a:rPr>
              <a:t> LT Medium</a:t>
            </a: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外部使用字体 </a:t>
            </a:r>
            <a:r>
              <a:rPr lang="en-US" altLang="zh-CN" sz="1100" dirty="0">
                <a:solidFill>
                  <a:srgbClr val="FFFFFF"/>
                </a:solidFill>
                <a:latin typeface="Calibri" pitchFamily="34" charset="0"/>
                <a:ea typeface="宋体" charset="-122"/>
              </a:rPr>
              <a:t>: Arial</a:t>
            </a:r>
          </a:p>
          <a:p>
            <a:pPr marL="342760" indent="-342760" algn="r" eaLnBrk="0" hangingPunct="0">
              <a:lnSpc>
                <a:spcPct val="75000"/>
              </a:lnSpc>
              <a:spcBef>
                <a:spcPct val="20000"/>
              </a:spcBef>
              <a:buFont typeface="Arial" charset="0"/>
              <a:buNone/>
              <a:defRPr/>
            </a:pPr>
            <a:endParaRPr lang="en-US" altLang="zh-CN" sz="1100" dirty="0">
              <a:solidFill>
                <a:srgbClr val="FFFFFF"/>
              </a:solidFill>
              <a:latin typeface="Calibri" pitchFamily="34" charset="0"/>
              <a:ea typeface="宋体" charset="-122"/>
            </a:endParaRP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中文标题</a:t>
            </a:r>
            <a:r>
              <a:rPr lang="en-US" altLang="zh-CN" sz="1100" dirty="0">
                <a:solidFill>
                  <a:srgbClr val="FFFFFF"/>
                </a:solidFill>
                <a:latin typeface="Calibri" pitchFamily="34" charset="0"/>
                <a:ea typeface="宋体" charset="-122"/>
              </a:rPr>
              <a:t>:30-32pt  </a:t>
            </a:r>
            <a:endParaRPr lang="zh-CN" altLang="en-US" sz="1100" dirty="0">
              <a:solidFill>
                <a:srgbClr val="FFFFFF"/>
              </a:solidFill>
              <a:latin typeface="Calibri" pitchFamily="34" charset="0"/>
              <a:ea typeface="宋体" charset="-122"/>
            </a:endParaRP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颜色</a:t>
            </a:r>
            <a:r>
              <a:rPr lang="en-US" altLang="zh-CN" sz="1100" dirty="0">
                <a:solidFill>
                  <a:srgbClr val="FFFFFF"/>
                </a:solidFill>
                <a:latin typeface="Calibri" pitchFamily="34" charset="0"/>
                <a:ea typeface="宋体" charset="-122"/>
              </a:rPr>
              <a:t>: R153 G0 B0</a:t>
            </a: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字体</a:t>
            </a:r>
            <a:r>
              <a:rPr lang="en-US" altLang="zh-CN" sz="1100" dirty="0">
                <a:solidFill>
                  <a:srgbClr val="FFFFFF"/>
                </a:solidFill>
                <a:latin typeface="Calibri" pitchFamily="34" charset="0"/>
                <a:ea typeface="宋体" charset="-122"/>
              </a:rPr>
              <a:t>:</a:t>
            </a:r>
            <a:r>
              <a:rPr lang="zh-CN" altLang="en-US" sz="1100" dirty="0">
                <a:solidFill>
                  <a:srgbClr val="FFFFFF"/>
                </a:solidFill>
                <a:latin typeface="Calibri" pitchFamily="34" charset="0"/>
                <a:ea typeface="宋体" charset="-122"/>
              </a:rPr>
              <a:t>黑体</a:t>
            </a:r>
          </a:p>
          <a:p>
            <a:pPr marL="342760" indent="-342760" algn="r" eaLnBrk="0" hangingPunct="0">
              <a:lnSpc>
                <a:spcPct val="125000"/>
              </a:lnSpc>
              <a:spcBef>
                <a:spcPct val="20000"/>
              </a:spcBef>
              <a:buFont typeface="Arial" charset="0"/>
              <a:buNone/>
              <a:defRPr/>
            </a:pPr>
            <a:endParaRPr lang="zh-CN" altLang="en-US" sz="1100" dirty="0">
              <a:solidFill>
                <a:srgbClr val="FFFFFF"/>
              </a:solidFill>
              <a:latin typeface="Calibri" pitchFamily="34" charset="0"/>
              <a:ea typeface="宋体" charset="-122"/>
            </a:endParaRPr>
          </a:p>
          <a:p>
            <a:pPr marL="342760" indent="-342760" algn="r" eaLnBrk="0" hangingPunct="0">
              <a:lnSpc>
                <a:spcPct val="125000"/>
              </a:lnSpc>
              <a:spcBef>
                <a:spcPct val="20000"/>
              </a:spcBef>
              <a:buFont typeface="Arial" charset="0"/>
              <a:buNone/>
              <a:defRPr/>
            </a:pPr>
            <a:endParaRPr lang="zh-CN" altLang="en-US" sz="1100" dirty="0">
              <a:solidFill>
                <a:srgbClr val="FFFFFF"/>
              </a:solidFill>
              <a:latin typeface="Calibri" pitchFamily="34" charset="0"/>
              <a:ea typeface="宋体" charset="-122"/>
            </a:endParaRPr>
          </a:p>
          <a:p>
            <a:pPr marL="342760" indent="-342760" algn="r" eaLnBrk="0" hangingPunct="0">
              <a:lnSpc>
                <a:spcPct val="125000"/>
              </a:lnSpc>
              <a:spcBef>
                <a:spcPct val="20000"/>
              </a:spcBef>
              <a:buFont typeface="Arial" charset="0"/>
              <a:buNone/>
              <a:defRPr/>
            </a:pPr>
            <a:endParaRPr lang="zh-CN" altLang="en-US" sz="1100" dirty="0">
              <a:solidFill>
                <a:srgbClr val="FFFFFF"/>
              </a:solidFill>
              <a:latin typeface="Calibri" pitchFamily="34" charset="0"/>
              <a:ea typeface="宋体" charset="-122"/>
            </a:endParaRP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英文正文</a:t>
            </a:r>
            <a:r>
              <a:rPr lang="en-US" altLang="zh-CN" sz="1100" dirty="0">
                <a:solidFill>
                  <a:srgbClr val="FFFFFF"/>
                </a:solidFill>
                <a:latin typeface="Calibri" pitchFamily="34" charset="0"/>
                <a:ea typeface="宋体" charset="-122"/>
              </a:rPr>
              <a:t>:20-22pt</a:t>
            </a: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子目录 </a:t>
            </a:r>
            <a:r>
              <a:rPr lang="en-US" altLang="zh-CN" sz="1100" dirty="0">
                <a:solidFill>
                  <a:srgbClr val="FFFFFF"/>
                </a:solidFill>
                <a:latin typeface="Calibri" pitchFamily="34" charset="0"/>
                <a:ea typeface="宋体" charset="-122"/>
              </a:rPr>
              <a:t>(2-5</a:t>
            </a:r>
            <a:r>
              <a:rPr lang="zh-CN" altLang="en-US" sz="1100" dirty="0">
                <a:solidFill>
                  <a:srgbClr val="FFFFFF"/>
                </a:solidFill>
                <a:latin typeface="Calibri" pitchFamily="34" charset="0"/>
                <a:ea typeface="宋体" charset="-122"/>
              </a:rPr>
              <a:t>级</a:t>
            </a:r>
            <a:r>
              <a:rPr lang="en-US" altLang="zh-CN" sz="1100" dirty="0">
                <a:solidFill>
                  <a:srgbClr val="FFFFFF"/>
                </a:solidFill>
                <a:latin typeface="Calibri" pitchFamily="34" charset="0"/>
                <a:ea typeface="宋体" charset="-122"/>
              </a:rPr>
              <a:t>) :18pt  </a:t>
            </a: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颜色</a:t>
            </a:r>
            <a:r>
              <a:rPr lang="en-US" altLang="zh-CN" sz="1100" dirty="0">
                <a:solidFill>
                  <a:srgbClr val="FFFFFF"/>
                </a:solidFill>
                <a:latin typeface="Calibri" pitchFamily="34" charset="0"/>
                <a:ea typeface="宋体" charset="-122"/>
              </a:rPr>
              <a:t>:</a:t>
            </a:r>
            <a:r>
              <a:rPr lang="zh-CN" altLang="en-US" sz="1100" dirty="0">
                <a:solidFill>
                  <a:srgbClr val="FFFFFF"/>
                </a:solidFill>
                <a:latin typeface="Calibri" pitchFamily="34" charset="0"/>
                <a:ea typeface="宋体" charset="-122"/>
              </a:rPr>
              <a:t>黑色</a:t>
            </a: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内部使用字体 </a:t>
            </a:r>
            <a:r>
              <a:rPr lang="en-US" altLang="zh-CN" sz="1100" dirty="0">
                <a:solidFill>
                  <a:srgbClr val="FFFFFF"/>
                </a:solidFill>
                <a:latin typeface="Calibri" pitchFamily="34" charset="0"/>
                <a:ea typeface="宋体" charset="-122"/>
              </a:rPr>
              <a:t>:</a:t>
            </a:r>
          </a:p>
          <a:p>
            <a:pPr marL="342760" indent="-342760" algn="r" eaLnBrk="0" hangingPunct="0">
              <a:lnSpc>
                <a:spcPct val="125000"/>
              </a:lnSpc>
              <a:spcBef>
                <a:spcPct val="20000"/>
              </a:spcBef>
              <a:buFont typeface="Arial" charset="0"/>
              <a:buNone/>
              <a:defRPr/>
            </a:pPr>
            <a:r>
              <a:rPr lang="en-US" altLang="zh-CN" sz="1100" dirty="0" err="1">
                <a:solidFill>
                  <a:srgbClr val="FFFFFF"/>
                </a:solidFill>
                <a:latin typeface="Calibri" pitchFamily="34" charset="0"/>
                <a:ea typeface="宋体" charset="-122"/>
              </a:rPr>
              <a:t>FrutigerNext</a:t>
            </a:r>
            <a:r>
              <a:rPr lang="en-US" altLang="zh-CN" sz="1100" dirty="0">
                <a:solidFill>
                  <a:srgbClr val="FFFFFF"/>
                </a:solidFill>
                <a:latin typeface="Calibri" pitchFamily="34" charset="0"/>
                <a:ea typeface="宋体" charset="-122"/>
              </a:rPr>
              <a:t> LT Regular</a:t>
            </a: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外部使用字体 </a:t>
            </a:r>
            <a:r>
              <a:rPr lang="en-US" altLang="zh-CN" sz="1100" dirty="0">
                <a:solidFill>
                  <a:srgbClr val="FFFFFF"/>
                </a:solidFill>
                <a:latin typeface="Calibri" pitchFamily="34" charset="0"/>
                <a:ea typeface="宋体" charset="-122"/>
              </a:rPr>
              <a:t>: Arial</a:t>
            </a:r>
          </a:p>
          <a:p>
            <a:pPr marL="342760" indent="-342760" algn="r" eaLnBrk="0" hangingPunct="0">
              <a:lnSpc>
                <a:spcPct val="75000"/>
              </a:lnSpc>
              <a:spcBef>
                <a:spcPct val="20000"/>
              </a:spcBef>
              <a:buFont typeface="Arial" charset="0"/>
              <a:buNone/>
              <a:defRPr/>
            </a:pPr>
            <a:endParaRPr lang="en-US" altLang="zh-CN" sz="1100" dirty="0">
              <a:solidFill>
                <a:srgbClr val="FFFFFF"/>
              </a:solidFill>
              <a:latin typeface="Calibri" pitchFamily="34" charset="0"/>
              <a:ea typeface="宋体" charset="-122"/>
            </a:endParaRP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中文正文</a:t>
            </a:r>
            <a:r>
              <a:rPr lang="en-US" altLang="zh-CN" sz="1100" dirty="0">
                <a:solidFill>
                  <a:srgbClr val="FFFFFF"/>
                </a:solidFill>
                <a:latin typeface="Calibri" pitchFamily="34" charset="0"/>
                <a:ea typeface="宋体" charset="-122"/>
              </a:rPr>
              <a:t>:18-20pt</a:t>
            </a: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子目录</a:t>
            </a:r>
            <a:r>
              <a:rPr lang="en-US" altLang="zh-CN" sz="1100" dirty="0">
                <a:solidFill>
                  <a:srgbClr val="FFFFFF"/>
                </a:solidFill>
                <a:latin typeface="Calibri" pitchFamily="34" charset="0"/>
                <a:ea typeface="宋体" charset="-122"/>
              </a:rPr>
              <a:t>(2-5</a:t>
            </a:r>
            <a:r>
              <a:rPr lang="zh-CN" altLang="en-US" sz="1100" dirty="0">
                <a:solidFill>
                  <a:srgbClr val="FFFFFF"/>
                </a:solidFill>
                <a:latin typeface="Calibri" pitchFamily="34" charset="0"/>
                <a:ea typeface="宋体" charset="-122"/>
              </a:rPr>
              <a:t>级</a:t>
            </a:r>
            <a:r>
              <a:rPr lang="en-US" altLang="zh-CN" sz="1100" dirty="0">
                <a:solidFill>
                  <a:srgbClr val="FFFFFF"/>
                </a:solidFill>
                <a:latin typeface="Calibri" pitchFamily="34" charset="0"/>
                <a:ea typeface="宋体" charset="-122"/>
              </a:rPr>
              <a:t>):18pt </a:t>
            </a:r>
            <a:endParaRPr lang="zh-CN" altLang="en-US" sz="1100" dirty="0">
              <a:solidFill>
                <a:srgbClr val="FFFFFF"/>
              </a:solidFill>
              <a:latin typeface="Calibri" pitchFamily="34" charset="0"/>
              <a:ea typeface="宋体" charset="-122"/>
            </a:endParaRP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颜色</a:t>
            </a:r>
            <a:r>
              <a:rPr lang="en-US" altLang="zh-CN" sz="1100" dirty="0">
                <a:solidFill>
                  <a:srgbClr val="FFFFFF"/>
                </a:solidFill>
                <a:latin typeface="Calibri" pitchFamily="34" charset="0"/>
                <a:ea typeface="宋体" charset="-122"/>
              </a:rPr>
              <a:t>:</a:t>
            </a:r>
            <a:r>
              <a:rPr lang="zh-CN" altLang="en-US" sz="1100" dirty="0">
                <a:solidFill>
                  <a:srgbClr val="FFFFFF"/>
                </a:solidFill>
                <a:latin typeface="Calibri" pitchFamily="34" charset="0"/>
                <a:ea typeface="宋体" charset="-122"/>
              </a:rPr>
              <a:t>黑色</a:t>
            </a: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字体</a:t>
            </a:r>
            <a:r>
              <a:rPr lang="en-US" altLang="zh-CN" sz="1100" dirty="0">
                <a:solidFill>
                  <a:srgbClr val="FFFFFF"/>
                </a:solidFill>
                <a:latin typeface="Calibri" pitchFamily="34" charset="0"/>
                <a:ea typeface="宋体" charset="-122"/>
              </a:rPr>
              <a:t>:</a:t>
            </a:r>
            <a:r>
              <a:rPr lang="zh-CN" altLang="en-US" sz="1100" dirty="0">
                <a:solidFill>
                  <a:srgbClr val="FFFFFF"/>
                </a:solidFill>
                <a:latin typeface="Calibri" pitchFamily="34" charset="0"/>
                <a:ea typeface="宋体" charset="-122"/>
              </a:rPr>
              <a:t>细黑体</a:t>
            </a:r>
            <a:r>
              <a:rPr lang="zh-CN" altLang="en-US" sz="1100" b="1" dirty="0">
                <a:solidFill>
                  <a:srgbClr val="FFFFFF"/>
                </a:solidFill>
                <a:latin typeface="Arial" charset="0"/>
                <a:ea typeface="华文细黑" pitchFamily="2" charset="-122"/>
              </a:rPr>
              <a:t> </a:t>
            </a:r>
          </a:p>
        </p:txBody>
      </p:sp>
      <p:grpSp>
        <p:nvGrpSpPr>
          <p:cNvPr id="2" name="Group 16"/>
          <p:cNvGrpSpPr>
            <a:grpSpLocks/>
          </p:cNvGrpSpPr>
          <p:nvPr/>
        </p:nvGrpSpPr>
        <p:grpSpPr bwMode="auto">
          <a:xfrm>
            <a:off x="13218480" y="3511559"/>
            <a:ext cx="1302946" cy="3224212"/>
            <a:chOff x="5839" y="2251"/>
            <a:chExt cx="579" cy="2031"/>
          </a:xfrm>
        </p:grpSpPr>
        <p:sp>
          <p:nvSpPr>
            <p:cNvPr id="10253" name="Rectangle 17"/>
            <p:cNvSpPr>
              <a:spLocks noChangeArrowheads="1"/>
            </p:cNvSpPr>
            <p:nvPr userDrawn="1"/>
          </p:nvSpPr>
          <p:spPr bwMode="auto">
            <a:xfrm>
              <a:off x="5839" y="3114"/>
              <a:ext cx="579" cy="291"/>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sz="2400" dirty="0">
                <a:solidFill>
                  <a:srgbClr val="000000"/>
                </a:solidFill>
                <a:latin typeface="Calibri" pitchFamily="34" charset="0"/>
                <a:ea typeface="宋体" charset="-122"/>
              </a:endParaRPr>
            </a:p>
          </p:txBody>
        </p:sp>
        <p:grpSp>
          <p:nvGrpSpPr>
            <p:cNvPr id="3"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4"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5"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6"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7"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8"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9"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10"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11"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12"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13"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14"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15"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sp>
        <p:nvSpPr>
          <p:cNvPr id="10251" name="Rectangle 83"/>
          <p:cNvSpPr>
            <a:spLocks noChangeArrowheads="1"/>
          </p:cNvSpPr>
          <p:nvPr/>
        </p:nvSpPr>
        <p:spPr bwMode="auto">
          <a:xfrm>
            <a:off x="13114981" y="1341442"/>
            <a:ext cx="1690003" cy="1333234"/>
          </a:xfrm>
          <a:prstGeom prst="rect">
            <a:avLst/>
          </a:prstGeom>
          <a:noFill/>
          <a:ln w="9525">
            <a:noFill/>
            <a:miter lim="800000"/>
            <a:headEnd/>
            <a:tailEnd/>
          </a:ln>
          <a:effectLst/>
        </p:spPr>
        <p:txBody>
          <a:bodyPr lIns="80089" tIns="40046" rIns="80089" bIns="40046">
            <a:spAutoFit/>
          </a:bodyPr>
          <a:lstStyle/>
          <a:p>
            <a:pPr eaLnBrk="0" hangingPunct="0">
              <a:lnSpc>
                <a:spcPct val="120000"/>
              </a:lnSpc>
              <a:spcBef>
                <a:spcPct val="20000"/>
              </a:spcBef>
              <a:buFont typeface="Arial" charset="0"/>
              <a:buNone/>
              <a:defRPr/>
            </a:pPr>
            <a:r>
              <a:rPr lang="zh-CN" altLang="en-US" sz="1100" dirty="0">
                <a:solidFill>
                  <a:srgbClr val="FFFFFF"/>
                </a:solidFill>
                <a:latin typeface="Calibri" pitchFamily="34" charset="0"/>
                <a:ea typeface="宋体" charset="-122"/>
              </a:rPr>
              <a:t>配色参考方案：</a:t>
            </a:r>
          </a:p>
          <a:p>
            <a:pPr eaLnBrk="0" hangingPunct="0">
              <a:lnSpc>
                <a:spcPct val="120000"/>
              </a:lnSpc>
              <a:spcBef>
                <a:spcPct val="20000"/>
              </a:spcBef>
              <a:buFont typeface="Arial" charset="0"/>
              <a:buNone/>
              <a:defRPr/>
            </a:pPr>
            <a:r>
              <a:rPr lang="zh-CN" altLang="en-US" sz="1100" dirty="0">
                <a:solidFill>
                  <a:srgbClr val="FFFFFF"/>
                </a:solidFill>
                <a:latin typeface="Calibri" pitchFamily="34" charset="0"/>
                <a:ea typeface="宋体" charset="-122"/>
              </a:rPr>
              <a:t>建议同一页面内不超过四种颜色，以下是</a:t>
            </a:r>
            <a:r>
              <a:rPr lang="en-US" altLang="zh-CN" sz="1100" dirty="0">
                <a:solidFill>
                  <a:srgbClr val="FFFFFF"/>
                </a:solidFill>
                <a:latin typeface="Calibri" pitchFamily="34" charset="0"/>
                <a:ea typeface="宋体" charset="-122"/>
              </a:rPr>
              <a:t>13</a:t>
            </a:r>
            <a:r>
              <a:rPr lang="zh-CN" altLang="en-US" sz="1100" dirty="0">
                <a:solidFill>
                  <a:srgbClr val="FFFFFF"/>
                </a:solidFill>
                <a:latin typeface="Calibri" pitchFamily="34" charset="0"/>
                <a:ea typeface="宋体" charset="-122"/>
              </a:rPr>
              <a:t>组配色方案，同一页面内只选择一组使用。（仅供参考）</a:t>
            </a:r>
          </a:p>
        </p:txBody>
      </p:sp>
      <p:sp>
        <p:nvSpPr>
          <p:cNvPr id="10252" name="Rectangle 84"/>
          <p:cNvSpPr>
            <a:spLocks noChangeArrowheads="1"/>
          </p:cNvSpPr>
          <p:nvPr/>
        </p:nvSpPr>
        <p:spPr bwMode="auto">
          <a:xfrm>
            <a:off x="13114961" y="7945"/>
            <a:ext cx="1588738" cy="487044"/>
          </a:xfrm>
          <a:prstGeom prst="rect">
            <a:avLst/>
          </a:prstGeom>
          <a:noFill/>
          <a:ln w="9525">
            <a:noFill/>
            <a:miter lim="800000"/>
            <a:headEnd/>
            <a:tailEnd/>
          </a:ln>
          <a:effectLst/>
        </p:spPr>
        <p:txBody>
          <a:bodyPr lIns="80089" tIns="40046" rIns="80089" bIns="40046">
            <a:spAutoFit/>
          </a:bodyPr>
          <a:lstStyle/>
          <a:p>
            <a:pPr>
              <a:lnSpc>
                <a:spcPct val="120000"/>
              </a:lnSpc>
              <a:buClr>
                <a:srgbClr val="777777"/>
              </a:buClr>
              <a:buSzPct val="60000"/>
              <a:buFont typeface="Wingdings" pitchFamily="2" charset="2"/>
              <a:buNone/>
              <a:defRPr/>
            </a:pPr>
            <a:r>
              <a:rPr lang="zh-CN" altLang="en-US" sz="1100" dirty="0">
                <a:solidFill>
                  <a:srgbClr val="FFFFFF"/>
                </a:solidFill>
                <a:latin typeface="Calibri" pitchFamily="34" charset="0"/>
                <a:ea typeface="宋体" charset="-122"/>
              </a:rPr>
              <a:t>客户或者合作伙伴的标志放在右上角</a:t>
            </a:r>
            <a:r>
              <a:rPr lang="en-US" altLang="zh-CN" sz="1100" dirty="0">
                <a:solidFill>
                  <a:srgbClr val="FFFFFF"/>
                </a:solidFill>
                <a:latin typeface="Calibri" pitchFamily="34" charset="0"/>
                <a:ea typeface="宋体" charset="-122"/>
              </a:rPr>
              <a:t>.</a:t>
            </a:r>
            <a:endParaRPr lang="zh-CN" altLang="en-US" sz="1100" dirty="0">
              <a:solidFill>
                <a:srgbClr val="FFFFFF"/>
              </a:solidFill>
              <a:latin typeface="Calibri" pitchFamily="34" charset="0"/>
              <a:ea typeface="宋体" charset="-122"/>
            </a:endParaRPr>
          </a:p>
        </p:txBody>
      </p:sp>
      <p:sp>
        <p:nvSpPr>
          <p:cNvPr id="6149" name="Rectangle 5"/>
          <p:cNvSpPr>
            <a:spLocks noChangeArrowheads="1"/>
          </p:cNvSpPr>
          <p:nvPr/>
        </p:nvSpPr>
        <p:spPr bwMode="auto">
          <a:xfrm>
            <a:off x="9017099" y="6489724"/>
            <a:ext cx="2972694" cy="455614"/>
          </a:xfrm>
          <a:prstGeom prst="rect">
            <a:avLst/>
          </a:prstGeom>
          <a:noFill/>
          <a:ln w="9525">
            <a:noFill/>
            <a:miter lim="800000"/>
            <a:headEnd/>
            <a:tailEnd/>
          </a:ln>
        </p:spPr>
        <p:txBody>
          <a:bodyPr lIns="0" tIns="0" rIns="0" bIns="0"/>
          <a:lstStyle/>
          <a:p>
            <a:pPr eaLnBrk="0" hangingPunct="0">
              <a:lnSpc>
                <a:spcPct val="85000"/>
              </a:lnSpc>
              <a:defRPr/>
            </a:pPr>
            <a:r>
              <a:rPr lang="de-DE" altLang="zh-CN" sz="1200" dirty="0">
                <a:solidFill>
                  <a:srgbClr val="000000"/>
                </a:solidFill>
                <a:latin typeface="FrutigerNext LT Bold" pitchFamily="34" charset="0"/>
                <a:ea typeface="ＭＳ Ｐゴシック" pitchFamily="34" charset="-128"/>
              </a:rPr>
              <a:t>Page </a:t>
            </a:r>
            <a:fld id="{52A5D625-72FF-4364-B088-B7F11232586A}" type="slidenum">
              <a:rPr lang="de-DE" altLang="zh-CN" sz="1200">
                <a:solidFill>
                  <a:srgbClr val="000000"/>
                </a:solidFill>
                <a:latin typeface="FrutigerNext LT Bold" pitchFamily="34" charset="0"/>
                <a:ea typeface="ＭＳ Ｐゴシック" pitchFamily="34" charset="-128"/>
              </a:rPr>
              <a:pPr eaLnBrk="0" hangingPunct="0">
                <a:lnSpc>
                  <a:spcPct val="85000"/>
                </a:lnSpc>
                <a:defRPr/>
              </a:pPr>
              <a:t>‹#›</a:t>
            </a:fld>
            <a:endParaRPr lang="en-GB" altLang="zh-CN" sz="1200" dirty="0">
              <a:solidFill>
                <a:srgbClr val="000000"/>
              </a:solidFill>
              <a:latin typeface="FrutigerNext LT Bold" pitchFamily="34" charset="0"/>
              <a:ea typeface="ＭＳ Ｐゴシック" pitchFamily="34" charset="-128"/>
            </a:endParaRPr>
          </a:p>
        </p:txBody>
      </p:sp>
      <p:sp>
        <p:nvSpPr>
          <p:cNvPr id="79" name="Rectangle 21"/>
          <p:cNvSpPr>
            <a:spLocks noChangeArrowheads="1"/>
          </p:cNvSpPr>
          <p:nvPr/>
        </p:nvSpPr>
        <p:spPr bwMode="auto">
          <a:xfrm>
            <a:off x="5151094" y="6463227"/>
            <a:ext cx="1892897" cy="138499"/>
          </a:xfrm>
          <a:prstGeom prst="rect">
            <a:avLst/>
          </a:prstGeom>
          <a:noFill/>
          <a:ln w="9525" algn="ctr">
            <a:noFill/>
            <a:miter lim="800000"/>
            <a:headEnd/>
            <a:tailEnd/>
          </a:ln>
          <a:effectLst/>
        </p:spPr>
        <p:txBody>
          <a:bodyPr wrap="none" lIns="80045" tIns="0" rIns="80045" bIns="0">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defTabSz="801362" eaLnBrk="0" hangingPunct="0">
              <a:defRPr/>
            </a:pPr>
            <a:r>
              <a:rPr lang="zh-CN" altLang="en-US" sz="900" dirty="0">
                <a:solidFill>
                  <a:srgbClr val="000000"/>
                </a:solidFill>
                <a:latin typeface="Arial"/>
              </a:rPr>
              <a:t>华为保密信息，未经授权禁止扩散</a:t>
            </a:r>
            <a:endParaRPr lang="en-US" altLang="zh-CN" sz="900" dirty="0">
              <a:solidFill>
                <a:srgbClr val="000000"/>
              </a:solidFill>
              <a:latin typeface="FrutigerNext LT Bold" pitchFamily="34" charset="0"/>
              <a:ea typeface="ＭＳ Ｐゴシック" pitchFamily="34" charset="-128"/>
            </a:endParaRPr>
          </a:p>
        </p:txBody>
      </p:sp>
    </p:spTree>
    <p:extLst>
      <p:ext uri="{BB962C8B-B14F-4D97-AF65-F5344CB8AC3E}">
        <p14:creationId xmlns:p14="http://schemas.microsoft.com/office/powerpoint/2010/main" val="124596736"/>
      </p:ext>
    </p:extLst>
  </p:cSld>
  <p:clrMap bg1="lt1" tx1="dk1" bg2="lt2" tx2="dk2" accent1="accent1" accent2="accent2" accent3="accent3" accent4="accent4" accent5="accent5" accent6="accent6" hlink="hlink" folHlink="folHlink"/>
  <p:sldLayoutIdLst>
    <p:sldLayoutId id="2147484665" r:id="rId1"/>
    <p:sldLayoutId id="2147484666" r:id="rId2"/>
    <p:sldLayoutId id="2147484667" r:id="rId3"/>
    <p:sldLayoutId id="2147484668" r:id="rId4"/>
    <p:sldLayoutId id="2147484669" r:id="rId5"/>
    <p:sldLayoutId id="2147484671" r:id="rId6"/>
    <p:sldLayoutId id="2147484672" r:id="rId7"/>
    <p:sldLayoutId id="2147484673" r:id="rId8"/>
  </p:sldLayoutIdLst>
  <p:transition advClick="0" advTm="8000">
    <p:fade thruBlk="1"/>
  </p:transition>
  <p:txStyles>
    <p:titleStyle>
      <a:lvl1pPr algn="l" rtl="0" eaLnBrk="0" fontAlgn="base" hangingPunct="0">
        <a:spcBef>
          <a:spcPct val="0"/>
        </a:spcBef>
        <a:spcAft>
          <a:spcPct val="0"/>
        </a:spcAft>
        <a:defRPr sz="3199" b="1">
          <a:solidFill>
            <a:srgbClr val="990000"/>
          </a:solidFill>
          <a:latin typeface="黑体" pitchFamily="49" charset="-122"/>
          <a:ea typeface="黑体" pitchFamily="49" charset="-122"/>
          <a:cs typeface="+mj-cs"/>
        </a:defRPr>
      </a:lvl1pPr>
      <a:lvl2pPr algn="l" rtl="0" eaLnBrk="0" fontAlgn="base" hangingPunct="0">
        <a:spcBef>
          <a:spcPct val="0"/>
        </a:spcBef>
        <a:spcAft>
          <a:spcPct val="0"/>
        </a:spcAft>
        <a:defRPr sz="3199"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199"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199"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199" b="1">
          <a:solidFill>
            <a:srgbClr val="990000"/>
          </a:solidFill>
          <a:latin typeface="黑体" pitchFamily="49" charset="-122"/>
          <a:ea typeface="黑体" pitchFamily="49" charset="-122"/>
          <a:cs typeface="宋体" charset="-122"/>
        </a:defRPr>
      </a:lvl5pPr>
      <a:lvl6pPr marL="457015"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宋体" charset="-122"/>
        </a:defRPr>
      </a:lvl6pPr>
      <a:lvl7pPr marL="914026"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宋体" charset="-122"/>
        </a:defRPr>
      </a:lvl7pPr>
      <a:lvl8pPr marL="1371040"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宋体" charset="-122"/>
        </a:defRPr>
      </a:lvl8pPr>
      <a:lvl9pPr marL="1828053"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宋体" charset="-122"/>
        </a:defRPr>
      </a:lvl9pPr>
    </p:titleStyle>
    <p:bodyStyle>
      <a:lvl1pPr marL="342760" indent="-34276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ea"/>
          <a:ea typeface="+mn-ea"/>
          <a:cs typeface="+mn-cs"/>
        </a:defRPr>
      </a:lvl1pPr>
      <a:lvl2pPr marL="742646" indent="-285633"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ea"/>
          <a:ea typeface="+mn-ea"/>
          <a:cs typeface="+mn-cs"/>
        </a:defRPr>
      </a:lvl2pPr>
      <a:lvl3pPr marL="1142533" indent="-228506"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ea"/>
          <a:ea typeface="+mn-ea"/>
          <a:cs typeface="+mn-cs"/>
        </a:defRPr>
      </a:lvl3pPr>
      <a:lvl4pPr marL="1599547" indent="-228506" algn="l" rtl="0" eaLnBrk="0" fontAlgn="base" hangingPunct="0">
        <a:lnSpc>
          <a:spcPct val="140000"/>
        </a:lnSpc>
        <a:spcBef>
          <a:spcPct val="0"/>
        </a:spcBef>
        <a:spcAft>
          <a:spcPct val="0"/>
        </a:spcAft>
        <a:buChar char="–"/>
        <a:defRPr sz="1300">
          <a:solidFill>
            <a:schemeClr val="tx1"/>
          </a:solidFill>
          <a:latin typeface="+mn-ea"/>
          <a:ea typeface="+mn-ea"/>
          <a:cs typeface="+mn-cs"/>
        </a:defRPr>
      </a:lvl4pPr>
      <a:lvl5pPr marL="2056560" indent="-228506" algn="l" rtl="0" eaLnBrk="0" fontAlgn="base" hangingPunct="0">
        <a:lnSpc>
          <a:spcPct val="140000"/>
        </a:lnSpc>
        <a:spcBef>
          <a:spcPct val="0"/>
        </a:spcBef>
        <a:spcAft>
          <a:spcPct val="0"/>
        </a:spcAft>
        <a:buFont typeface="Arial" charset="0"/>
        <a:buChar char="~"/>
        <a:defRPr sz="1200">
          <a:solidFill>
            <a:schemeClr val="tx1"/>
          </a:solidFill>
          <a:latin typeface="+mn-ea"/>
          <a:ea typeface="+mn-ea"/>
          <a:cs typeface="+mn-cs"/>
        </a:defRPr>
      </a:lvl5pPr>
      <a:lvl6pPr marL="2513573" indent="-228506"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0587" indent="-228506"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7600" indent="-228506"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4613" indent="-228506"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026" rtl="0" eaLnBrk="1" latinLnBrk="0" hangingPunct="1">
        <a:defRPr sz="1700" kern="1200">
          <a:solidFill>
            <a:schemeClr val="tx1"/>
          </a:solidFill>
          <a:latin typeface="+mn-lt"/>
          <a:ea typeface="+mn-ea"/>
          <a:cs typeface="+mn-cs"/>
        </a:defRPr>
      </a:lvl1pPr>
      <a:lvl2pPr marL="457015" algn="l" defTabSz="914026" rtl="0" eaLnBrk="1" latinLnBrk="0" hangingPunct="1">
        <a:defRPr sz="1700" kern="1200">
          <a:solidFill>
            <a:schemeClr val="tx1"/>
          </a:solidFill>
          <a:latin typeface="+mn-lt"/>
          <a:ea typeface="+mn-ea"/>
          <a:cs typeface="+mn-cs"/>
        </a:defRPr>
      </a:lvl2pPr>
      <a:lvl3pPr marL="914026" algn="l" defTabSz="914026" rtl="0" eaLnBrk="1" latinLnBrk="0" hangingPunct="1">
        <a:defRPr sz="1700" kern="1200">
          <a:solidFill>
            <a:schemeClr val="tx1"/>
          </a:solidFill>
          <a:latin typeface="+mn-lt"/>
          <a:ea typeface="+mn-ea"/>
          <a:cs typeface="+mn-cs"/>
        </a:defRPr>
      </a:lvl3pPr>
      <a:lvl4pPr marL="1371040" algn="l" defTabSz="914026" rtl="0" eaLnBrk="1" latinLnBrk="0" hangingPunct="1">
        <a:defRPr sz="1700" kern="1200">
          <a:solidFill>
            <a:schemeClr val="tx1"/>
          </a:solidFill>
          <a:latin typeface="+mn-lt"/>
          <a:ea typeface="+mn-ea"/>
          <a:cs typeface="+mn-cs"/>
        </a:defRPr>
      </a:lvl4pPr>
      <a:lvl5pPr marL="1828053" algn="l" defTabSz="914026" rtl="0" eaLnBrk="1" latinLnBrk="0" hangingPunct="1">
        <a:defRPr sz="1700" kern="1200">
          <a:solidFill>
            <a:schemeClr val="tx1"/>
          </a:solidFill>
          <a:latin typeface="+mn-lt"/>
          <a:ea typeface="+mn-ea"/>
          <a:cs typeface="+mn-cs"/>
        </a:defRPr>
      </a:lvl5pPr>
      <a:lvl6pPr marL="2285067" algn="l" defTabSz="914026" rtl="0" eaLnBrk="1" latinLnBrk="0" hangingPunct="1">
        <a:defRPr sz="1700" kern="1200">
          <a:solidFill>
            <a:schemeClr val="tx1"/>
          </a:solidFill>
          <a:latin typeface="+mn-lt"/>
          <a:ea typeface="+mn-ea"/>
          <a:cs typeface="+mn-cs"/>
        </a:defRPr>
      </a:lvl6pPr>
      <a:lvl7pPr marL="2742079" algn="l" defTabSz="914026" rtl="0" eaLnBrk="1" latinLnBrk="0" hangingPunct="1">
        <a:defRPr sz="1700" kern="1200">
          <a:solidFill>
            <a:schemeClr val="tx1"/>
          </a:solidFill>
          <a:latin typeface="+mn-lt"/>
          <a:ea typeface="+mn-ea"/>
          <a:cs typeface="+mn-cs"/>
        </a:defRPr>
      </a:lvl7pPr>
      <a:lvl8pPr marL="3199093" algn="l" defTabSz="914026" rtl="0" eaLnBrk="1" latinLnBrk="0" hangingPunct="1">
        <a:defRPr sz="1700" kern="1200">
          <a:solidFill>
            <a:schemeClr val="tx1"/>
          </a:solidFill>
          <a:latin typeface="+mn-lt"/>
          <a:ea typeface="+mn-ea"/>
          <a:cs typeface="+mn-cs"/>
        </a:defRPr>
      </a:lvl8pPr>
      <a:lvl9pPr marL="3656106" algn="l" defTabSz="914026" rtl="0" eaLnBrk="1" latinLnBrk="0" hangingPunct="1">
        <a:defRPr sz="17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194" name="Picture 79" descr="dd"/>
          <p:cNvPicPr>
            <a:picLocks noChangeAspect="1" noChangeArrowheads="1"/>
          </p:cNvPicPr>
          <p:nvPr/>
        </p:nvPicPr>
        <p:blipFill>
          <a:blip r:embed="rId12" cstate="print"/>
          <a:srcRect/>
          <a:stretch>
            <a:fillRect/>
          </a:stretch>
        </p:blipFill>
        <p:spPr bwMode="auto">
          <a:xfrm>
            <a:off x="0" y="6224590"/>
            <a:ext cx="12970939" cy="636587"/>
          </a:xfrm>
          <a:prstGeom prst="rect">
            <a:avLst/>
          </a:prstGeom>
          <a:noFill/>
          <a:ln w="9525">
            <a:noFill/>
            <a:miter lim="800000"/>
            <a:headEnd/>
            <a:tailEnd/>
          </a:ln>
        </p:spPr>
      </p:pic>
      <p:sp>
        <p:nvSpPr>
          <p:cNvPr id="154" name="Text Box 8"/>
          <p:cNvSpPr txBox="1">
            <a:spLocks noChangeArrowheads="1"/>
          </p:cNvSpPr>
          <p:nvPr/>
        </p:nvSpPr>
        <p:spPr bwMode="auto">
          <a:xfrm>
            <a:off x="1071161" y="6451601"/>
            <a:ext cx="2532337" cy="184666"/>
          </a:xfrm>
          <a:prstGeom prst="rect">
            <a:avLst/>
          </a:prstGeom>
          <a:noFill/>
          <a:ln>
            <a:noFill/>
          </a:ln>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fontAlgn="auto">
              <a:spcBef>
                <a:spcPts val="0"/>
              </a:spcBef>
              <a:spcAft>
                <a:spcPts val="0"/>
              </a:spcAft>
              <a:defRPr/>
            </a:pPr>
            <a:r>
              <a:rPr lang="en-US" altLang="zh-CN" sz="1200">
                <a:solidFill>
                  <a:srgbClr val="000000"/>
                </a:solidFill>
                <a:latin typeface="FrutigerNext LT Bold" pitchFamily="34" charset="0"/>
                <a:ea typeface="MS PGothic" pitchFamily="34" charset="-128"/>
              </a:rPr>
              <a:t>HUAWEI TECHNOLOGIES CO., LTD.</a:t>
            </a:r>
          </a:p>
        </p:txBody>
      </p:sp>
      <p:pic>
        <p:nvPicPr>
          <p:cNvPr id="8196" name="Picture 9" descr="8"/>
          <p:cNvPicPr>
            <a:picLocks noChangeAspect="1" noChangeArrowheads="1"/>
          </p:cNvPicPr>
          <p:nvPr/>
        </p:nvPicPr>
        <p:blipFill>
          <a:blip r:embed="rId13" cstate="print"/>
          <a:srcRect/>
          <a:stretch>
            <a:fillRect/>
          </a:stretch>
        </p:blipFill>
        <p:spPr bwMode="auto">
          <a:xfrm>
            <a:off x="10644092" y="6386515"/>
            <a:ext cx="1858778" cy="312737"/>
          </a:xfrm>
          <a:prstGeom prst="rect">
            <a:avLst/>
          </a:prstGeom>
          <a:noFill/>
          <a:ln w="9525">
            <a:noFill/>
            <a:miter lim="800000"/>
            <a:headEnd/>
            <a:tailEnd/>
          </a:ln>
        </p:spPr>
      </p:pic>
      <p:sp>
        <p:nvSpPr>
          <p:cNvPr id="8197" name="Rectangle 13"/>
          <p:cNvSpPr>
            <a:spLocks noGrp="1" noChangeArrowheads="1"/>
          </p:cNvSpPr>
          <p:nvPr>
            <p:ph type="title"/>
          </p:nvPr>
        </p:nvSpPr>
        <p:spPr bwMode="auto">
          <a:xfrm>
            <a:off x="1071161" y="325440"/>
            <a:ext cx="10819618" cy="871537"/>
          </a:xfrm>
          <a:prstGeom prst="rect">
            <a:avLst/>
          </a:prstGeom>
          <a:noFill/>
          <a:ln w="9525">
            <a:noFill/>
            <a:miter lim="800000"/>
            <a:headEnd/>
            <a:tailEnd/>
          </a:ln>
        </p:spPr>
        <p:txBody>
          <a:bodyPr vert="horz" wrap="square" lIns="0" tIns="40064" rIns="80129" bIns="40064" numCol="1" anchor="ctr" anchorCtr="0" compatLnSpc="1">
            <a:prstTxWarp prst="textNoShape">
              <a:avLst/>
            </a:prstTxWarp>
          </a:bodyPr>
          <a:lstStyle/>
          <a:p>
            <a:pPr lvl="0"/>
            <a:r>
              <a:rPr lang="zh-CN" altLang="en-US"/>
              <a:t>单击此处编辑母版标题样式</a:t>
            </a:r>
          </a:p>
        </p:txBody>
      </p:sp>
      <p:sp>
        <p:nvSpPr>
          <p:cNvPr id="8199" name="Rectangle 68"/>
          <p:cNvSpPr>
            <a:spLocks noGrp="1" noChangeArrowheads="1"/>
          </p:cNvSpPr>
          <p:nvPr>
            <p:ph type="body" idx="1"/>
          </p:nvPr>
        </p:nvSpPr>
        <p:spPr bwMode="auto">
          <a:xfrm>
            <a:off x="1071161" y="1628777"/>
            <a:ext cx="10819618" cy="4194175"/>
          </a:xfrm>
          <a:prstGeom prst="rect">
            <a:avLst/>
          </a:prstGeom>
          <a:noFill/>
          <a:ln w="9525">
            <a:noFill/>
            <a:miter lim="800000"/>
            <a:headEnd/>
            <a:tailEnd/>
          </a:ln>
        </p:spPr>
        <p:txBody>
          <a:bodyPr vert="horz" wrap="square" lIns="80142" tIns="40070" rIns="80142" bIns="4007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49" name="Rectangle 15"/>
          <p:cNvSpPr>
            <a:spLocks noChangeArrowheads="1"/>
          </p:cNvSpPr>
          <p:nvPr/>
        </p:nvSpPr>
        <p:spPr bwMode="auto">
          <a:xfrm>
            <a:off x="-2767912" y="692150"/>
            <a:ext cx="2614891" cy="5500688"/>
          </a:xfrm>
          <a:prstGeom prst="rect">
            <a:avLst/>
          </a:prstGeom>
          <a:noFill/>
          <a:ln w="9525">
            <a:noFill/>
            <a:miter lim="800000"/>
            <a:headEnd/>
            <a:tailEnd/>
          </a:ln>
          <a:effectLst/>
        </p:spPr>
        <p:txBody>
          <a:bodyPr lIns="80124" tIns="40063" rIns="80124" bIns="40063">
            <a:spAutoFit/>
          </a:bodyPr>
          <a:lstStyle/>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英文标题</a:t>
            </a:r>
            <a:r>
              <a:rPr lang="en-US" altLang="zh-CN" sz="1100" dirty="0">
                <a:solidFill>
                  <a:srgbClr val="FFFFFF"/>
                </a:solidFill>
                <a:latin typeface="FrutigerNext LT Medium"/>
                <a:ea typeface="华文细黑"/>
              </a:rPr>
              <a:t>:32-35pt  </a:t>
            </a:r>
            <a:endParaRPr lang="zh-CN" altLang="en-US" sz="1100" dirty="0">
              <a:solidFill>
                <a:srgbClr val="FFFFFF"/>
              </a:solidFill>
              <a:latin typeface="FrutigerNext LT Medium"/>
              <a:ea typeface="华文细黑"/>
            </a:endParaRP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颜色</a:t>
            </a:r>
            <a:r>
              <a:rPr lang="en-US" altLang="zh-CN" sz="1100" dirty="0">
                <a:solidFill>
                  <a:srgbClr val="FFFFFF"/>
                </a:solidFill>
                <a:latin typeface="FrutigerNext LT Medium"/>
                <a:ea typeface="华文细黑"/>
              </a:rPr>
              <a:t>: R153 G0 B0</a:t>
            </a: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内部使用字体 </a:t>
            </a:r>
            <a:r>
              <a:rPr lang="en-US" altLang="zh-CN" sz="1100" dirty="0">
                <a:solidFill>
                  <a:srgbClr val="FFFFFF"/>
                </a:solidFill>
                <a:latin typeface="FrutigerNext LT Medium"/>
                <a:ea typeface="华文细黑"/>
              </a:rPr>
              <a:t>:</a:t>
            </a:r>
          </a:p>
          <a:p>
            <a:pPr marL="342900" indent="-342900" algn="r" eaLnBrk="0" fontAlgn="auto" hangingPunct="0">
              <a:lnSpc>
                <a:spcPct val="125000"/>
              </a:lnSpc>
              <a:spcBef>
                <a:spcPct val="20000"/>
              </a:spcBef>
              <a:spcAft>
                <a:spcPts val="0"/>
              </a:spcAft>
              <a:buFont typeface="Arial" charset="0"/>
              <a:buNone/>
              <a:defRPr/>
            </a:pPr>
            <a:r>
              <a:rPr lang="en-US" altLang="zh-CN" sz="1100" dirty="0" err="1">
                <a:solidFill>
                  <a:srgbClr val="FFFFFF"/>
                </a:solidFill>
                <a:latin typeface="FrutigerNext LT Medium"/>
                <a:ea typeface="华文细黑"/>
              </a:rPr>
              <a:t>FrutigerNext</a:t>
            </a:r>
            <a:r>
              <a:rPr lang="en-US" altLang="zh-CN" sz="1100" dirty="0">
                <a:solidFill>
                  <a:srgbClr val="FFFFFF"/>
                </a:solidFill>
                <a:latin typeface="FrutigerNext LT Medium"/>
                <a:ea typeface="华文细黑"/>
              </a:rPr>
              <a:t> LT Medium</a:t>
            </a: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外部使用字体 </a:t>
            </a:r>
            <a:r>
              <a:rPr lang="en-US" altLang="zh-CN" sz="1100" dirty="0">
                <a:solidFill>
                  <a:srgbClr val="FFFFFF"/>
                </a:solidFill>
                <a:latin typeface="FrutigerNext LT Medium"/>
                <a:ea typeface="华文细黑"/>
              </a:rPr>
              <a:t>: Arial</a:t>
            </a:r>
          </a:p>
          <a:p>
            <a:pPr marL="342900" indent="-342900" algn="r" eaLnBrk="0" fontAlgn="auto" hangingPunct="0">
              <a:lnSpc>
                <a:spcPct val="75000"/>
              </a:lnSpc>
              <a:spcBef>
                <a:spcPct val="20000"/>
              </a:spcBef>
              <a:spcAft>
                <a:spcPts val="0"/>
              </a:spcAft>
              <a:buFont typeface="Arial" charset="0"/>
              <a:buNone/>
              <a:defRPr/>
            </a:pPr>
            <a:endParaRPr lang="en-US" altLang="zh-CN" sz="1100" dirty="0">
              <a:solidFill>
                <a:srgbClr val="FFFFFF"/>
              </a:solidFill>
              <a:latin typeface="FrutigerNext LT Medium"/>
              <a:ea typeface="华文细黑"/>
            </a:endParaRP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中文标题</a:t>
            </a:r>
            <a:r>
              <a:rPr lang="en-US" altLang="zh-CN" sz="1100" dirty="0">
                <a:solidFill>
                  <a:srgbClr val="FFFFFF"/>
                </a:solidFill>
                <a:latin typeface="FrutigerNext LT Medium"/>
                <a:ea typeface="华文细黑"/>
              </a:rPr>
              <a:t>:30-32pt  </a:t>
            </a:r>
            <a:endParaRPr lang="zh-CN" altLang="en-US" sz="1100" dirty="0">
              <a:solidFill>
                <a:srgbClr val="FFFFFF"/>
              </a:solidFill>
              <a:latin typeface="FrutigerNext LT Medium"/>
              <a:ea typeface="华文细黑"/>
            </a:endParaRP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颜色</a:t>
            </a:r>
            <a:r>
              <a:rPr lang="en-US" altLang="zh-CN" sz="1100" dirty="0">
                <a:solidFill>
                  <a:srgbClr val="FFFFFF"/>
                </a:solidFill>
                <a:latin typeface="FrutigerNext LT Medium"/>
                <a:ea typeface="华文细黑"/>
              </a:rPr>
              <a:t>: R153 G0 B0</a:t>
            </a: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字体</a:t>
            </a:r>
            <a:r>
              <a:rPr lang="en-US" altLang="zh-CN" sz="1100" dirty="0">
                <a:solidFill>
                  <a:srgbClr val="FFFFFF"/>
                </a:solidFill>
                <a:latin typeface="FrutigerNext LT Medium"/>
                <a:ea typeface="华文细黑"/>
              </a:rPr>
              <a:t>:</a:t>
            </a:r>
            <a:r>
              <a:rPr lang="zh-CN" altLang="en-US" sz="1100" dirty="0">
                <a:solidFill>
                  <a:srgbClr val="FFFFFF"/>
                </a:solidFill>
                <a:latin typeface="FrutigerNext LT Medium"/>
                <a:ea typeface="华文细黑"/>
              </a:rPr>
              <a:t>黑体</a:t>
            </a:r>
          </a:p>
          <a:p>
            <a:pPr marL="342900" indent="-342900" algn="r" eaLnBrk="0" fontAlgn="auto" hangingPunct="0">
              <a:lnSpc>
                <a:spcPct val="125000"/>
              </a:lnSpc>
              <a:spcBef>
                <a:spcPct val="20000"/>
              </a:spcBef>
              <a:spcAft>
                <a:spcPts val="0"/>
              </a:spcAft>
              <a:buFont typeface="Arial" charset="0"/>
              <a:buNone/>
              <a:defRPr/>
            </a:pPr>
            <a:endParaRPr lang="zh-CN" altLang="en-US" sz="1100" dirty="0">
              <a:solidFill>
                <a:srgbClr val="FFFFFF"/>
              </a:solidFill>
              <a:latin typeface="FrutigerNext LT Medium"/>
              <a:ea typeface="华文细黑"/>
            </a:endParaRPr>
          </a:p>
          <a:p>
            <a:pPr marL="342900" indent="-342900" algn="r" eaLnBrk="0" fontAlgn="auto" hangingPunct="0">
              <a:lnSpc>
                <a:spcPct val="125000"/>
              </a:lnSpc>
              <a:spcBef>
                <a:spcPct val="20000"/>
              </a:spcBef>
              <a:spcAft>
                <a:spcPts val="0"/>
              </a:spcAft>
              <a:buFont typeface="Arial" charset="0"/>
              <a:buNone/>
              <a:defRPr/>
            </a:pPr>
            <a:endParaRPr lang="zh-CN" altLang="en-US" sz="1100" dirty="0">
              <a:solidFill>
                <a:srgbClr val="FFFFFF"/>
              </a:solidFill>
              <a:latin typeface="FrutigerNext LT Medium"/>
              <a:ea typeface="华文细黑"/>
            </a:endParaRPr>
          </a:p>
          <a:p>
            <a:pPr marL="342900" indent="-342900" algn="r" eaLnBrk="0" fontAlgn="auto" hangingPunct="0">
              <a:lnSpc>
                <a:spcPct val="125000"/>
              </a:lnSpc>
              <a:spcBef>
                <a:spcPct val="20000"/>
              </a:spcBef>
              <a:spcAft>
                <a:spcPts val="0"/>
              </a:spcAft>
              <a:buFont typeface="Arial" charset="0"/>
              <a:buNone/>
              <a:defRPr/>
            </a:pPr>
            <a:endParaRPr lang="zh-CN" altLang="en-US" sz="1100" dirty="0">
              <a:solidFill>
                <a:srgbClr val="FFFFFF"/>
              </a:solidFill>
              <a:latin typeface="FrutigerNext LT Medium"/>
              <a:ea typeface="华文细黑"/>
            </a:endParaRP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英文正文</a:t>
            </a:r>
            <a:r>
              <a:rPr lang="en-US" altLang="zh-CN" sz="1100" dirty="0">
                <a:solidFill>
                  <a:srgbClr val="FFFFFF"/>
                </a:solidFill>
                <a:latin typeface="FrutigerNext LT Medium"/>
                <a:ea typeface="华文细黑"/>
              </a:rPr>
              <a:t>:20-22pt</a:t>
            </a: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子目录 </a:t>
            </a:r>
            <a:r>
              <a:rPr lang="en-US" altLang="zh-CN" sz="1100" dirty="0">
                <a:solidFill>
                  <a:srgbClr val="FFFFFF"/>
                </a:solidFill>
                <a:latin typeface="FrutigerNext LT Medium"/>
                <a:ea typeface="华文细黑"/>
              </a:rPr>
              <a:t>(2-5</a:t>
            </a:r>
            <a:r>
              <a:rPr lang="zh-CN" altLang="en-US" sz="1100" dirty="0">
                <a:solidFill>
                  <a:srgbClr val="FFFFFF"/>
                </a:solidFill>
                <a:latin typeface="FrutigerNext LT Medium"/>
                <a:ea typeface="华文细黑"/>
              </a:rPr>
              <a:t>级</a:t>
            </a:r>
            <a:r>
              <a:rPr lang="en-US" altLang="zh-CN" sz="1100" dirty="0">
                <a:solidFill>
                  <a:srgbClr val="FFFFFF"/>
                </a:solidFill>
                <a:latin typeface="FrutigerNext LT Medium"/>
                <a:ea typeface="华文细黑"/>
              </a:rPr>
              <a:t>) :18pt  </a:t>
            </a: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颜色</a:t>
            </a:r>
            <a:r>
              <a:rPr lang="en-US" altLang="zh-CN" sz="1100" dirty="0">
                <a:solidFill>
                  <a:srgbClr val="FFFFFF"/>
                </a:solidFill>
                <a:latin typeface="FrutigerNext LT Medium"/>
                <a:ea typeface="华文细黑"/>
              </a:rPr>
              <a:t>:</a:t>
            </a:r>
            <a:r>
              <a:rPr lang="zh-CN" altLang="en-US" sz="1100" dirty="0">
                <a:solidFill>
                  <a:srgbClr val="FFFFFF"/>
                </a:solidFill>
                <a:latin typeface="FrutigerNext LT Medium"/>
                <a:ea typeface="华文细黑"/>
              </a:rPr>
              <a:t>黑色</a:t>
            </a: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内部使用字体 </a:t>
            </a:r>
            <a:r>
              <a:rPr lang="en-US" altLang="zh-CN" sz="1100" dirty="0">
                <a:solidFill>
                  <a:srgbClr val="FFFFFF"/>
                </a:solidFill>
                <a:latin typeface="FrutigerNext LT Medium"/>
                <a:ea typeface="华文细黑"/>
              </a:rPr>
              <a:t>:</a:t>
            </a:r>
          </a:p>
          <a:p>
            <a:pPr marL="342900" indent="-342900" algn="r" eaLnBrk="0" fontAlgn="auto" hangingPunct="0">
              <a:lnSpc>
                <a:spcPct val="125000"/>
              </a:lnSpc>
              <a:spcBef>
                <a:spcPct val="20000"/>
              </a:spcBef>
              <a:spcAft>
                <a:spcPts val="0"/>
              </a:spcAft>
              <a:buFont typeface="Arial" charset="0"/>
              <a:buNone/>
              <a:defRPr/>
            </a:pPr>
            <a:r>
              <a:rPr lang="en-US" altLang="zh-CN" sz="1100" dirty="0" err="1">
                <a:solidFill>
                  <a:srgbClr val="FFFFFF"/>
                </a:solidFill>
                <a:latin typeface="FrutigerNext LT Medium"/>
                <a:ea typeface="华文细黑"/>
              </a:rPr>
              <a:t>FrutigerNext</a:t>
            </a:r>
            <a:r>
              <a:rPr lang="en-US" altLang="zh-CN" sz="1100" dirty="0">
                <a:solidFill>
                  <a:srgbClr val="FFFFFF"/>
                </a:solidFill>
                <a:latin typeface="FrutigerNext LT Medium"/>
                <a:ea typeface="华文细黑"/>
              </a:rPr>
              <a:t> LT Regular</a:t>
            </a: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外部使用字体 </a:t>
            </a:r>
            <a:r>
              <a:rPr lang="en-US" altLang="zh-CN" sz="1100" dirty="0">
                <a:solidFill>
                  <a:srgbClr val="FFFFFF"/>
                </a:solidFill>
                <a:latin typeface="FrutigerNext LT Medium"/>
                <a:ea typeface="华文细黑"/>
              </a:rPr>
              <a:t>: Arial</a:t>
            </a:r>
          </a:p>
          <a:p>
            <a:pPr marL="342900" indent="-342900" algn="r" eaLnBrk="0" fontAlgn="auto" hangingPunct="0">
              <a:lnSpc>
                <a:spcPct val="75000"/>
              </a:lnSpc>
              <a:spcBef>
                <a:spcPct val="20000"/>
              </a:spcBef>
              <a:spcAft>
                <a:spcPts val="0"/>
              </a:spcAft>
              <a:buFont typeface="Arial" charset="0"/>
              <a:buNone/>
              <a:defRPr/>
            </a:pPr>
            <a:endParaRPr lang="en-US" altLang="zh-CN" sz="1100" dirty="0">
              <a:solidFill>
                <a:srgbClr val="FFFFFF"/>
              </a:solidFill>
              <a:latin typeface="FrutigerNext LT Medium"/>
              <a:ea typeface="华文细黑"/>
            </a:endParaRP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中文正文</a:t>
            </a:r>
            <a:r>
              <a:rPr lang="en-US" altLang="zh-CN" sz="1100" dirty="0">
                <a:solidFill>
                  <a:srgbClr val="FFFFFF"/>
                </a:solidFill>
                <a:latin typeface="FrutigerNext LT Medium"/>
                <a:ea typeface="华文细黑"/>
              </a:rPr>
              <a:t>:18-20pt</a:t>
            </a: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子目录</a:t>
            </a:r>
            <a:r>
              <a:rPr lang="en-US" altLang="zh-CN" sz="1100" dirty="0">
                <a:solidFill>
                  <a:srgbClr val="FFFFFF"/>
                </a:solidFill>
                <a:latin typeface="FrutigerNext LT Medium"/>
                <a:ea typeface="华文细黑"/>
              </a:rPr>
              <a:t>(2-5</a:t>
            </a:r>
            <a:r>
              <a:rPr lang="zh-CN" altLang="en-US" sz="1100" dirty="0">
                <a:solidFill>
                  <a:srgbClr val="FFFFFF"/>
                </a:solidFill>
                <a:latin typeface="FrutigerNext LT Medium"/>
                <a:ea typeface="华文细黑"/>
              </a:rPr>
              <a:t>级</a:t>
            </a:r>
            <a:r>
              <a:rPr lang="en-US" altLang="zh-CN" sz="1100" dirty="0">
                <a:solidFill>
                  <a:srgbClr val="FFFFFF"/>
                </a:solidFill>
                <a:latin typeface="FrutigerNext LT Medium"/>
                <a:ea typeface="华文细黑"/>
              </a:rPr>
              <a:t>):18pt </a:t>
            </a:r>
            <a:endParaRPr lang="zh-CN" altLang="en-US" sz="1100" dirty="0">
              <a:solidFill>
                <a:srgbClr val="FFFFFF"/>
              </a:solidFill>
              <a:latin typeface="FrutigerNext LT Medium"/>
              <a:ea typeface="华文细黑"/>
            </a:endParaRP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颜色</a:t>
            </a:r>
            <a:r>
              <a:rPr lang="en-US" altLang="zh-CN" sz="1100" dirty="0">
                <a:solidFill>
                  <a:srgbClr val="FFFFFF"/>
                </a:solidFill>
                <a:latin typeface="FrutigerNext LT Medium"/>
                <a:ea typeface="华文细黑"/>
              </a:rPr>
              <a:t>:</a:t>
            </a:r>
            <a:r>
              <a:rPr lang="zh-CN" altLang="en-US" sz="1100" dirty="0">
                <a:solidFill>
                  <a:srgbClr val="FFFFFF"/>
                </a:solidFill>
                <a:latin typeface="FrutigerNext LT Medium"/>
                <a:ea typeface="华文细黑"/>
              </a:rPr>
              <a:t>黑色</a:t>
            </a: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字体</a:t>
            </a:r>
            <a:r>
              <a:rPr lang="en-US" altLang="zh-CN" sz="1100" dirty="0">
                <a:solidFill>
                  <a:srgbClr val="FFFFFF"/>
                </a:solidFill>
                <a:latin typeface="FrutigerNext LT Medium"/>
                <a:ea typeface="华文细黑"/>
              </a:rPr>
              <a:t>:</a:t>
            </a:r>
            <a:r>
              <a:rPr lang="zh-CN" altLang="en-US" sz="1100" dirty="0">
                <a:solidFill>
                  <a:srgbClr val="FFFFFF"/>
                </a:solidFill>
                <a:latin typeface="FrutigerNext LT Medium"/>
                <a:ea typeface="华文细黑"/>
              </a:rPr>
              <a:t>细黑体</a:t>
            </a:r>
            <a:r>
              <a:rPr lang="zh-CN" altLang="en-US" sz="1100" b="1" dirty="0">
                <a:solidFill>
                  <a:srgbClr val="FFFFFF"/>
                </a:solidFill>
                <a:latin typeface="Arial" charset="0"/>
                <a:ea typeface="华文细黑" pitchFamily="2" charset="-122"/>
              </a:rPr>
              <a:t> </a:t>
            </a:r>
          </a:p>
        </p:txBody>
      </p:sp>
      <p:grpSp>
        <p:nvGrpSpPr>
          <p:cNvPr id="2" name="Group 16"/>
          <p:cNvGrpSpPr>
            <a:grpSpLocks/>
          </p:cNvGrpSpPr>
          <p:nvPr/>
        </p:nvGrpSpPr>
        <p:grpSpPr bwMode="auto">
          <a:xfrm>
            <a:off x="13218476" y="3511550"/>
            <a:ext cx="1302946" cy="3224212"/>
            <a:chOff x="5839" y="2251"/>
            <a:chExt cx="579" cy="2031"/>
          </a:xfrm>
        </p:grpSpPr>
        <p:sp>
          <p:nvSpPr>
            <p:cNvPr id="10253" name="Rectangle 17"/>
            <p:cNvSpPr>
              <a:spLocks noChangeArrowheads="1"/>
            </p:cNvSpPr>
            <p:nvPr userDrawn="1"/>
          </p:nvSpPr>
          <p:spPr bwMode="auto">
            <a:xfrm>
              <a:off x="5839" y="3143"/>
              <a:ext cx="579" cy="233"/>
            </a:xfrm>
            <a:prstGeom prst="rect">
              <a:avLst/>
            </a:prstGeom>
            <a:solidFill>
              <a:schemeClr val="bg1"/>
            </a:solidFill>
            <a:ln w="9525" algn="ctr">
              <a:noFill/>
              <a:miter lim="800000"/>
              <a:headEnd/>
              <a:tailEnd/>
            </a:ln>
            <a:effectLst/>
          </p:spPr>
          <p:txBody>
            <a:bodyPr lIns="91425" tIns="45712" rIns="91425" bIns="45712" anchor="ctr">
              <a:spAutoFit/>
            </a:bodyP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nvGrpSpPr>
            <p:cNvPr id="3"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4"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5"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6"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7"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8"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9"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10"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11"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12"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13"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14"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15"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sp>
        <p:nvSpPr>
          <p:cNvPr id="10251" name="Rectangle 83"/>
          <p:cNvSpPr>
            <a:spLocks noChangeArrowheads="1"/>
          </p:cNvSpPr>
          <p:nvPr/>
        </p:nvSpPr>
        <p:spPr bwMode="auto">
          <a:xfrm>
            <a:off x="13114963" y="1341439"/>
            <a:ext cx="1690003" cy="1333559"/>
          </a:xfrm>
          <a:prstGeom prst="rect">
            <a:avLst/>
          </a:prstGeom>
          <a:noFill/>
          <a:ln w="9525">
            <a:noFill/>
            <a:miter lim="800000"/>
            <a:headEnd/>
            <a:tailEnd/>
          </a:ln>
          <a:effectLst/>
        </p:spPr>
        <p:txBody>
          <a:bodyPr lIns="80124" tIns="40063" rIns="80124" bIns="40063">
            <a:spAutoFit/>
          </a:bodyPr>
          <a:lstStyle/>
          <a:p>
            <a:pPr eaLnBrk="0" fontAlgn="auto" hangingPunct="0">
              <a:lnSpc>
                <a:spcPct val="120000"/>
              </a:lnSpc>
              <a:spcBef>
                <a:spcPct val="20000"/>
              </a:spcBef>
              <a:spcAft>
                <a:spcPts val="0"/>
              </a:spcAft>
              <a:buFont typeface="Arial" charset="0"/>
              <a:buNone/>
              <a:defRPr/>
            </a:pPr>
            <a:r>
              <a:rPr lang="zh-CN" altLang="en-US" sz="1100">
                <a:solidFill>
                  <a:srgbClr val="FFFFFF"/>
                </a:solidFill>
                <a:latin typeface="FrutigerNext LT Medium"/>
                <a:ea typeface="华文细黑"/>
              </a:rPr>
              <a:t>配色参考方案：</a:t>
            </a:r>
          </a:p>
          <a:p>
            <a:pPr eaLnBrk="0" fontAlgn="auto" hangingPunct="0">
              <a:lnSpc>
                <a:spcPct val="120000"/>
              </a:lnSpc>
              <a:spcBef>
                <a:spcPct val="20000"/>
              </a:spcBef>
              <a:spcAft>
                <a:spcPts val="0"/>
              </a:spcAft>
              <a:buFont typeface="Arial" charset="0"/>
              <a:buNone/>
              <a:defRPr/>
            </a:pPr>
            <a:r>
              <a:rPr lang="zh-CN" altLang="en-US" sz="1100">
                <a:solidFill>
                  <a:srgbClr val="FFFFFF"/>
                </a:solidFill>
                <a:latin typeface="FrutigerNext LT Medium"/>
                <a:ea typeface="华文细黑"/>
              </a:rPr>
              <a:t>建议同一页面内不超过四种颜色，以下是</a:t>
            </a:r>
            <a:r>
              <a:rPr lang="en-US" altLang="zh-CN" sz="1100">
                <a:solidFill>
                  <a:srgbClr val="FFFFFF"/>
                </a:solidFill>
                <a:latin typeface="FrutigerNext LT Medium"/>
                <a:ea typeface="华文细黑"/>
              </a:rPr>
              <a:t>13</a:t>
            </a:r>
            <a:r>
              <a:rPr lang="zh-CN" altLang="en-US" sz="1100">
                <a:solidFill>
                  <a:srgbClr val="FFFFFF"/>
                </a:solidFill>
                <a:latin typeface="FrutigerNext LT Medium"/>
                <a:ea typeface="华文细黑"/>
              </a:rPr>
              <a:t>组配色方案，同一页面内只选择一组使用。（仅供参考）</a:t>
            </a:r>
          </a:p>
        </p:txBody>
      </p:sp>
      <p:sp>
        <p:nvSpPr>
          <p:cNvPr id="10252" name="Rectangle 84"/>
          <p:cNvSpPr>
            <a:spLocks noChangeArrowheads="1"/>
          </p:cNvSpPr>
          <p:nvPr/>
        </p:nvSpPr>
        <p:spPr bwMode="auto">
          <a:xfrm>
            <a:off x="13114961" y="7938"/>
            <a:ext cx="1588738" cy="487174"/>
          </a:xfrm>
          <a:prstGeom prst="rect">
            <a:avLst/>
          </a:prstGeom>
          <a:noFill/>
          <a:ln w="9525">
            <a:noFill/>
            <a:miter lim="800000"/>
            <a:headEnd/>
            <a:tailEnd/>
          </a:ln>
          <a:effectLst/>
        </p:spPr>
        <p:txBody>
          <a:bodyPr lIns="80124" tIns="40063" rIns="80124" bIns="40063">
            <a:spAutoFit/>
          </a:bodyPr>
          <a:lstStyle/>
          <a:p>
            <a:pPr fontAlgn="auto">
              <a:lnSpc>
                <a:spcPct val="120000"/>
              </a:lnSpc>
              <a:spcBef>
                <a:spcPts val="0"/>
              </a:spcBef>
              <a:spcAft>
                <a:spcPts val="0"/>
              </a:spcAft>
              <a:buClr>
                <a:srgbClr val="777777"/>
              </a:buClr>
              <a:buSzPct val="60000"/>
              <a:buFont typeface="Wingdings" pitchFamily="2" charset="2"/>
              <a:buNone/>
              <a:defRPr/>
            </a:pPr>
            <a:r>
              <a:rPr lang="zh-CN" altLang="en-US" sz="1100">
                <a:solidFill>
                  <a:srgbClr val="FFFFFF"/>
                </a:solidFill>
                <a:latin typeface="FrutigerNext LT Medium"/>
                <a:ea typeface="华文细黑"/>
              </a:rPr>
              <a:t>客户或者合作伙伴的标志放在右上角</a:t>
            </a:r>
            <a:r>
              <a:rPr lang="en-US" altLang="zh-CN" sz="1100">
                <a:solidFill>
                  <a:srgbClr val="FFFFFF"/>
                </a:solidFill>
                <a:latin typeface="FrutigerNext LT Medium"/>
                <a:ea typeface="华文细黑"/>
              </a:rPr>
              <a:t>.</a:t>
            </a:r>
            <a:endParaRPr lang="zh-CN" altLang="en-US" sz="1100">
              <a:solidFill>
                <a:srgbClr val="FFFFFF"/>
              </a:solidFill>
              <a:latin typeface="FrutigerNext LT Medium"/>
              <a:ea typeface="华文细黑"/>
            </a:endParaRPr>
          </a:p>
        </p:txBody>
      </p:sp>
      <p:sp>
        <p:nvSpPr>
          <p:cNvPr id="6149" name="Rectangle 5"/>
          <p:cNvSpPr>
            <a:spLocks noChangeArrowheads="1"/>
          </p:cNvSpPr>
          <p:nvPr/>
        </p:nvSpPr>
        <p:spPr bwMode="auto">
          <a:xfrm>
            <a:off x="9017099" y="6489702"/>
            <a:ext cx="2972694" cy="455613"/>
          </a:xfrm>
          <a:prstGeom prst="rect">
            <a:avLst/>
          </a:prstGeom>
          <a:noFill/>
          <a:ln w="9525">
            <a:noFill/>
            <a:miter lim="800000"/>
            <a:headEnd/>
            <a:tailEnd/>
          </a:ln>
        </p:spPr>
        <p:txBody>
          <a:bodyPr lIns="0" tIns="0" rIns="0" bIns="0"/>
          <a:lstStyle/>
          <a:p>
            <a:pPr eaLnBrk="0" fontAlgn="auto" hangingPunct="0">
              <a:lnSpc>
                <a:spcPct val="85000"/>
              </a:lnSpc>
              <a:spcBef>
                <a:spcPts val="0"/>
              </a:spcBef>
              <a:spcAft>
                <a:spcPts val="0"/>
              </a:spcAft>
              <a:defRPr/>
            </a:pPr>
            <a:r>
              <a:rPr lang="de-DE" altLang="zh-CN" sz="1200">
                <a:solidFill>
                  <a:srgbClr val="000000"/>
                </a:solidFill>
                <a:latin typeface="FrutigerNext LT Bold" pitchFamily="34" charset="0"/>
                <a:ea typeface="ＭＳ Ｐゴシック" pitchFamily="34" charset="-128"/>
              </a:rPr>
              <a:t>Page </a:t>
            </a:r>
            <a:fld id="{52A5D625-72FF-4364-B088-B7F11232586A}" type="slidenum">
              <a:rPr lang="de-DE" altLang="zh-CN" sz="1200">
                <a:solidFill>
                  <a:srgbClr val="000000"/>
                </a:solidFill>
                <a:latin typeface="FrutigerNext LT Bold" pitchFamily="34" charset="0"/>
                <a:ea typeface="ＭＳ Ｐゴシック" pitchFamily="34" charset="-128"/>
              </a:rPr>
              <a:pPr eaLnBrk="0" fontAlgn="auto" hangingPunct="0">
                <a:lnSpc>
                  <a:spcPct val="85000"/>
                </a:lnSpc>
                <a:spcBef>
                  <a:spcPts val="0"/>
                </a:spcBef>
                <a:spcAft>
                  <a:spcPts val="0"/>
                </a:spcAft>
                <a:defRPr/>
              </a:pPr>
              <a:t>‹#›</a:t>
            </a:fld>
            <a:endParaRPr lang="en-GB" altLang="zh-CN" sz="1200">
              <a:solidFill>
                <a:srgbClr val="000000"/>
              </a:solidFill>
              <a:latin typeface="FrutigerNext LT Bold" pitchFamily="34" charset="0"/>
              <a:ea typeface="ＭＳ Ｐゴシック" pitchFamily="34" charset="-128"/>
            </a:endParaRPr>
          </a:p>
        </p:txBody>
      </p:sp>
      <p:sp>
        <p:nvSpPr>
          <p:cNvPr id="79" name="Rectangle 21"/>
          <p:cNvSpPr>
            <a:spLocks noChangeArrowheads="1"/>
          </p:cNvSpPr>
          <p:nvPr/>
        </p:nvSpPr>
        <p:spPr bwMode="auto">
          <a:xfrm>
            <a:off x="5151092" y="6463220"/>
            <a:ext cx="2085332" cy="153888"/>
          </a:xfrm>
          <a:prstGeom prst="rect">
            <a:avLst/>
          </a:prstGeom>
          <a:noFill/>
          <a:ln w="9525" algn="ctr">
            <a:noFill/>
            <a:miter lim="800000"/>
            <a:headEnd/>
            <a:tailEnd/>
          </a:ln>
          <a:effectLst/>
        </p:spPr>
        <p:txBody>
          <a:bodyPr wrap="none" lIns="80082" tIns="0" rIns="80082" bIns="0">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defTabSz="801688" eaLnBrk="0" hangingPunct="0">
              <a:defRPr/>
            </a:pPr>
            <a:r>
              <a:rPr lang="zh-CN" altLang="en-US" sz="1000" dirty="0">
                <a:solidFill>
                  <a:srgbClr val="000000"/>
                </a:solidFill>
                <a:latin typeface="Arial"/>
              </a:rPr>
              <a:t>华为保密信息，未经授权禁止扩散</a:t>
            </a:r>
            <a:endParaRPr lang="en-US" altLang="zh-CN" sz="1000" dirty="0">
              <a:solidFill>
                <a:srgbClr val="000000"/>
              </a:solidFill>
              <a:latin typeface="FrutigerNext LT Bold" pitchFamily="34" charset="0"/>
              <a:ea typeface="ＭＳ Ｐゴシック" pitchFamily="34" charset="-128"/>
            </a:endParaRPr>
          </a:p>
        </p:txBody>
      </p:sp>
    </p:spTree>
    <p:extLst>
      <p:ext uri="{BB962C8B-B14F-4D97-AF65-F5344CB8AC3E}">
        <p14:creationId xmlns:p14="http://schemas.microsoft.com/office/powerpoint/2010/main" val="2815500494"/>
      </p:ext>
    </p:extLst>
  </p:cSld>
  <p:clrMap bg1="lt1" tx1="dk1" bg2="lt2" tx2="dk2" accent1="accent1" accent2="accent2" accent3="accent3" accent4="accent4" accent5="accent5" accent6="accent6" hlink="hlink" folHlink="folHlink"/>
  <p:sldLayoutIdLst>
    <p:sldLayoutId id="2147484675" r:id="rId1"/>
    <p:sldLayoutId id="2147484677" r:id="rId2"/>
    <p:sldLayoutId id="2147484678" r:id="rId3"/>
    <p:sldLayoutId id="2147484679" r:id="rId4"/>
    <p:sldLayoutId id="2147484680" r:id="rId5"/>
    <p:sldLayoutId id="2147484681" r:id="rId6"/>
    <p:sldLayoutId id="2147484682" r:id="rId7"/>
    <p:sldLayoutId id="2147484683" r:id="rId8"/>
    <p:sldLayoutId id="2147484684" r:id="rId9"/>
    <p:sldLayoutId id="2147484685" r:id="rId10"/>
  </p:sldLayoutIdLst>
  <p:transition advClick="0" advTm="8000">
    <p:fade thruBlk="1"/>
  </p:transition>
  <p:txStyles>
    <p:titleStyle>
      <a:lvl1pPr algn="l" rtl="0" eaLnBrk="0" fontAlgn="base" hangingPunct="0">
        <a:spcBef>
          <a:spcPct val="0"/>
        </a:spcBef>
        <a:spcAft>
          <a:spcPct val="0"/>
        </a:spcAft>
        <a:defRPr sz="3200" b="1">
          <a:solidFill>
            <a:srgbClr val="990000"/>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ea"/>
          <a:ea typeface="+mn-ea"/>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ea"/>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ea"/>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ea"/>
          <a:ea typeface="+mn-ea"/>
          <a:cs typeface="+mn-cs"/>
        </a:defRPr>
      </a:lvl4pPr>
      <a:lvl5pPr marL="2057400" indent="-228600" algn="l" rtl="0" eaLnBrk="0" fontAlgn="base" hangingPunct="0">
        <a:lnSpc>
          <a:spcPct val="140000"/>
        </a:lnSpc>
        <a:spcBef>
          <a:spcPct val="0"/>
        </a:spcBef>
        <a:spcAft>
          <a:spcPct val="0"/>
        </a:spcAft>
        <a:buFont typeface="Arial" charset="0"/>
        <a:buChar char="~"/>
        <a:defRPr sz="1200">
          <a:solidFill>
            <a:schemeClr val="tx1"/>
          </a:solidFill>
          <a:latin typeface="+mn-ea"/>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33" y="365126"/>
            <a:ext cx="1117967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91133" y="1825625"/>
            <a:ext cx="1117967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91133" y="6356351"/>
            <a:ext cx="2916436"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r>
              <a:rPr lang="de-DE" altLang="zh-CN"/>
              <a:t>Page </a:t>
            </a:r>
            <a:fld id="{8AD6BC71-98D5-4F88-B817-B7208734A4BC}" type="slidenum">
              <a:rPr lang="de-DE" altLang="zh-CN" smtClean="0"/>
              <a:pPr>
                <a:defRPr/>
              </a:pPr>
              <a:t>‹#›</a:t>
            </a:fld>
            <a:endParaRPr lang="en-GB" altLang="zh-CN"/>
          </a:p>
        </p:txBody>
      </p:sp>
      <p:sp>
        <p:nvSpPr>
          <p:cNvPr id="5" name="Footer Placeholder 4"/>
          <p:cNvSpPr>
            <a:spLocks noGrp="1"/>
          </p:cNvSpPr>
          <p:nvPr>
            <p:ph type="ftr" sz="quarter" idx="3"/>
          </p:nvPr>
        </p:nvSpPr>
        <p:spPr>
          <a:xfrm>
            <a:off x="4293642" y="6356351"/>
            <a:ext cx="437465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154369" y="6356351"/>
            <a:ext cx="291643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0D2B4F-8286-4C09-ABC3-807ACAE06479}" type="slidenum">
              <a:rPr lang="en-US" smtClean="0"/>
              <a:t>‹#›</a:t>
            </a:fld>
            <a:endParaRPr lang="en-US"/>
          </a:p>
        </p:txBody>
      </p:sp>
    </p:spTree>
    <p:extLst>
      <p:ext uri="{BB962C8B-B14F-4D97-AF65-F5344CB8AC3E}">
        <p14:creationId xmlns:p14="http://schemas.microsoft.com/office/powerpoint/2010/main" val="420366032"/>
      </p:ext>
    </p:extLst>
  </p:cSld>
  <p:clrMap bg1="lt1" tx1="dk1" bg2="lt2" tx2="dk2" accent1="accent1" accent2="accent2" accent3="accent3" accent4="accent4" accent5="accent5" accent6="accent6" hlink="hlink" folHlink="folHlink"/>
  <p:sldLayoutIdLst>
    <p:sldLayoutId id="2147484699" r:id="rId1"/>
    <p:sldLayoutId id="2147484700" r:id="rId2"/>
    <p:sldLayoutId id="2147484701" r:id="rId3"/>
    <p:sldLayoutId id="2147484702" r:id="rId4"/>
    <p:sldLayoutId id="2147484703" r:id="rId5"/>
    <p:sldLayoutId id="2147484704" r:id="rId6"/>
    <p:sldLayoutId id="2147484705" r:id="rId7"/>
    <p:sldLayoutId id="2147484706" r:id="rId8"/>
    <p:sldLayoutId id="2147484707" r:id="rId9"/>
    <p:sldLayoutId id="2147484708" r:id="rId10"/>
    <p:sldLayoutId id="2147484709" r:id="rId11"/>
  </p:sldLayoutIdLst>
  <p:transition>
    <p:fade thruBlk="1"/>
  </p:transition>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7288" name="Rectangle 8"/>
          <p:cNvSpPr>
            <a:spLocks noChangeArrowheads="1"/>
          </p:cNvSpPr>
          <p:nvPr/>
        </p:nvSpPr>
        <p:spPr bwMode="auto">
          <a:xfrm>
            <a:off x="0" y="3290508"/>
            <a:ext cx="184700" cy="276983"/>
          </a:xfrm>
          <a:prstGeom prst="rect">
            <a:avLst/>
          </a:prstGeom>
          <a:solidFill>
            <a:srgbClr val="DDDDDD"/>
          </a:solidFill>
          <a:ln w="9525" algn="ctr">
            <a:noFill/>
            <a:miter lim="800000"/>
            <a:headEnd/>
            <a:tailEnd/>
          </a:ln>
          <a:effectLst/>
        </p:spPr>
        <p:txBody>
          <a:bodyPr wrap="none" lIns="91425" tIns="45712" rIns="91425" bIns="45712" anchor="ctr">
            <a:spAutoFit/>
          </a:bodyPr>
          <a:lstStyle/>
          <a:p>
            <a:pPr>
              <a:defRPr/>
            </a:pPr>
            <a:endParaRPr lang="zh-CN" altLang="en-US">
              <a:ea typeface="MS PGothic" pitchFamily="34" charset="-128"/>
            </a:endParaRPr>
          </a:p>
        </p:txBody>
      </p:sp>
      <p:sp>
        <p:nvSpPr>
          <p:cNvPr id="3075" name="Rectangle 2"/>
          <p:cNvSpPr>
            <a:spLocks noGrp="1" noChangeArrowheads="1"/>
          </p:cNvSpPr>
          <p:nvPr>
            <p:ph type="title"/>
          </p:nvPr>
        </p:nvSpPr>
        <p:spPr bwMode="auto">
          <a:xfrm>
            <a:off x="924889" y="638175"/>
            <a:ext cx="11240430" cy="869950"/>
          </a:xfrm>
          <a:prstGeom prst="rect">
            <a:avLst/>
          </a:prstGeom>
          <a:noFill/>
          <a:ln w="9525">
            <a:noFill/>
            <a:miter lim="800000"/>
            <a:headEnd/>
            <a:tailEnd/>
          </a:ln>
        </p:spPr>
        <p:txBody>
          <a:bodyPr vert="horz" wrap="square" lIns="80152" tIns="40076" rIns="80152" bIns="40076" numCol="1" anchor="ctr" anchorCtr="0" compatLnSpc="1">
            <a:prstTxWarp prst="textNoShape">
              <a:avLst/>
            </a:prstTxWarp>
          </a:bodyPr>
          <a:lstStyle/>
          <a:p>
            <a:pPr lvl="0"/>
            <a:r>
              <a:rPr lang="zh-CN" altLang="en-US"/>
              <a:t>单击此处编辑母版标题样式</a:t>
            </a:r>
          </a:p>
        </p:txBody>
      </p:sp>
      <p:sp>
        <p:nvSpPr>
          <p:cNvPr id="3076" name="Rectangle 3"/>
          <p:cNvSpPr>
            <a:spLocks noGrp="1" noChangeArrowheads="1"/>
          </p:cNvSpPr>
          <p:nvPr>
            <p:ph type="body" idx="1"/>
          </p:nvPr>
        </p:nvSpPr>
        <p:spPr bwMode="auto">
          <a:xfrm>
            <a:off x="924889" y="1641475"/>
            <a:ext cx="11240430"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7287" name="Rectangle 7"/>
          <p:cNvSpPr>
            <a:spLocks noChangeArrowheads="1"/>
          </p:cNvSpPr>
          <p:nvPr/>
        </p:nvSpPr>
        <p:spPr bwMode="auto">
          <a:xfrm>
            <a:off x="-2614890" y="898525"/>
            <a:ext cx="2614891" cy="5308600"/>
          </a:xfrm>
          <a:prstGeom prst="rect">
            <a:avLst/>
          </a:prstGeom>
          <a:noFill/>
          <a:ln w="9525">
            <a:noFill/>
            <a:miter lim="800000"/>
            <a:headEnd/>
            <a:tailEnd/>
          </a:ln>
          <a:effectLst/>
        </p:spPr>
        <p:txBody>
          <a:bodyPr lIns="80124" tIns="40063" rIns="80124" bIns="40063"/>
          <a:lstStyle/>
          <a:p>
            <a:pPr marL="300038" indent="-300038" algn="r" defTabSz="801688">
              <a:lnSpc>
                <a:spcPct val="125000"/>
              </a:lnSpc>
              <a:defRPr/>
            </a:pPr>
            <a:r>
              <a:rPr lang="zh-CN" altLang="en-US" sz="1100">
                <a:latin typeface="Arial" charset="0"/>
                <a:ea typeface="华文细黑" pitchFamily="2" charset="-122"/>
              </a:rPr>
              <a:t>英文目录标题</a:t>
            </a:r>
            <a:r>
              <a:rPr lang="en-US" altLang="zh-CN" sz="1100">
                <a:latin typeface="Arial" charset="0"/>
                <a:ea typeface="华文细黑" pitchFamily="2" charset="-122"/>
              </a:rPr>
              <a:t>:35-40pt  </a:t>
            </a:r>
            <a:endParaRPr lang="zh-CN" altLang="en-US" sz="1100">
              <a:latin typeface="Arial" charset="0"/>
              <a:ea typeface="华文细黑" pitchFamily="2" charset="-122"/>
            </a:endParaRPr>
          </a:p>
          <a:p>
            <a:pPr marL="300038" indent="-300038" algn="r" defTabSz="801688">
              <a:lnSpc>
                <a:spcPct val="125000"/>
              </a:lnSpc>
              <a:defRPr/>
            </a:pPr>
            <a:r>
              <a:rPr lang="zh-CN" altLang="en-US" sz="1100">
                <a:latin typeface="Arial" charset="0"/>
                <a:ea typeface="华文细黑" pitchFamily="2" charset="-122"/>
              </a:rPr>
              <a:t>颜色</a:t>
            </a:r>
            <a:r>
              <a:rPr lang="en-US" altLang="zh-CN" sz="1100">
                <a:latin typeface="Arial" charset="0"/>
                <a:ea typeface="华文细黑" pitchFamily="2" charset="-122"/>
              </a:rPr>
              <a:t>: R153 G0 B0</a:t>
            </a:r>
          </a:p>
          <a:p>
            <a:pPr marL="300038" indent="-300038" algn="r" defTabSz="801688">
              <a:lnSpc>
                <a:spcPct val="125000"/>
              </a:lnSpc>
              <a:defRPr/>
            </a:pPr>
            <a:r>
              <a:rPr lang="zh-CN" altLang="en-US" sz="1100">
                <a:latin typeface="Arial" charset="0"/>
                <a:ea typeface="华文细黑" pitchFamily="2" charset="-122"/>
              </a:rPr>
              <a:t>内部使用字体 </a:t>
            </a:r>
            <a:r>
              <a:rPr lang="en-US" altLang="zh-CN" sz="1100">
                <a:latin typeface="Arial" charset="0"/>
                <a:ea typeface="华文细黑" pitchFamily="2" charset="-122"/>
              </a:rPr>
              <a:t>:</a:t>
            </a:r>
          </a:p>
          <a:p>
            <a:pPr marL="300038" indent="-300038" algn="r" defTabSz="801688">
              <a:lnSpc>
                <a:spcPct val="125000"/>
              </a:lnSpc>
              <a:defRPr/>
            </a:pPr>
            <a:r>
              <a:rPr lang="en-US" altLang="zh-CN" sz="1100">
                <a:latin typeface="Arial" charset="0"/>
                <a:ea typeface="华文细黑" pitchFamily="2" charset="-122"/>
              </a:rPr>
              <a:t>FrutigerNext LT Medium</a:t>
            </a:r>
          </a:p>
          <a:p>
            <a:pPr marL="300038" indent="-300038" algn="r" defTabSz="801688">
              <a:lnSpc>
                <a:spcPct val="125000"/>
              </a:lnSpc>
              <a:defRPr/>
            </a:pPr>
            <a:r>
              <a:rPr lang="zh-CN" altLang="en-US" sz="1100">
                <a:latin typeface="Arial" charset="0"/>
                <a:ea typeface="华文细黑" pitchFamily="2" charset="-122"/>
              </a:rPr>
              <a:t>外部使用字体 </a:t>
            </a:r>
            <a:r>
              <a:rPr lang="en-US" altLang="zh-CN" sz="1100">
                <a:latin typeface="Arial" charset="0"/>
                <a:ea typeface="华文细黑" pitchFamily="2" charset="-122"/>
              </a:rPr>
              <a:t>: Arial</a:t>
            </a:r>
          </a:p>
          <a:p>
            <a:pPr marL="300038" indent="-300038" algn="r" defTabSz="801688">
              <a:lnSpc>
                <a:spcPct val="125000"/>
              </a:lnSpc>
              <a:defRPr/>
            </a:pPr>
            <a:endParaRPr lang="en-US" altLang="zh-CN" sz="1100">
              <a:latin typeface="Arial" charset="0"/>
              <a:ea typeface="华文细黑" pitchFamily="2" charset="-122"/>
            </a:endParaRPr>
          </a:p>
          <a:p>
            <a:pPr marL="300038" indent="-300038" algn="r" defTabSz="801688">
              <a:lnSpc>
                <a:spcPct val="125000"/>
              </a:lnSpc>
              <a:defRPr/>
            </a:pPr>
            <a:r>
              <a:rPr lang="zh-CN" altLang="en-US" sz="1100">
                <a:latin typeface="Arial" charset="0"/>
                <a:ea typeface="华文细黑" pitchFamily="2" charset="-122"/>
              </a:rPr>
              <a:t>中文目录标题</a:t>
            </a:r>
            <a:r>
              <a:rPr lang="en-US" altLang="zh-CN" sz="1100">
                <a:latin typeface="Arial" charset="0"/>
                <a:ea typeface="华文细黑" pitchFamily="2" charset="-122"/>
              </a:rPr>
              <a:t>:35-40pt  </a:t>
            </a:r>
            <a:endParaRPr lang="zh-CN" altLang="en-US" sz="1100">
              <a:latin typeface="Arial" charset="0"/>
              <a:ea typeface="华文细黑" pitchFamily="2" charset="-122"/>
            </a:endParaRPr>
          </a:p>
          <a:p>
            <a:pPr marL="300038" indent="-300038" algn="r" defTabSz="801688">
              <a:lnSpc>
                <a:spcPct val="125000"/>
              </a:lnSpc>
              <a:defRPr/>
            </a:pPr>
            <a:r>
              <a:rPr lang="zh-CN" altLang="en-US" sz="1100">
                <a:latin typeface="Arial" charset="0"/>
                <a:ea typeface="华文细黑" pitchFamily="2" charset="-122"/>
              </a:rPr>
              <a:t>颜色</a:t>
            </a:r>
            <a:r>
              <a:rPr lang="en-US" altLang="zh-CN" sz="1100">
                <a:latin typeface="Arial" charset="0"/>
                <a:ea typeface="华文细黑" pitchFamily="2" charset="-122"/>
              </a:rPr>
              <a:t>: R153 G0 B0</a:t>
            </a:r>
          </a:p>
          <a:p>
            <a:pPr marL="300038" indent="-300038" algn="r" defTabSz="801688">
              <a:lnSpc>
                <a:spcPct val="125000"/>
              </a:lnSpc>
              <a:defRPr/>
            </a:pPr>
            <a:r>
              <a:rPr lang="zh-CN" altLang="en-US" sz="1100">
                <a:latin typeface="Arial" charset="0"/>
                <a:ea typeface="华文细黑" pitchFamily="2" charset="-122"/>
              </a:rPr>
              <a:t>字体</a:t>
            </a:r>
            <a:r>
              <a:rPr lang="en-US" altLang="zh-CN" sz="1100">
                <a:latin typeface="Arial" charset="0"/>
                <a:ea typeface="华文细黑" pitchFamily="2" charset="-122"/>
              </a:rPr>
              <a:t>:</a:t>
            </a:r>
            <a:r>
              <a:rPr lang="zh-CN" altLang="en-US" sz="1100">
                <a:latin typeface="Arial" charset="0"/>
                <a:ea typeface="华文细黑" pitchFamily="2" charset="-122"/>
              </a:rPr>
              <a:t>黑体</a:t>
            </a:r>
          </a:p>
          <a:p>
            <a:pPr marL="300038" indent="-300038" algn="r" defTabSz="801688">
              <a:lnSpc>
                <a:spcPct val="125000"/>
              </a:lnSpc>
              <a:defRPr/>
            </a:pPr>
            <a:endParaRPr lang="zh-CN" altLang="en-US" sz="1100">
              <a:latin typeface="Arial" charset="0"/>
              <a:ea typeface="华文细黑" pitchFamily="2" charset="-122"/>
            </a:endParaRPr>
          </a:p>
          <a:p>
            <a:pPr marL="300038" indent="-300038" algn="r" defTabSz="801688">
              <a:lnSpc>
                <a:spcPct val="125000"/>
              </a:lnSpc>
              <a:defRPr/>
            </a:pPr>
            <a:endParaRPr lang="zh-CN" altLang="en-US" sz="1100">
              <a:latin typeface="Arial" charset="0"/>
              <a:ea typeface="华文细黑" pitchFamily="2" charset="-122"/>
            </a:endParaRPr>
          </a:p>
          <a:p>
            <a:pPr marL="300038" indent="-300038" algn="r" defTabSz="801688">
              <a:lnSpc>
                <a:spcPct val="125000"/>
              </a:lnSpc>
              <a:defRPr/>
            </a:pPr>
            <a:r>
              <a:rPr lang="zh-CN" altLang="en-US" sz="1100">
                <a:latin typeface="Arial" charset="0"/>
                <a:ea typeface="华文细黑" pitchFamily="2" charset="-122"/>
              </a:rPr>
              <a:t>英文目录正文</a:t>
            </a:r>
            <a:r>
              <a:rPr lang="en-US" altLang="zh-CN" sz="1100">
                <a:latin typeface="Arial" charset="0"/>
                <a:ea typeface="华文细黑" pitchFamily="2" charset="-122"/>
              </a:rPr>
              <a:t>:28-30pt</a:t>
            </a:r>
          </a:p>
          <a:p>
            <a:pPr marL="300038" indent="-300038" algn="r" defTabSz="801688">
              <a:lnSpc>
                <a:spcPct val="125000"/>
              </a:lnSpc>
              <a:defRPr/>
            </a:pPr>
            <a:r>
              <a:rPr lang="zh-CN" altLang="en-US" sz="1100">
                <a:latin typeface="Arial" charset="0"/>
                <a:ea typeface="华文细黑" pitchFamily="2" charset="-122"/>
              </a:rPr>
              <a:t>子目录 </a:t>
            </a:r>
            <a:r>
              <a:rPr lang="en-US" altLang="zh-CN" sz="1100">
                <a:latin typeface="Arial" charset="0"/>
                <a:ea typeface="华文细黑" pitchFamily="2" charset="-122"/>
              </a:rPr>
              <a:t>(2-5</a:t>
            </a:r>
            <a:r>
              <a:rPr lang="zh-CN" altLang="en-US" sz="1100">
                <a:latin typeface="Arial" charset="0"/>
                <a:ea typeface="华文细黑" pitchFamily="2" charset="-122"/>
              </a:rPr>
              <a:t>级</a:t>
            </a:r>
            <a:r>
              <a:rPr lang="en-US" altLang="zh-CN" sz="1100">
                <a:latin typeface="Arial" charset="0"/>
                <a:ea typeface="华文细黑" pitchFamily="2" charset="-122"/>
              </a:rPr>
              <a:t>) :20-30pt  </a:t>
            </a:r>
          </a:p>
          <a:p>
            <a:pPr marL="300038" indent="-300038" algn="r" defTabSz="801688">
              <a:lnSpc>
                <a:spcPct val="125000"/>
              </a:lnSpc>
              <a:defRPr/>
            </a:pPr>
            <a:r>
              <a:rPr lang="zh-CN" altLang="en-US" sz="1100">
                <a:latin typeface="Arial" charset="0"/>
                <a:ea typeface="华文细黑" pitchFamily="2" charset="-122"/>
              </a:rPr>
              <a:t>颜色</a:t>
            </a:r>
            <a:r>
              <a:rPr lang="en-US" altLang="zh-CN" sz="1100">
                <a:latin typeface="Arial" charset="0"/>
                <a:ea typeface="华文细黑" pitchFamily="2" charset="-122"/>
              </a:rPr>
              <a:t>:</a:t>
            </a:r>
            <a:r>
              <a:rPr lang="zh-CN" altLang="en-US" sz="1100">
                <a:latin typeface="Arial" charset="0"/>
                <a:ea typeface="华文细黑" pitchFamily="2" charset="-122"/>
              </a:rPr>
              <a:t>黑色</a:t>
            </a:r>
          </a:p>
          <a:p>
            <a:pPr marL="300038" indent="-300038" algn="r" defTabSz="801688">
              <a:lnSpc>
                <a:spcPct val="125000"/>
              </a:lnSpc>
              <a:defRPr/>
            </a:pPr>
            <a:r>
              <a:rPr lang="zh-CN" altLang="en-US" sz="1100">
                <a:latin typeface="Arial" charset="0"/>
                <a:ea typeface="华文细黑" pitchFamily="2" charset="-122"/>
              </a:rPr>
              <a:t>内部使用字体 </a:t>
            </a:r>
            <a:r>
              <a:rPr lang="en-US" altLang="zh-CN" sz="1100">
                <a:latin typeface="Arial" charset="0"/>
                <a:ea typeface="华文细黑" pitchFamily="2" charset="-122"/>
              </a:rPr>
              <a:t>:</a:t>
            </a:r>
          </a:p>
          <a:p>
            <a:pPr marL="300038" indent="-300038" algn="r" defTabSz="801688">
              <a:lnSpc>
                <a:spcPct val="125000"/>
              </a:lnSpc>
              <a:defRPr/>
            </a:pPr>
            <a:r>
              <a:rPr lang="en-US" altLang="zh-CN" sz="1100">
                <a:latin typeface="Arial" charset="0"/>
                <a:ea typeface="华文细黑" pitchFamily="2" charset="-122"/>
              </a:rPr>
              <a:t>FrutigerNext LT Regular</a:t>
            </a:r>
          </a:p>
          <a:p>
            <a:pPr marL="300038" indent="-300038" algn="r" defTabSz="801688">
              <a:lnSpc>
                <a:spcPct val="125000"/>
              </a:lnSpc>
              <a:defRPr/>
            </a:pPr>
            <a:r>
              <a:rPr lang="zh-CN" altLang="en-US" sz="1100">
                <a:latin typeface="Arial" charset="0"/>
                <a:ea typeface="华文细黑" pitchFamily="2" charset="-122"/>
              </a:rPr>
              <a:t>外部使用字体 </a:t>
            </a:r>
            <a:r>
              <a:rPr lang="en-US" altLang="zh-CN" sz="1100">
                <a:latin typeface="Arial" charset="0"/>
                <a:ea typeface="华文细黑" pitchFamily="2" charset="-122"/>
              </a:rPr>
              <a:t>: Arial</a:t>
            </a:r>
          </a:p>
          <a:p>
            <a:pPr marL="300038" indent="-300038" algn="r" defTabSz="801688">
              <a:lnSpc>
                <a:spcPct val="125000"/>
              </a:lnSpc>
              <a:defRPr/>
            </a:pPr>
            <a:endParaRPr lang="en-US" altLang="zh-CN" sz="1100">
              <a:latin typeface="Arial" charset="0"/>
              <a:ea typeface="华文细黑" pitchFamily="2" charset="-122"/>
            </a:endParaRPr>
          </a:p>
          <a:p>
            <a:pPr marL="300038" indent="-300038" algn="r" defTabSz="801688">
              <a:lnSpc>
                <a:spcPct val="125000"/>
              </a:lnSpc>
              <a:defRPr/>
            </a:pPr>
            <a:r>
              <a:rPr lang="zh-CN" altLang="en-US" sz="1100">
                <a:latin typeface="Arial" charset="0"/>
                <a:ea typeface="华文细黑" pitchFamily="2" charset="-122"/>
              </a:rPr>
              <a:t>中文目录正文</a:t>
            </a:r>
            <a:r>
              <a:rPr lang="en-US" altLang="zh-CN" sz="1100">
                <a:latin typeface="Arial" charset="0"/>
                <a:ea typeface="华文细黑" pitchFamily="2" charset="-122"/>
              </a:rPr>
              <a:t>:28-30pt</a:t>
            </a:r>
          </a:p>
          <a:p>
            <a:pPr marL="300038" indent="-300038" algn="r" defTabSz="801688">
              <a:lnSpc>
                <a:spcPct val="125000"/>
              </a:lnSpc>
              <a:defRPr/>
            </a:pPr>
            <a:r>
              <a:rPr lang="zh-CN" altLang="en-US" sz="1100">
                <a:latin typeface="Arial" charset="0"/>
                <a:ea typeface="华文细黑" pitchFamily="2" charset="-122"/>
              </a:rPr>
              <a:t>子目录</a:t>
            </a:r>
            <a:r>
              <a:rPr lang="en-US" altLang="zh-CN" sz="1100">
                <a:latin typeface="Arial" charset="0"/>
                <a:ea typeface="华文细黑" pitchFamily="2" charset="-122"/>
              </a:rPr>
              <a:t>(2-5</a:t>
            </a:r>
            <a:r>
              <a:rPr lang="zh-CN" altLang="en-US" sz="1100">
                <a:latin typeface="Arial" charset="0"/>
                <a:ea typeface="华文细黑" pitchFamily="2" charset="-122"/>
              </a:rPr>
              <a:t>级</a:t>
            </a:r>
            <a:r>
              <a:rPr lang="en-US" altLang="zh-CN" sz="1100">
                <a:latin typeface="Arial" charset="0"/>
                <a:ea typeface="华文细黑" pitchFamily="2" charset="-122"/>
              </a:rPr>
              <a:t>):20-30pt </a:t>
            </a:r>
            <a:endParaRPr lang="zh-CN" altLang="en-US" sz="1100">
              <a:latin typeface="Arial" charset="0"/>
              <a:ea typeface="华文细黑" pitchFamily="2" charset="-122"/>
            </a:endParaRPr>
          </a:p>
          <a:p>
            <a:pPr marL="300038" indent="-300038" algn="r" defTabSz="801688">
              <a:lnSpc>
                <a:spcPct val="125000"/>
              </a:lnSpc>
              <a:defRPr/>
            </a:pPr>
            <a:r>
              <a:rPr lang="zh-CN" altLang="en-US" sz="1100">
                <a:latin typeface="Arial" charset="0"/>
                <a:ea typeface="华文细黑" pitchFamily="2" charset="-122"/>
              </a:rPr>
              <a:t>颜色</a:t>
            </a:r>
            <a:r>
              <a:rPr lang="en-US" altLang="zh-CN" sz="1100">
                <a:latin typeface="Arial" charset="0"/>
                <a:ea typeface="华文细黑" pitchFamily="2" charset="-122"/>
              </a:rPr>
              <a:t>:</a:t>
            </a:r>
            <a:r>
              <a:rPr lang="zh-CN" altLang="en-US" sz="1100">
                <a:latin typeface="Arial" charset="0"/>
                <a:ea typeface="华文细黑" pitchFamily="2" charset="-122"/>
              </a:rPr>
              <a:t>黑色</a:t>
            </a:r>
          </a:p>
          <a:p>
            <a:pPr marL="300038" indent="-300038" algn="r" defTabSz="801688">
              <a:lnSpc>
                <a:spcPct val="125000"/>
              </a:lnSpc>
              <a:defRPr/>
            </a:pPr>
            <a:r>
              <a:rPr lang="zh-CN" altLang="en-US" sz="1100">
                <a:latin typeface="Arial" charset="0"/>
                <a:ea typeface="华文细黑" pitchFamily="2" charset="-122"/>
              </a:rPr>
              <a:t>字体</a:t>
            </a:r>
            <a:r>
              <a:rPr lang="en-US" altLang="zh-CN" sz="1100">
                <a:latin typeface="Arial" charset="0"/>
                <a:ea typeface="华文细黑" pitchFamily="2" charset="-122"/>
              </a:rPr>
              <a:t>:</a:t>
            </a:r>
            <a:r>
              <a:rPr lang="zh-CN" altLang="en-US" sz="1100">
                <a:latin typeface="Arial" charset="0"/>
                <a:ea typeface="华文细黑" pitchFamily="2" charset="-122"/>
              </a:rPr>
              <a:t>细黑体 </a:t>
            </a:r>
          </a:p>
          <a:p>
            <a:pPr marL="300038" indent="-300038" algn="r" defTabSz="801688">
              <a:lnSpc>
                <a:spcPct val="125000"/>
              </a:lnSpc>
              <a:defRPr/>
            </a:pPr>
            <a:endParaRPr lang="zh-CN" altLang="en-US" sz="1100">
              <a:latin typeface="Arial" charset="0"/>
              <a:ea typeface="华文细黑" pitchFamily="2" charset="-122"/>
            </a:endParaRPr>
          </a:p>
          <a:p>
            <a:pPr marL="300038" indent="-300038" algn="r" defTabSz="801688">
              <a:lnSpc>
                <a:spcPct val="125000"/>
              </a:lnSpc>
              <a:defRPr/>
            </a:pPr>
            <a:endParaRPr lang="zh-CN" altLang="en-US" sz="1100">
              <a:latin typeface="Arial" charset="0"/>
              <a:ea typeface="华文细黑" pitchFamily="2" charset="-122"/>
            </a:endParaRPr>
          </a:p>
          <a:p>
            <a:pPr marL="300038" indent="-300038" algn="r" defTabSz="801688">
              <a:lnSpc>
                <a:spcPct val="125000"/>
              </a:lnSpc>
              <a:defRPr/>
            </a:pPr>
            <a:endParaRPr lang="en-US" altLang="zh-CN" sz="1100">
              <a:latin typeface="Arial" charset="0"/>
              <a:ea typeface="华文细黑" pitchFamily="2" charset="-122"/>
            </a:endParaRPr>
          </a:p>
          <a:p>
            <a:pPr marL="300038" indent="-300038" algn="r" defTabSz="801688">
              <a:lnSpc>
                <a:spcPct val="125000"/>
              </a:lnSpc>
              <a:defRPr/>
            </a:pPr>
            <a:endParaRPr lang="en-US" altLang="zh-CN" sz="1100">
              <a:latin typeface="Arial" charset="0"/>
              <a:ea typeface="华文细黑" pitchFamily="2" charset="-122"/>
            </a:endParaRPr>
          </a:p>
          <a:p>
            <a:pPr marL="300038" indent="-300038" algn="r" defTabSz="801688">
              <a:lnSpc>
                <a:spcPct val="125000"/>
              </a:lnSpc>
              <a:defRPr/>
            </a:pPr>
            <a:endParaRPr lang="zh-CN" altLang="en-US" sz="1100">
              <a:solidFill>
                <a:schemeClr val="tx1"/>
              </a:solidFill>
              <a:latin typeface="Arial" charset="0"/>
              <a:ea typeface="华文细黑" pitchFamily="2" charset="-122"/>
            </a:endParaRPr>
          </a:p>
        </p:txBody>
      </p:sp>
    </p:spTree>
  </p:cSld>
  <p:clrMap bg1="lt1" tx1="dk1" bg2="lt2" tx2="dk2" accent1="accent1" accent2="accent2" accent3="accent3" accent4="accent4" accent5="accent5" accent6="accent6" hlink="hlink" folHlink="folHlink"/>
  <p:sldLayoutIdLst>
    <p:sldLayoutId id="2147484563" r:id="rId1"/>
    <p:sldLayoutId id="2147484564" r:id="rId2"/>
    <p:sldLayoutId id="2147484565" r:id="rId3"/>
    <p:sldLayoutId id="2147484566" r:id="rId4"/>
    <p:sldLayoutId id="2147484567" r:id="rId5"/>
    <p:sldLayoutId id="2147484568" r:id="rId6"/>
    <p:sldLayoutId id="2147484569" r:id="rId7"/>
    <p:sldLayoutId id="2147484570" r:id="rId8"/>
    <p:sldLayoutId id="2147484571" r:id="rId9"/>
    <p:sldLayoutId id="2147484572" r:id="rId10"/>
    <p:sldLayoutId id="2147484573" r:id="rId11"/>
  </p:sldLayoutIdLst>
  <p:txStyles>
    <p:titleStyle>
      <a:lvl1pPr algn="l" defTabSz="801688" rtl="0" eaLnBrk="0" fontAlgn="base" hangingPunct="0">
        <a:spcBef>
          <a:spcPct val="0"/>
        </a:spcBef>
        <a:spcAft>
          <a:spcPct val="0"/>
        </a:spcAft>
        <a:defRPr sz="3500">
          <a:solidFill>
            <a:srgbClr val="990000"/>
          </a:solidFill>
          <a:latin typeface="+mj-lt"/>
          <a:ea typeface="+mj-ea"/>
          <a:cs typeface="+mj-cs"/>
        </a:defRPr>
      </a:lvl1pPr>
      <a:lvl2pPr algn="l" defTabSz="801688" rtl="0" eaLnBrk="0" fontAlgn="base" hangingPunct="0">
        <a:spcBef>
          <a:spcPct val="0"/>
        </a:spcBef>
        <a:spcAft>
          <a:spcPct val="0"/>
        </a:spcAft>
        <a:defRPr sz="3500">
          <a:solidFill>
            <a:srgbClr val="990000"/>
          </a:solidFill>
          <a:latin typeface="Arial" charset="0"/>
          <a:ea typeface="黑体" pitchFamily="2" charset="-122"/>
        </a:defRPr>
      </a:lvl2pPr>
      <a:lvl3pPr algn="l" defTabSz="801688" rtl="0" eaLnBrk="0" fontAlgn="base" hangingPunct="0">
        <a:spcBef>
          <a:spcPct val="0"/>
        </a:spcBef>
        <a:spcAft>
          <a:spcPct val="0"/>
        </a:spcAft>
        <a:defRPr sz="3500">
          <a:solidFill>
            <a:srgbClr val="990000"/>
          </a:solidFill>
          <a:latin typeface="Arial" charset="0"/>
          <a:ea typeface="黑体" pitchFamily="2" charset="-122"/>
        </a:defRPr>
      </a:lvl3pPr>
      <a:lvl4pPr algn="l" defTabSz="801688" rtl="0" eaLnBrk="0" fontAlgn="base" hangingPunct="0">
        <a:spcBef>
          <a:spcPct val="0"/>
        </a:spcBef>
        <a:spcAft>
          <a:spcPct val="0"/>
        </a:spcAft>
        <a:defRPr sz="3500">
          <a:solidFill>
            <a:srgbClr val="990000"/>
          </a:solidFill>
          <a:latin typeface="Arial" charset="0"/>
          <a:ea typeface="黑体" pitchFamily="2" charset="-122"/>
        </a:defRPr>
      </a:lvl4pPr>
      <a:lvl5pPr algn="l" defTabSz="801688" rtl="0" eaLnBrk="0" fontAlgn="base" hangingPunct="0">
        <a:spcBef>
          <a:spcPct val="0"/>
        </a:spcBef>
        <a:spcAft>
          <a:spcPct val="0"/>
        </a:spcAft>
        <a:defRPr sz="3500">
          <a:solidFill>
            <a:srgbClr val="990000"/>
          </a:solidFill>
          <a:latin typeface="Arial" charset="0"/>
          <a:ea typeface="黑体" pitchFamily="2" charset="-122"/>
        </a:defRPr>
      </a:lvl5pPr>
      <a:lvl6pPr marL="457200" algn="l" defTabSz="801688" rtl="0" fontAlgn="base">
        <a:spcBef>
          <a:spcPct val="0"/>
        </a:spcBef>
        <a:spcAft>
          <a:spcPct val="0"/>
        </a:spcAft>
        <a:defRPr sz="3500">
          <a:solidFill>
            <a:srgbClr val="990000"/>
          </a:solidFill>
          <a:latin typeface="Arial" charset="0"/>
          <a:ea typeface="黑体" pitchFamily="2" charset="-122"/>
        </a:defRPr>
      </a:lvl6pPr>
      <a:lvl7pPr marL="914400" algn="l" defTabSz="801688" rtl="0" fontAlgn="base">
        <a:spcBef>
          <a:spcPct val="0"/>
        </a:spcBef>
        <a:spcAft>
          <a:spcPct val="0"/>
        </a:spcAft>
        <a:defRPr sz="3500">
          <a:solidFill>
            <a:srgbClr val="990000"/>
          </a:solidFill>
          <a:latin typeface="Arial" charset="0"/>
          <a:ea typeface="黑体" pitchFamily="2" charset="-122"/>
        </a:defRPr>
      </a:lvl7pPr>
      <a:lvl8pPr marL="1371600" algn="l" defTabSz="801688" rtl="0" fontAlgn="base">
        <a:spcBef>
          <a:spcPct val="0"/>
        </a:spcBef>
        <a:spcAft>
          <a:spcPct val="0"/>
        </a:spcAft>
        <a:defRPr sz="3500">
          <a:solidFill>
            <a:srgbClr val="990000"/>
          </a:solidFill>
          <a:latin typeface="Arial" charset="0"/>
          <a:ea typeface="黑体" pitchFamily="2" charset="-122"/>
        </a:defRPr>
      </a:lvl8pPr>
      <a:lvl9pPr marL="1828800" algn="l" defTabSz="801688" rtl="0" fontAlgn="base">
        <a:spcBef>
          <a:spcPct val="0"/>
        </a:spcBef>
        <a:spcAft>
          <a:spcPct val="0"/>
        </a:spcAft>
        <a:defRPr sz="3500">
          <a:solidFill>
            <a:srgbClr val="990000"/>
          </a:solidFill>
          <a:latin typeface="Arial" charset="0"/>
          <a:ea typeface="黑体" pitchFamily="2" charset="-122"/>
        </a:defRPr>
      </a:lvl9pPr>
    </p:titleStyle>
    <p:bodyStyle>
      <a:lvl1pPr marL="300038" indent="-300038" algn="l" defTabSz="801688" rtl="0" eaLnBrk="0" fontAlgn="base" hangingPunct="0">
        <a:lnSpc>
          <a:spcPct val="140000"/>
        </a:lnSpc>
        <a:spcBef>
          <a:spcPct val="0"/>
        </a:spcBef>
        <a:spcAft>
          <a:spcPct val="0"/>
        </a:spcAft>
        <a:buChar char="•"/>
        <a:defRPr sz="2600" b="1">
          <a:solidFill>
            <a:schemeClr val="tx1"/>
          </a:solidFill>
          <a:latin typeface="+mn-lt"/>
          <a:ea typeface="+mn-ea"/>
          <a:cs typeface="+mn-cs"/>
        </a:defRPr>
      </a:lvl1pPr>
      <a:lvl2pPr marL="652463" indent="-250825" algn="l" defTabSz="801688" rtl="0" eaLnBrk="0" fontAlgn="base" hangingPunct="0">
        <a:lnSpc>
          <a:spcPct val="140000"/>
        </a:lnSpc>
        <a:spcBef>
          <a:spcPct val="0"/>
        </a:spcBef>
        <a:spcAft>
          <a:spcPct val="0"/>
        </a:spcAft>
        <a:buSzPct val="50000"/>
        <a:buFont typeface="Wingdings" pitchFamily="2" charset="2"/>
        <a:buChar char="p"/>
        <a:defRPr sz="2400">
          <a:solidFill>
            <a:schemeClr val="tx1"/>
          </a:solidFill>
          <a:latin typeface="+mn-lt"/>
          <a:ea typeface="+mn-ea"/>
        </a:defRPr>
      </a:lvl2pPr>
      <a:lvl3pPr marL="1003300" indent="-201613" algn="l" defTabSz="801688" rtl="0" eaLnBrk="0" fontAlgn="base" hangingPunct="0">
        <a:lnSpc>
          <a:spcPct val="140000"/>
        </a:lnSpc>
        <a:spcBef>
          <a:spcPct val="0"/>
        </a:spcBef>
        <a:spcAft>
          <a:spcPct val="0"/>
        </a:spcAft>
        <a:buSzPct val="50000"/>
        <a:buFont typeface="Wingdings" pitchFamily="2" charset="2"/>
        <a:buChar char="n"/>
        <a:defRPr sz="2200">
          <a:solidFill>
            <a:schemeClr val="tx1"/>
          </a:solidFill>
          <a:latin typeface="+mn-lt"/>
          <a:ea typeface="+mn-ea"/>
        </a:defRPr>
      </a:lvl3pPr>
      <a:lvl4pPr marL="1401763" indent="-200025" algn="l" defTabSz="801688" rtl="0" eaLnBrk="0" fontAlgn="base" hangingPunct="0">
        <a:lnSpc>
          <a:spcPct val="140000"/>
        </a:lnSpc>
        <a:spcBef>
          <a:spcPct val="0"/>
        </a:spcBef>
        <a:spcAft>
          <a:spcPct val="0"/>
        </a:spcAft>
        <a:buFont typeface="Arial" pitchFamily="34" charset="0"/>
        <a:buChar char="–"/>
        <a:defRPr sz="2000">
          <a:solidFill>
            <a:schemeClr val="tx1"/>
          </a:solidFill>
          <a:latin typeface="+mn-lt"/>
          <a:ea typeface="+mn-ea"/>
        </a:defRPr>
      </a:lvl4pPr>
      <a:lvl5pPr marL="1803400" indent="-201613" algn="l" defTabSz="801688" rtl="0" eaLnBrk="0" fontAlgn="base" hangingPunct="0">
        <a:lnSpc>
          <a:spcPct val="140000"/>
        </a:lnSpc>
        <a:spcBef>
          <a:spcPct val="0"/>
        </a:spcBef>
        <a:spcAft>
          <a:spcPct val="0"/>
        </a:spcAft>
        <a:buFont typeface="Arial" pitchFamily="34" charset="0"/>
        <a:buChar char="~"/>
        <a:defRPr>
          <a:solidFill>
            <a:schemeClr val="tx1"/>
          </a:solidFill>
          <a:latin typeface="+mn-lt"/>
          <a:ea typeface="+mn-ea"/>
        </a:defRPr>
      </a:lvl5pPr>
      <a:lvl6pPr marL="2260600" indent="-201613" algn="l" defTabSz="801688" rtl="0" fontAlgn="base">
        <a:lnSpc>
          <a:spcPct val="140000"/>
        </a:lnSpc>
        <a:spcBef>
          <a:spcPct val="0"/>
        </a:spcBef>
        <a:spcAft>
          <a:spcPct val="0"/>
        </a:spcAft>
        <a:buFont typeface="Arial" charset="0"/>
        <a:buChar char="~"/>
        <a:defRPr>
          <a:solidFill>
            <a:schemeClr val="tx1"/>
          </a:solidFill>
          <a:latin typeface="+mn-lt"/>
          <a:ea typeface="+mn-ea"/>
        </a:defRPr>
      </a:lvl6pPr>
      <a:lvl7pPr marL="2717800" indent="-201613" algn="l" defTabSz="801688" rtl="0" fontAlgn="base">
        <a:lnSpc>
          <a:spcPct val="140000"/>
        </a:lnSpc>
        <a:spcBef>
          <a:spcPct val="0"/>
        </a:spcBef>
        <a:spcAft>
          <a:spcPct val="0"/>
        </a:spcAft>
        <a:buFont typeface="Arial" charset="0"/>
        <a:buChar char="~"/>
        <a:defRPr>
          <a:solidFill>
            <a:schemeClr val="tx1"/>
          </a:solidFill>
          <a:latin typeface="+mn-lt"/>
          <a:ea typeface="+mn-ea"/>
        </a:defRPr>
      </a:lvl7pPr>
      <a:lvl8pPr marL="3175000" indent="-201613" algn="l" defTabSz="801688" rtl="0" fontAlgn="base">
        <a:lnSpc>
          <a:spcPct val="140000"/>
        </a:lnSpc>
        <a:spcBef>
          <a:spcPct val="0"/>
        </a:spcBef>
        <a:spcAft>
          <a:spcPct val="0"/>
        </a:spcAft>
        <a:buFont typeface="Arial" charset="0"/>
        <a:buChar char="~"/>
        <a:defRPr>
          <a:solidFill>
            <a:schemeClr val="tx1"/>
          </a:solidFill>
          <a:latin typeface="+mn-lt"/>
          <a:ea typeface="+mn-ea"/>
        </a:defRPr>
      </a:lvl8pPr>
      <a:lvl9pPr marL="3632200" indent="-201613" algn="l" defTabSz="801688" rtl="0" fontAlgn="base">
        <a:lnSpc>
          <a:spcPct val="140000"/>
        </a:lnSpc>
        <a:spcBef>
          <a:spcPct val="0"/>
        </a:spcBef>
        <a:spcAft>
          <a:spcPct val="0"/>
        </a:spcAft>
        <a:buFont typeface="Arial"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6" descr="5"/>
          <p:cNvPicPr>
            <a:picLocks noChangeAspect="1" noChangeArrowheads="1"/>
          </p:cNvPicPr>
          <p:nvPr/>
        </p:nvPicPr>
        <p:blipFill>
          <a:blip r:embed="rId13" cstate="print"/>
          <a:srcRect/>
          <a:stretch>
            <a:fillRect/>
          </a:stretch>
        </p:blipFill>
        <p:spPr bwMode="auto">
          <a:xfrm>
            <a:off x="0" y="5897563"/>
            <a:ext cx="12961938" cy="1003300"/>
          </a:xfrm>
          <a:prstGeom prst="rect">
            <a:avLst/>
          </a:prstGeom>
          <a:noFill/>
          <a:ln w="9525">
            <a:noFill/>
            <a:miter lim="800000"/>
            <a:headEnd/>
            <a:tailEnd/>
          </a:ln>
        </p:spPr>
      </p:pic>
      <p:sp>
        <p:nvSpPr>
          <p:cNvPr id="63495" name="Text Box 7"/>
          <p:cNvSpPr txBox="1">
            <a:spLocks noChangeArrowheads="1"/>
          </p:cNvSpPr>
          <p:nvPr/>
        </p:nvSpPr>
        <p:spPr bwMode="auto">
          <a:xfrm>
            <a:off x="4583936" y="2674939"/>
            <a:ext cx="2805466" cy="761371"/>
          </a:xfrm>
          <a:prstGeom prst="rect">
            <a:avLst/>
          </a:prstGeom>
          <a:noFill/>
          <a:ln w="9525">
            <a:noFill/>
            <a:miter lim="800000"/>
            <a:headEnd/>
            <a:tailEnd/>
          </a:ln>
        </p:spPr>
        <p:txBody>
          <a:bodyPr wrap="none" lIns="83448" tIns="41724" rIns="83448" bIns="41724">
            <a:spAutoFit/>
          </a:bodyPr>
          <a:lstStyle/>
          <a:p>
            <a:pPr defTabSz="835025" eaLnBrk="0" hangingPunct="0">
              <a:defRPr/>
            </a:pPr>
            <a:r>
              <a:rPr lang="en-US" altLang="zh-CN" sz="4400">
                <a:solidFill>
                  <a:srgbClr val="990000"/>
                </a:solidFill>
                <a:latin typeface="Arial" charset="0"/>
                <a:ea typeface="ＭＳ Ｐゴシック" pitchFamily="34" charset="-128"/>
              </a:rPr>
              <a:t>Thank you</a:t>
            </a:r>
          </a:p>
        </p:txBody>
      </p:sp>
      <p:sp>
        <p:nvSpPr>
          <p:cNvPr id="63496" name="Text Box 8"/>
          <p:cNvSpPr txBox="1">
            <a:spLocks noChangeArrowheads="1"/>
          </p:cNvSpPr>
          <p:nvPr/>
        </p:nvSpPr>
        <p:spPr bwMode="auto">
          <a:xfrm>
            <a:off x="4644694" y="3435351"/>
            <a:ext cx="2745385" cy="484372"/>
          </a:xfrm>
          <a:prstGeom prst="rect">
            <a:avLst/>
          </a:prstGeom>
          <a:noFill/>
          <a:ln w="9525">
            <a:noFill/>
            <a:miter lim="800000"/>
            <a:headEnd/>
            <a:tailEnd/>
          </a:ln>
        </p:spPr>
        <p:txBody>
          <a:bodyPr wrap="none" lIns="83448" tIns="41724" rIns="83448" bIns="41724">
            <a:spAutoFit/>
          </a:bodyPr>
          <a:lstStyle/>
          <a:p>
            <a:pPr defTabSz="835025" eaLnBrk="0" hangingPunct="0">
              <a:defRPr/>
            </a:pPr>
            <a:r>
              <a:rPr lang="en-US" altLang="zh-CN" sz="2600">
                <a:solidFill>
                  <a:srgbClr val="666666"/>
                </a:solidFill>
                <a:latin typeface="Arial" pitchFamily="34" charset="0"/>
                <a:ea typeface="MS PGothic" pitchFamily="34" charset="-128"/>
              </a:rPr>
              <a:t>www.huawei.com</a:t>
            </a:r>
            <a:endParaRPr lang="en-US" altLang="zh-CN" sz="2100">
              <a:solidFill>
                <a:srgbClr val="990000"/>
              </a:solidFill>
              <a:latin typeface="Arial" pitchFamily="34" charset="0"/>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4574" r:id="rId1"/>
    <p:sldLayoutId id="2147484575" r:id="rId2"/>
    <p:sldLayoutId id="2147484576" r:id="rId3"/>
    <p:sldLayoutId id="2147484577" r:id="rId4"/>
    <p:sldLayoutId id="2147484578" r:id="rId5"/>
    <p:sldLayoutId id="2147484579" r:id="rId6"/>
    <p:sldLayoutId id="2147484580" r:id="rId7"/>
    <p:sldLayoutId id="2147484581" r:id="rId8"/>
    <p:sldLayoutId id="2147484582" r:id="rId9"/>
    <p:sldLayoutId id="2147484583" r:id="rId10"/>
    <p:sldLayoutId id="2147484584" r:id="rId11"/>
  </p:sldLayoutIdLst>
  <p:txStyles>
    <p:titleStyle>
      <a:lvl1pPr algn="ctr" defTabSz="801688" rtl="0" eaLnBrk="0" fontAlgn="base" hangingPunct="0">
        <a:spcBef>
          <a:spcPct val="0"/>
        </a:spcBef>
        <a:spcAft>
          <a:spcPct val="0"/>
        </a:spcAft>
        <a:defRPr sz="3800">
          <a:solidFill>
            <a:schemeClr val="tx2"/>
          </a:solidFill>
          <a:latin typeface="+mj-lt"/>
          <a:ea typeface="+mj-ea"/>
          <a:cs typeface="+mj-cs"/>
        </a:defRPr>
      </a:lvl1pPr>
      <a:lvl2pPr algn="ctr" defTabSz="801688" rtl="0" eaLnBrk="0" fontAlgn="base" hangingPunct="0">
        <a:spcBef>
          <a:spcPct val="0"/>
        </a:spcBef>
        <a:spcAft>
          <a:spcPct val="0"/>
        </a:spcAft>
        <a:defRPr sz="3800">
          <a:solidFill>
            <a:schemeClr val="tx2"/>
          </a:solidFill>
          <a:latin typeface="Arial" charset="0"/>
          <a:ea typeface="宋体" pitchFamily="2" charset="-122"/>
        </a:defRPr>
      </a:lvl2pPr>
      <a:lvl3pPr algn="ctr" defTabSz="801688" rtl="0" eaLnBrk="0" fontAlgn="base" hangingPunct="0">
        <a:spcBef>
          <a:spcPct val="0"/>
        </a:spcBef>
        <a:spcAft>
          <a:spcPct val="0"/>
        </a:spcAft>
        <a:defRPr sz="3800">
          <a:solidFill>
            <a:schemeClr val="tx2"/>
          </a:solidFill>
          <a:latin typeface="Arial" charset="0"/>
          <a:ea typeface="宋体" pitchFamily="2" charset="-122"/>
        </a:defRPr>
      </a:lvl3pPr>
      <a:lvl4pPr algn="ctr" defTabSz="801688" rtl="0" eaLnBrk="0" fontAlgn="base" hangingPunct="0">
        <a:spcBef>
          <a:spcPct val="0"/>
        </a:spcBef>
        <a:spcAft>
          <a:spcPct val="0"/>
        </a:spcAft>
        <a:defRPr sz="3800">
          <a:solidFill>
            <a:schemeClr val="tx2"/>
          </a:solidFill>
          <a:latin typeface="Arial" charset="0"/>
          <a:ea typeface="宋体" pitchFamily="2" charset="-122"/>
        </a:defRPr>
      </a:lvl4pPr>
      <a:lvl5pPr algn="ctr" defTabSz="801688" rtl="0" eaLnBrk="0" fontAlgn="base" hangingPunct="0">
        <a:spcBef>
          <a:spcPct val="0"/>
        </a:spcBef>
        <a:spcAft>
          <a:spcPct val="0"/>
        </a:spcAft>
        <a:defRPr sz="3800">
          <a:solidFill>
            <a:schemeClr val="tx2"/>
          </a:solidFill>
          <a:latin typeface="Arial" charset="0"/>
          <a:ea typeface="宋体" pitchFamily="2" charset="-122"/>
        </a:defRPr>
      </a:lvl5pPr>
      <a:lvl6pPr marL="457200" algn="ctr" defTabSz="801688" rtl="0" fontAlgn="base">
        <a:spcBef>
          <a:spcPct val="0"/>
        </a:spcBef>
        <a:spcAft>
          <a:spcPct val="0"/>
        </a:spcAft>
        <a:defRPr sz="3800">
          <a:solidFill>
            <a:schemeClr val="tx2"/>
          </a:solidFill>
          <a:latin typeface="Arial" charset="0"/>
          <a:ea typeface="宋体" pitchFamily="2" charset="-122"/>
        </a:defRPr>
      </a:lvl6pPr>
      <a:lvl7pPr marL="914400" algn="ctr" defTabSz="801688" rtl="0" fontAlgn="base">
        <a:spcBef>
          <a:spcPct val="0"/>
        </a:spcBef>
        <a:spcAft>
          <a:spcPct val="0"/>
        </a:spcAft>
        <a:defRPr sz="3800">
          <a:solidFill>
            <a:schemeClr val="tx2"/>
          </a:solidFill>
          <a:latin typeface="Arial" charset="0"/>
          <a:ea typeface="宋体" pitchFamily="2" charset="-122"/>
        </a:defRPr>
      </a:lvl7pPr>
      <a:lvl8pPr marL="1371600" algn="ctr" defTabSz="801688" rtl="0" fontAlgn="base">
        <a:spcBef>
          <a:spcPct val="0"/>
        </a:spcBef>
        <a:spcAft>
          <a:spcPct val="0"/>
        </a:spcAft>
        <a:defRPr sz="3800">
          <a:solidFill>
            <a:schemeClr val="tx2"/>
          </a:solidFill>
          <a:latin typeface="Arial" charset="0"/>
          <a:ea typeface="宋体" pitchFamily="2" charset="-122"/>
        </a:defRPr>
      </a:lvl8pPr>
      <a:lvl9pPr marL="1828800" algn="ctr" defTabSz="801688" rtl="0" fontAlgn="base">
        <a:spcBef>
          <a:spcPct val="0"/>
        </a:spcBef>
        <a:spcAft>
          <a:spcPct val="0"/>
        </a:spcAft>
        <a:defRPr sz="3800">
          <a:solidFill>
            <a:schemeClr val="tx2"/>
          </a:solidFill>
          <a:latin typeface="Arial" charset="0"/>
          <a:ea typeface="宋体" pitchFamily="2" charset="-122"/>
        </a:defRPr>
      </a:lvl9pPr>
    </p:titleStyle>
    <p:bodyStyle>
      <a:lvl1pPr marL="300038" indent="-300038" algn="l" defTabSz="801688" rtl="0" eaLnBrk="0" fontAlgn="base" hangingPunct="0">
        <a:spcBef>
          <a:spcPct val="20000"/>
        </a:spcBef>
        <a:spcAft>
          <a:spcPct val="0"/>
        </a:spcAft>
        <a:buChar char="•"/>
        <a:defRPr sz="2800">
          <a:solidFill>
            <a:schemeClr val="tx1"/>
          </a:solidFill>
          <a:latin typeface="+mn-lt"/>
          <a:ea typeface="+mn-ea"/>
          <a:cs typeface="+mn-cs"/>
        </a:defRPr>
      </a:lvl1pPr>
      <a:lvl2pPr marL="652463" indent="-250825" algn="l" defTabSz="801688" rtl="0" eaLnBrk="0" fontAlgn="base" hangingPunct="0">
        <a:spcBef>
          <a:spcPct val="20000"/>
        </a:spcBef>
        <a:spcAft>
          <a:spcPct val="0"/>
        </a:spcAft>
        <a:buChar char="–"/>
        <a:defRPr sz="2500">
          <a:solidFill>
            <a:schemeClr val="tx1"/>
          </a:solidFill>
          <a:latin typeface="+mn-lt"/>
          <a:ea typeface="+mn-ea"/>
        </a:defRPr>
      </a:lvl2pPr>
      <a:lvl3pPr marL="1003300" indent="-201613" algn="l" defTabSz="801688" rtl="0" eaLnBrk="0" fontAlgn="base" hangingPunct="0">
        <a:spcBef>
          <a:spcPct val="20000"/>
        </a:spcBef>
        <a:spcAft>
          <a:spcPct val="0"/>
        </a:spcAft>
        <a:buChar char="•"/>
        <a:defRPr sz="2200">
          <a:solidFill>
            <a:schemeClr val="tx1"/>
          </a:solidFill>
          <a:latin typeface="+mn-lt"/>
          <a:ea typeface="+mn-ea"/>
        </a:defRPr>
      </a:lvl3pPr>
      <a:lvl4pPr marL="1401763" indent="-200025" algn="l" defTabSz="801688" rtl="0" eaLnBrk="0" fontAlgn="base" hangingPunct="0">
        <a:spcBef>
          <a:spcPct val="20000"/>
        </a:spcBef>
        <a:spcAft>
          <a:spcPct val="0"/>
        </a:spcAft>
        <a:buChar char="–"/>
        <a:defRPr sz="1700">
          <a:solidFill>
            <a:schemeClr val="tx1"/>
          </a:solidFill>
          <a:latin typeface="+mn-lt"/>
          <a:ea typeface="+mn-ea"/>
        </a:defRPr>
      </a:lvl4pPr>
      <a:lvl5pPr marL="1803400" indent="-201613" algn="l" defTabSz="801688" rtl="0" eaLnBrk="0" fontAlgn="base" hangingPunct="0">
        <a:spcBef>
          <a:spcPct val="20000"/>
        </a:spcBef>
        <a:spcAft>
          <a:spcPct val="0"/>
        </a:spcAft>
        <a:buChar char="»"/>
        <a:defRPr sz="1700">
          <a:solidFill>
            <a:schemeClr val="tx1"/>
          </a:solidFill>
          <a:latin typeface="+mn-lt"/>
          <a:ea typeface="+mn-ea"/>
        </a:defRPr>
      </a:lvl5pPr>
      <a:lvl6pPr marL="2260600" indent="-201613" algn="l" defTabSz="801688" rtl="0" fontAlgn="base">
        <a:spcBef>
          <a:spcPct val="20000"/>
        </a:spcBef>
        <a:spcAft>
          <a:spcPct val="0"/>
        </a:spcAft>
        <a:buChar char="»"/>
        <a:defRPr sz="1700">
          <a:solidFill>
            <a:schemeClr val="tx1"/>
          </a:solidFill>
          <a:latin typeface="+mn-lt"/>
          <a:ea typeface="+mn-ea"/>
        </a:defRPr>
      </a:lvl6pPr>
      <a:lvl7pPr marL="2717800" indent="-201613" algn="l" defTabSz="801688" rtl="0" fontAlgn="base">
        <a:spcBef>
          <a:spcPct val="20000"/>
        </a:spcBef>
        <a:spcAft>
          <a:spcPct val="0"/>
        </a:spcAft>
        <a:buChar char="»"/>
        <a:defRPr sz="1700">
          <a:solidFill>
            <a:schemeClr val="tx1"/>
          </a:solidFill>
          <a:latin typeface="+mn-lt"/>
          <a:ea typeface="+mn-ea"/>
        </a:defRPr>
      </a:lvl7pPr>
      <a:lvl8pPr marL="3175000" indent="-201613" algn="l" defTabSz="801688" rtl="0" fontAlgn="base">
        <a:spcBef>
          <a:spcPct val="20000"/>
        </a:spcBef>
        <a:spcAft>
          <a:spcPct val="0"/>
        </a:spcAft>
        <a:buChar char="»"/>
        <a:defRPr sz="1700">
          <a:solidFill>
            <a:schemeClr val="tx1"/>
          </a:solidFill>
          <a:latin typeface="+mn-lt"/>
          <a:ea typeface="+mn-ea"/>
        </a:defRPr>
      </a:lvl8pPr>
      <a:lvl9pPr marL="3632200" indent="-201613" algn="l" defTabSz="801688"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882132" y="1"/>
            <a:ext cx="11431709" cy="588963"/>
          </a:xfrm>
          <a:prstGeom prst="rect">
            <a:avLst/>
          </a:prstGeom>
          <a:noFill/>
          <a:ln w="9525">
            <a:noFill/>
            <a:miter lim="800000"/>
            <a:headEnd/>
            <a:tailEnd/>
          </a:ln>
        </p:spPr>
        <p:txBody>
          <a:bodyPr vert="horz" wrap="square" lIns="78309" tIns="39153" rIns="78309" bIns="39153" numCol="1" anchor="ctr" anchorCtr="0" compatLnSpc="1">
            <a:prstTxWarp prst="textNoShape">
              <a:avLst/>
            </a:prstTxWarp>
          </a:bodyPr>
          <a:lstStyle/>
          <a:p>
            <a:pPr lvl="0"/>
            <a:r>
              <a:rPr lang="zh-CN" altLang="en-US"/>
              <a:t>单击此处编辑母版标题样式</a:t>
            </a:r>
          </a:p>
        </p:txBody>
      </p:sp>
      <p:sp>
        <p:nvSpPr>
          <p:cNvPr id="5123" name="Rectangle 3"/>
          <p:cNvSpPr>
            <a:spLocks noGrp="1" noChangeArrowheads="1"/>
          </p:cNvSpPr>
          <p:nvPr>
            <p:ph type="body" idx="1"/>
          </p:nvPr>
        </p:nvSpPr>
        <p:spPr bwMode="auto">
          <a:xfrm>
            <a:off x="882132" y="1600201"/>
            <a:ext cx="11431709" cy="4525963"/>
          </a:xfrm>
          <a:prstGeom prst="rect">
            <a:avLst/>
          </a:prstGeom>
          <a:noFill/>
          <a:ln w="9525">
            <a:noFill/>
            <a:miter lim="800000"/>
            <a:headEnd/>
            <a:tailEnd/>
          </a:ln>
        </p:spPr>
        <p:txBody>
          <a:bodyPr vert="horz" wrap="square" lIns="78309" tIns="39153" rIns="78309" bIns="39153"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5124" name="Picture 4" descr="7"/>
          <p:cNvPicPr>
            <a:picLocks noChangeAspect="1" noChangeArrowheads="1"/>
          </p:cNvPicPr>
          <p:nvPr/>
        </p:nvPicPr>
        <p:blipFill>
          <a:blip r:embed="rId14" cstate="print"/>
          <a:srcRect/>
          <a:stretch>
            <a:fillRect/>
          </a:stretch>
        </p:blipFill>
        <p:spPr bwMode="auto">
          <a:xfrm>
            <a:off x="1" y="6221414"/>
            <a:ext cx="12959688" cy="636587"/>
          </a:xfrm>
          <a:prstGeom prst="rect">
            <a:avLst/>
          </a:prstGeom>
          <a:noFill/>
          <a:ln w="9525">
            <a:noFill/>
            <a:miter lim="800000"/>
            <a:headEnd/>
            <a:tailEnd/>
          </a:ln>
        </p:spPr>
      </p:pic>
      <p:sp>
        <p:nvSpPr>
          <p:cNvPr id="268293" name="Text Box 5"/>
          <p:cNvSpPr txBox="1">
            <a:spLocks noChangeArrowheads="1"/>
          </p:cNvSpPr>
          <p:nvPr/>
        </p:nvSpPr>
        <p:spPr bwMode="auto">
          <a:xfrm>
            <a:off x="924890" y="6465889"/>
            <a:ext cx="2609600" cy="263749"/>
          </a:xfrm>
          <a:prstGeom prst="rect">
            <a:avLst/>
          </a:prstGeom>
          <a:noFill/>
          <a:ln w="9525">
            <a:noFill/>
            <a:miter lim="800000"/>
            <a:headEnd/>
            <a:tailEnd/>
          </a:ln>
        </p:spPr>
        <p:txBody>
          <a:bodyPr wrap="none" lIns="78315" tIns="39159" rIns="78315" bIns="39159">
            <a:spAutoFit/>
          </a:bodyPr>
          <a:lstStyle/>
          <a:p>
            <a:pPr eaLnBrk="0" hangingPunct="0">
              <a:defRPr/>
            </a:pPr>
            <a:r>
              <a:rPr lang="en-US" altLang="zh-CN">
                <a:solidFill>
                  <a:srgbClr val="000000"/>
                </a:solidFill>
                <a:latin typeface="FrutigerNext LT Bold" pitchFamily="20" charset="0"/>
                <a:ea typeface="MS PGothic" pitchFamily="34" charset="-128"/>
              </a:rPr>
              <a:t>HUAWEI TECHNOLOGIES CO., LTD.</a:t>
            </a:r>
            <a:endParaRPr lang="en-US" altLang="zh-CN" sz="2100">
              <a:solidFill>
                <a:srgbClr val="000000"/>
              </a:solidFill>
              <a:latin typeface="Arial" pitchFamily="34" charset="0"/>
              <a:ea typeface="MS PGothic" pitchFamily="34" charset="-128"/>
            </a:endParaRPr>
          </a:p>
        </p:txBody>
      </p:sp>
      <p:pic>
        <p:nvPicPr>
          <p:cNvPr id="5126" name="Picture 6" descr="8"/>
          <p:cNvPicPr>
            <a:picLocks noChangeAspect="1" noChangeArrowheads="1"/>
          </p:cNvPicPr>
          <p:nvPr/>
        </p:nvPicPr>
        <p:blipFill>
          <a:blip r:embed="rId15" cstate="print"/>
          <a:srcRect/>
          <a:stretch>
            <a:fillRect/>
          </a:stretch>
        </p:blipFill>
        <p:spPr bwMode="auto">
          <a:xfrm>
            <a:off x="10644092" y="6400801"/>
            <a:ext cx="1856528" cy="309563"/>
          </a:xfrm>
          <a:prstGeom prst="rect">
            <a:avLst/>
          </a:prstGeom>
          <a:noFill/>
          <a:ln w="9525">
            <a:noFill/>
            <a:miter lim="800000"/>
            <a:headEnd/>
            <a:tailEnd/>
          </a:ln>
        </p:spPr>
      </p:pic>
      <p:sp>
        <p:nvSpPr>
          <p:cNvPr id="268295" name="Line 7"/>
          <p:cNvSpPr>
            <a:spLocks noChangeShapeType="1"/>
          </p:cNvSpPr>
          <p:nvPr/>
        </p:nvSpPr>
        <p:spPr bwMode="auto">
          <a:xfrm>
            <a:off x="533331" y="588963"/>
            <a:ext cx="11967289" cy="0"/>
          </a:xfrm>
          <a:prstGeom prst="line">
            <a:avLst/>
          </a:prstGeom>
          <a:noFill/>
          <a:ln w="38100">
            <a:solidFill>
              <a:srgbClr val="990000"/>
            </a:solidFill>
            <a:round/>
            <a:headEnd/>
            <a:tailEnd/>
          </a:ln>
          <a:effectLst/>
        </p:spPr>
        <p:txBody>
          <a:bodyPr lIns="91409" tIns="45704" rIns="91409" bIns="45704"/>
          <a:lstStyle/>
          <a:p>
            <a:pPr>
              <a:defRPr/>
            </a:pPr>
            <a:endParaRPr lang="zh-CN" altLang="en-US" sz="1400">
              <a:solidFill>
                <a:srgbClr val="FFFFFF"/>
              </a:solidFill>
              <a:ea typeface="ＭＳ Ｐゴシック" pitchFamily="34" charset="-128"/>
            </a:endParaRPr>
          </a:p>
        </p:txBody>
      </p:sp>
      <p:sp>
        <p:nvSpPr>
          <p:cNvPr id="268296" name="Text Box 8"/>
          <p:cNvSpPr txBox="1">
            <a:spLocks noChangeArrowheads="1"/>
          </p:cNvSpPr>
          <p:nvPr/>
        </p:nvSpPr>
        <p:spPr bwMode="auto">
          <a:xfrm>
            <a:off x="6656495" y="6453188"/>
            <a:ext cx="3321497" cy="279400"/>
          </a:xfrm>
          <a:prstGeom prst="rect">
            <a:avLst/>
          </a:prstGeom>
          <a:noFill/>
          <a:ln w="9525">
            <a:noFill/>
            <a:miter lim="800000"/>
            <a:headEnd/>
            <a:tailEnd/>
          </a:ln>
          <a:effectLst/>
        </p:spPr>
        <p:txBody>
          <a:bodyPr lIns="78328" tIns="39165" rIns="78328" bIns="39165">
            <a:spAutoFit/>
          </a:bodyPr>
          <a:lstStyle/>
          <a:p>
            <a:pPr eaLnBrk="0" hangingPunct="0">
              <a:spcBef>
                <a:spcPct val="50000"/>
              </a:spcBef>
              <a:defRPr/>
            </a:pPr>
            <a:r>
              <a:rPr lang="zh-CN" altLang="en-US" sz="1300">
                <a:solidFill>
                  <a:srgbClr val="000000"/>
                </a:solidFill>
                <a:latin typeface="Arial" pitchFamily="34" charset="0"/>
                <a:ea typeface="MS PGothic" pitchFamily="34" charset="-128"/>
              </a:rPr>
              <a:t>华为机密材料，注意发放范围</a:t>
            </a:r>
          </a:p>
        </p:txBody>
      </p:sp>
    </p:spTree>
  </p:cSld>
  <p:clrMap bg1="lt1" tx1="dk1" bg2="lt2" tx2="dk2" accent1="accent1" accent2="accent2" accent3="accent3" accent4="accent4" accent5="accent5" accent6="accent6" hlink="hlink" folHlink="folHlink"/>
  <p:sldLayoutIdLst>
    <p:sldLayoutId id="2147484585" r:id="rId1"/>
    <p:sldLayoutId id="2147484586" r:id="rId2"/>
    <p:sldLayoutId id="2147484587" r:id="rId3"/>
    <p:sldLayoutId id="2147484588" r:id="rId4"/>
    <p:sldLayoutId id="2147484589" r:id="rId5"/>
    <p:sldLayoutId id="2147484590" r:id="rId6"/>
    <p:sldLayoutId id="2147484591" r:id="rId7"/>
    <p:sldLayoutId id="2147484592" r:id="rId8"/>
    <p:sldLayoutId id="2147484593" r:id="rId9"/>
    <p:sldLayoutId id="2147484594" r:id="rId10"/>
    <p:sldLayoutId id="2147484595" r:id="rId11"/>
    <p:sldLayoutId id="2147484596" r:id="rId12"/>
  </p:sldLayoutIdLst>
  <p:txStyles>
    <p:titleStyle>
      <a:lvl1pPr algn="l" rtl="0" eaLnBrk="0" fontAlgn="base" hangingPunct="0">
        <a:spcBef>
          <a:spcPct val="0"/>
        </a:spcBef>
        <a:spcAft>
          <a:spcPct val="0"/>
        </a:spcAft>
        <a:defRPr sz="2400" b="1">
          <a:solidFill>
            <a:srgbClr val="990000"/>
          </a:solidFill>
          <a:latin typeface="+mj-lt"/>
          <a:ea typeface="+mj-ea"/>
          <a:cs typeface="+mj-cs"/>
        </a:defRPr>
      </a:lvl1pPr>
      <a:lvl2pPr algn="l" rtl="0" eaLnBrk="0" fontAlgn="base" hangingPunct="0">
        <a:spcBef>
          <a:spcPct val="0"/>
        </a:spcBef>
        <a:spcAft>
          <a:spcPct val="0"/>
        </a:spcAft>
        <a:defRPr sz="2400" b="1">
          <a:solidFill>
            <a:srgbClr val="990000"/>
          </a:solidFill>
          <a:latin typeface="Arial" charset="0"/>
          <a:ea typeface="宋体" pitchFamily="2" charset="-122"/>
        </a:defRPr>
      </a:lvl2pPr>
      <a:lvl3pPr algn="l" rtl="0" eaLnBrk="0" fontAlgn="base" hangingPunct="0">
        <a:spcBef>
          <a:spcPct val="0"/>
        </a:spcBef>
        <a:spcAft>
          <a:spcPct val="0"/>
        </a:spcAft>
        <a:defRPr sz="2400" b="1">
          <a:solidFill>
            <a:srgbClr val="990000"/>
          </a:solidFill>
          <a:latin typeface="Arial" charset="0"/>
          <a:ea typeface="宋体" pitchFamily="2" charset="-122"/>
        </a:defRPr>
      </a:lvl3pPr>
      <a:lvl4pPr algn="l" rtl="0" eaLnBrk="0" fontAlgn="base" hangingPunct="0">
        <a:spcBef>
          <a:spcPct val="0"/>
        </a:spcBef>
        <a:spcAft>
          <a:spcPct val="0"/>
        </a:spcAft>
        <a:defRPr sz="2400" b="1">
          <a:solidFill>
            <a:srgbClr val="990000"/>
          </a:solidFill>
          <a:latin typeface="Arial" charset="0"/>
          <a:ea typeface="宋体" pitchFamily="2" charset="-122"/>
        </a:defRPr>
      </a:lvl4pPr>
      <a:lvl5pPr algn="l" rtl="0" eaLnBrk="0" fontAlgn="base" hangingPunct="0">
        <a:spcBef>
          <a:spcPct val="0"/>
        </a:spcBef>
        <a:spcAft>
          <a:spcPct val="0"/>
        </a:spcAft>
        <a:defRPr sz="2400" b="1">
          <a:solidFill>
            <a:srgbClr val="990000"/>
          </a:solidFill>
          <a:latin typeface="Arial" charset="0"/>
          <a:ea typeface="宋体" pitchFamily="2" charset="-122"/>
        </a:defRPr>
      </a:lvl5pPr>
      <a:lvl6pPr marL="457046" algn="l" defTabSz="783961" rtl="0" fontAlgn="base">
        <a:spcBef>
          <a:spcPct val="0"/>
        </a:spcBef>
        <a:spcAft>
          <a:spcPct val="0"/>
        </a:spcAft>
        <a:defRPr sz="2400" b="1">
          <a:solidFill>
            <a:srgbClr val="990000"/>
          </a:solidFill>
          <a:latin typeface="Arial" charset="0"/>
          <a:ea typeface="宋体" pitchFamily="2" charset="-122"/>
        </a:defRPr>
      </a:lvl6pPr>
      <a:lvl7pPr marL="914090" algn="l" defTabSz="783961" rtl="0" fontAlgn="base">
        <a:spcBef>
          <a:spcPct val="0"/>
        </a:spcBef>
        <a:spcAft>
          <a:spcPct val="0"/>
        </a:spcAft>
        <a:defRPr sz="2400" b="1">
          <a:solidFill>
            <a:srgbClr val="990000"/>
          </a:solidFill>
          <a:latin typeface="Arial" charset="0"/>
          <a:ea typeface="宋体" pitchFamily="2" charset="-122"/>
        </a:defRPr>
      </a:lvl7pPr>
      <a:lvl8pPr marL="1371136" algn="l" defTabSz="783961" rtl="0" fontAlgn="base">
        <a:spcBef>
          <a:spcPct val="0"/>
        </a:spcBef>
        <a:spcAft>
          <a:spcPct val="0"/>
        </a:spcAft>
        <a:defRPr sz="2400" b="1">
          <a:solidFill>
            <a:srgbClr val="990000"/>
          </a:solidFill>
          <a:latin typeface="Arial" charset="0"/>
          <a:ea typeface="宋体" pitchFamily="2" charset="-122"/>
        </a:defRPr>
      </a:lvl8pPr>
      <a:lvl9pPr marL="1828182" algn="l" defTabSz="783961" rtl="0" fontAlgn="base">
        <a:spcBef>
          <a:spcPct val="0"/>
        </a:spcBef>
        <a:spcAft>
          <a:spcPct val="0"/>
        </a:spcAft>
        <a:defRPr sz="2400" b="1">
          <a:solidFill>
            <a:srgbClr val="990000"/>
          </a:solidFill>
          <a:latin typeface="Arial" charset="0"/>
          <a:ea typeface="宋体" pitchFamily="2" charset="-122"/>
        </a:defRPr>
      </a:lvl9pPr>
    </p:titleStyle>
    <p:bodyStyle>
      <a:lvl1pPr marL="290513" indent="-290513" algn="l" rtl="0" eaLnBrk="0" fontAlgn="base" hangingPunct="0">
        <a:lnSpc>
          <a:spcPct val="140000"/>
        </a:lnSpc>
        <a:spcBef>
          <a:spcPct val="0"/>
        </a:spcBef>
        <a:spcAft>
          <a:spcPct val="0"/>
        </a:spcAft>
        <a:defRPr sz="1900" b="1">
          <a:solidFill>
            <a:schemeClr val="tx1"/>
          </a:solidFill>
          <a:latin typeface="+mn-lt"/>
          <a:ea typeface="+mn-ea"/>
          <a:cs typeface="+mn-cs"/>
        </a:defRPr>
      </a:lvl1pPr>
      <a:lvl2pPr marL="633413" indent="-241300" algn="l" rtl="0" eaLnBrk="0" fontAlgn="base" hangingPunct="0">
        <a:lnSpc>
          <a:spcPct val="140000"/>
        </a:lnSpc>
        <a:spcBef>
          <a:spcPct val="0"/>
        </a:spcBef>
        <a:spcAft>
          <a:spcPct val="0"/>
        </a:spcAft>
        <a:defRPr sz="1900">
          <a:solidFill>
            <a:schemeClr val="tx1"/>
          </a:solidFill>
          <a:latin typeface="+mn-lt"/>
          <a:ea typeface="+mn-ea"/>
        </a:defRPr>
      </a:lvl2pPr>
      <a:lvl3pPr marL="976313" indent="-192088" algn="l" rtl="0" eaLnBrk="0" fontAlgn="base" hangingPunct="0">
        <a:lnSpc>
          <a:spcPct val="140000"/>
        </a:lnSpc>
        <a:spcBef>
          <a:spcPct val="0"/>
        </a:spcBef>
        <a:spcAft>
          <a:spcPct val="0"/>
        </a:spcAft>
        <a:defRPr sz="1900">
          <a:solidFill>
            <a:schemeClr val="tx1"/>
          </a:solidFill>
          <a:latin typeface="+mn-lt"/>
          <a:ea typeface="+mn-ea"/>
        </a:defRPr>
      </a:lvl3pPr>
      <a:lvl4pPr marL="1368425" indent="-193675" algn="l" rtl="0" eaLnBrk="0" fontAlgn="base" hangingPunct="0">
        <a:lnSpc>
          <a:spcPct val="140000"/>
        </a:lnSpc>
        <a:spcBef>
          <a:spcPct val="0"/>
        </a:spcBef>
        <a:spcAft>
          <a:spcPct val="0"/>
        </a:spcAft>
        <a:defRPr sz="1900">
          <a:solidFill>
            <a:schemeClr val="tx1"/>
          </a:solidFill>
          <a:latin typeface="+mn-lt"/>
          <a:ea typeface="+mn-ea"/>
        </a:defRPr>
      </a:lvl4pPr>
      <a:lvl5pPr marL="1757363" indent="-192088" algn="l" rtl="0" eaLnBrk="0" fontAlgn="base" hangingPunct="0">
        <a:lnSpc>
          <a:spcPct val="140000"/>
        </a:lnSpc>
        <a:spcBef>
          <a:spcPct val="0"/>
        </a:spcBef>
        <a:spcAft>
          <a:spcPct val="0"/>
        </a:spcAft>
        <a:defRPr sz="1900">
          <a:solidFill>
            <a:schemeClr val="tx1"/>
          </a:solidFill>
          <a:latin typeface="+mn-lt"/>
          <a:ea typeface="+mn-ea"/>
        </a:defRPr>
      </a:lvl5pPr>
      <a:lvl6pPr marL="2218574" indent="-195197" algn="l" defTabSz="783961" rtl="0" fontAlgn="base">
        <a:lnSpc>
          <a:spcPct val="140000"/>
        </a:lnSpc>
        <a:spcBef>
          <a:spcPct val="0"/>
        </a:spcBef>
        <a:spcAft>
          <a:spcPct val="0"/>
        </a:spcAft>
        <a:defRPr sz="1900">
          <a:solidFill>
            <a:schemeClr val="tx1"/>
          </a:solidFill>
          <a:latin typeface="+mn-lt"/>
          <a:ea typeface="+mn-ea"/>
        </a:defRPr>
      </a:lvl6pPr>
      <a:lvl7pPr marL="2675620" indent="-195197" algn="l" defTabSz="783961" rtl="0" fontAlgn="base">
        <a:lnSpc>
          <a:spcPct val="140000"/>
        </a:lnSpc>
        <a:spcBef>
          <a:spcPct val="0"/>
        </a:spcBef>
        <a:spcAft>
          <a:spcPct val="0"/>
        </a:spcAft>
        <a:defRPr sz="1900">
          <a:solidFill>
            <a:schemeClr val="tx1"/>
          </a:solidFill>
          <a:latin typeface="+mn-lt"/>
          <a:ea typeface="+mn-ea"/>
        </a:defRPr>
      </a:lvl7pPr>
      <a:lvl8pPr marL="3132665" indent="-195197" algn="l" defTabSz="783961" rtl="0" fontAlgn="base">
        <a:lnSpc>
          <a:spcPct val="140000"/>
        </a:lnSpc>
        <a:spcBef>
          <a:spcPct val="0"/>
        </a:spcBef>
        <a:spcAft>
          <a:spcPct val="0"/>
        </a:spcAft>
        <a:defRPr sz="1900">
          <a:solidFill>
            <a:schemeClr val="tx1"/>
          </a:solidFill>
          <a:latin typeface="+mn-lt"/>
          <a:ea typeface="+mn-ea"/>
        </a:defRPr>
      </a:lvl8pPr>
      <a:lvl9pPr marL="3589711" indent="-195197" algn="l" defTabSz="783961" rtl="0" fontAlgn="base">
        <a:lnSpc>
          <a:spcPct val="140000"/>
        </a:lnSpc>
        <a:spcBef>
          <a:spcPct val="0"/>
        </a:spcBef>
        <a:spcAft>
          <a:spcPct val="0"/>
        </a:spcAft>
        <a:defRPr sz="1900">
          <a:solidFill>
            <a:schemeClr val="tx1"/>
          </a:solidFill>
          <a:latin typeface="+mn-lt"/>
          <a:ea typeface="+mn-ea"/>
        </a:defRPr>
      </a:lvl9pPr>
    </p:bodyStyle>
    <p:otherStyle>
      <a:defPPr>
        <a:defRPr lang="zh-CN"/>
      </a:defPPr>
      <a:lvl1pPr marL="0" algn="l" defTabSz="914090" rtl="0" eaLnBrk="1" latinLnBrk="0" hangingPunct="1">
        <a:defRPr sz="1800" kern="1200">
          <a:solidFill>
            <a:schemeClr val="tx1"/>
          </a:solidFill>
          <a:latin typeface="+mn-lt"/>
          <a:ea typeface="+mn-ea"/>
          <a:cs typeface="+mn-cs"/>
        </a:defRPr>
      </a:lvl1pPr>
      <a:lvl2pPr marL="457046" algn="l" defTabSz="914090" rtl="0" eaLnBrk="1" latinLnBrk="0" hangingPunct="1">
        <a:defRPr sz="1800" kern="1200">
          <a:solidFill>
            <a:schemeClr val="tx1"/>
          </a:solidFill>
          <a:latin typeface="+mn-lt"/>
          <a:ea typeface="+mn-ea"/>
          <a:cs typeface="+mn-cs"/>
        </a:defRPr>
      </a:lvl2pPr>
      <a:lvl3pPr marL="914090" algn="l" defTabSz="914090" rtl="0" eaLnBrk="1" latinLnBrk="0" hangingPunct="1">
        <a:defRPr sz="1800" kern="1200">
          <a:solidFill>
            <a:schemeClr val="tx1"/>
          </a:solidFill>
          <a:latin typeface="+mn-lt"/>
          <a:ea typeface="+mn-ea"/>
          <a:cs typeface="+mn-cs"/>
        </a:defRPr>
      </a:lvl3pPr>
      <a:lvl4pPr marL="1371136" algn="l" defTabSz="914090" rtl="0" eaLnBrk="1" latinLnBrk="0" hangingPunct="1">
        <a:defRPr sz="1800" kern="1200">
          <a:solidFill>
            <a:schemeClr val="tx1"/>
          </a:solidFill>
          <a:latin typeface="+mn-lt"/>
          <a:ea typeface="+mn-ea"/>
          <a:cs typeface="+mn-cs"/>
        </a:defRPr>
      </a:lvl4pPr>
      <a:lvl5pPr marL="1828182" algn="l" defTabSz="914090" rtl="0" eaLnBrk="1" latinLnBrk="0" hangingPunct="1">
        <a:defRPr sz="1800" kern="1200">
          <a:solidFill>
            <a:schemeClr val="tx1"/>
          </a:solidFill>
          <a:latin typeface="+mn-lt"/>
          <a:ea typeface="+mn-ea"/>
          <a:cs typeface="+mn-cs"/>
        </a:defRPr>
      </a:lvl5pPr>
      <a:lvl6pPr marL="2285227" algn="l" defTabSz="914090" rtl="0" eaLnBrk="1" latinLnBrk="0" hangingPunct="1">
        <a:defRPr sz="1800" kern="1200">
          <a:solidFill>
            <a:schemeClr val="tx1"/>
          </a:solidFill>
          <a:latin typeface="+mn-lt"/>
          <a:ea typeface="+mn-ea"/>
          <a:cs typeface="+mn-cs"/>
        </a:defRPr>
      </a:lvl6pPr>
      <a:lvl7pPr marL="2742272" algn="l" defTabSz="914090" rtl="0" eaLnBrk="1" latinLnBrk="0" hangingPunct="1">
        <a:defRPr sz="1800" kern="1200">
          <a:solidFill>
            <a:schemeClr val="tx1"/>
          </a:solidFill>
          <a:latin typeface="+mn-lt"/>
          <a:ea typeface="+mn-ea"/>
          <a:cs typeface="+mn-cs"/>
        </a:defRPr>
      </a:lvl7pPr>
      <a:lvl8pPr marL="3199318" algn="l" defTabSz="914090" rtl="0" eaLnBrk="1" latinLnBrk="0" hangingPunct="1">
        <a:defRPr sz="1800" kern="1200">
          <a:solidFill>
            <a:schemeClr val="tx1"/>
          </a:solidFill>
          <a:latin typeface="+mn-lt"/>
          <a:ea typeface="+mn-ea"/>
          <a:cs typeface="+mn-cs"/>
        </a:defRPr>
      </a:lvl8pPr>
      <a:lvl9pPr marL="3656364" algn="l" defTabSz="91409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79" descr="dd"/>
          <p:cNvPicPr>
            <a:picLocks noChangeAspect="1" noChangeArrowheads="1"/>
          </p:cNvPicPr>
          <p:nvPr/>
        </p:nvPicPr>
        <p:blipFill>
          <a:blip r:embed="rId15" cstate="print"/>
          <a:srcRect/>
          <a:stretch>
            <a:fillRect/>
          </a:stretch>
        </p:blipFill>
        <p:spPr bwMode="auto">
          <a:xfrm>
            <a:off x="0" y="6224589"/>
            <a:ext cx="12970939" cy="636587"/>
          </a:xfrm>
          <a:prstGeom prst="rect">
            <a:avLst/>
          </a:prstGeom>
          <a:noFill/>
          <a:ln w="9525">
            <a:noFill/>
            <a:miter lim="800000"/>
            <a:headEnd/>
            <a:tailEnd/>
          </a:ln>
        </p:spPr>
      </p:pic>
      <p:sp>
        <p:nvSpPr>
          <p:cNvPr id="28680" name="Text Box 8"/>
          <p:cNvSpPr txBox="1">
            <a:spLocks noChangeArrowheads="1"/>
          </p:cNvSpPr>
          <p:nvPr/>
        </p:nvSpPr>
        <p:spPr bwMode="auto">
          <a:xfrm>
            <a:off x="924890" y="6438900"/>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prstClr val="black"/>
                </a:solidFill>
                <a:latin typeface="FrutigerNext LT Bold" pitchFamily="1" charset="0"/>
                <a:ea typeface="ＭＳ Ｐゴシック" pitchFamily="34" charset="-128"/>
              </a:rPr>
              <a:t>HUAWEI TECHNOLOGIES CO., LTD.</a:t>
            </a:r>
            <a:endParaRPr lang="en-US" altLang="zh-CN" sz="2200">
              <a:solidFill>
                <a:prstClr val="black"/>
              </a:solidFill>
              <a:latin typeface="Arial" charset="0"/>
              <a:ea typeface="ＭＳ Ｐゴシック" pitchFamily="34" charset="-128"/>
            </a:endParaRPr>
          </a:p>
        </p:txBody>
      </p:sp>
      <p:pic>
        <p:nvPicPr>
          <p:cNvPr id="6148" name="Picture 9" descr="8"/>
          <p:cNvPicPr>
            <a:picLocks noChangeAspect="1" noChangeArrowheads="1"/>
          </p:cNvPicPr>
          <p:nvPr/>
        </p:nvPicPr>
        <p:blipFill>
          <a:blip r:embed="rId16" cstate="print"/>
          <a:srcRect/>
          <a:stretch>
            <a:fillRect/>
          </a:stretch>
        </p:blipFill>
        <p:spPr bwMode="auto">
          <a:xfrm>
            <a:off x="10644092" y="6399214"/>
            <a:ext cx="1858778" cy="312737"/>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9017099" y="6489701"/>
            <a:ext cx="2972694"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smtClean="0">
                <a:solidFill>
                  <a:srgbClr val="000000"/>
                </a:solidFill>
                <a:latin typeface="FrutigerNext LT Bold" pitchFamily="1" charset="0"/>
                <a:ea typeface="MS PGothic" pitchFamily="34" charset="-128"/>
              </a:defRPr>
            </a:lvl1pPr>
          </a:lstStyle>
          <a:p>
            <a:pPr>
              <a:defRPr/>
            </a:pPr>
            <a:r>
              <a:rPr lang="de-DE" altLang="zh-CN"/>
              <a:t>Page </a:t>
            </a:r>
            <a:fld id="{C9556475-4760-4863-9A72-93A73AB02DD2}" type="slidenum">
              <a:rPr lang="de-DE" altLang="zh-CN"/>
              <a:pPr>
                <a:defRPr/>
              </a:pPr>
              <a:t>‹#›</a:t>
            </a:fld>
            <a:endParaRPr lang="en-GB" altLang="zh-CN"/>
          </a:p>
        </p:txBody>
      </p:sp>
      <p:sp>
        <p:nvSpPr>
          <p:cNvPr id="6150" name="Rectangle 13"/>
          <p:cNvSpPr>
            <a:spLocks noGrp="1" noChangeArrowheads="1"/>
          </p:cNvSpPr>
          <p:nvPr>
            <p:ph type="title"/>
          </p:nvPr>
        </p:nvSpPr>
        <p:spPr bwMode="auto">
          <a:xfrm>
            <a:off x="924889" y="44450"/>
            <a:ext cx="10979391" cy="871538"/>
          </a:xfrm>
          <a:prstGeom prst="rect">
            <a:avLst/>
          </a:prstGeom>
          <a:noFill/>
          <a:ln w="9525">
            <a:noFill/>
            <a:miter lim="800000"/>
            <a:headEnd/>
            <a:tailEnd/>
          </a:ln>
        </p:spPr>
        <p:txBody>
          <a:bodyPr vert="horz" wrap="square" lIns="80139" tIns="40069" rIns="80139" bIns="40069" numCol="1" anchor="ctr" anchorCtr="0" compatLnSpc="1">
            <a:prstTxWarp prst="textNoShape">
              <a:avLst/>
            </a:prstTxWarp>
          </a:bodyPr>
          <a:lstStyle/>
          <a:p>
            <a:pPr lvl="0"/>
            <a:r>
              <a:rPr lang="zh-CN" altLang="en-US"/>
              <a:t>单击此处编辑母版标题样式</a:t>
            </a:r>
          </a:p>
        </p:txBody>
      </p:sp>
      <p:sp>
        <p:nvSpPr>
          <p:cNvPr id="28693" name="Rectangle 21"/>
          <p:cNvSpPr>
            <a:spLocks noChangeArrowheads="1"/>
          </p:cNvSpPr>
          <p:nvPr/>
        </p:nvSpPr>
        <p:spPr bwMode="auto">
          <a:xfrm>
            <a:off x="5517825" y="6438900"/>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prstClr val="black"/>
                </a:solidFill>
                <a:latin typeface="FrutigerNext LT Bold" pitchFamily="1" charset="0"/>
                <a:ea typeface="ＭＳ Ｐゴシック" pitchFamily="34" charset="-128"/>
              </a:rPr>
              <a:t>Huawei Confidential </a:t>
            </a:r>
          </a:p>
        </p:txBody>
      </p:sp>
      <p:sp>
        <p:nvSpPr>
          <p:cNvPr id="28694" name="Rectangle 22"/>
          <p:cNvSpPr>
            <a:spLocks noChangeArrowheads="1"/>
          </p:cNvSpPr>
          <p:nvPr/>
        </p:nvSpPr>
        <p:spPr bwMode="auto">
          <a:xfrm>
            <a:off x="-2704904" y="528638"/>
            <a:ext cx="2614891" cy="5307012"/>
          </a:xfrm>
          <a:prstGeom prst="rect">
            <a:avLst/>
          </a:prstGeom>
          <a:noFill/>
          <a:ln w="9525">
            <a:noFill/>
            <a:miter lim="800000"/>
            <a:headEnd/>
            <a:tailEnd/>
          </a:ln>
          <a:effectLst/>
        </p:spPr>
        <p:txBody>
          <a:bodyPr lIns="80124" tIns="40063" rIns="80124" bIns="40063"/>
          <a:lstStyle/>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英文标题</a:t>
            </a:r>
            <a:r>
              <a:rPr lang="en-US" altLang="zh-CN" sz="1100">
                <a:solidFill>
                  <a:prstClr val="white"/>
                </a:solidFill>
                <a:latin typeface="Arial" charset="0"/>
                <a:ea typeface="华文细黑" pitchFamily="2" charset="-122"/>
              </a:rPr>
              <a:t>:32-35pt  </a:t>
            </a:r>
            <a:endParaRPr lang="zh-CN" altLang="en-US"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颜色</a:t>
            </a:r>
            <a:r>
              <a:rPr lang="en-US" altLang="zh-CN" sz="1100">
                <a:solidFill>
                  <a:prstClr val="white"/>
                </a:solidFill>
                <a:latin typeface="Arial" charset="0"/>
                <a:ea typeface="华文细黑" pitchFamily="2" charset="-122"/>
              </a:rPr>
              <a:t>: R153 G0 B0</a:t>
            </a:r>
          </a:p>
          <a:p>
            <a:pPr algn="r" defTabSz="801688">
              <a:lnSpc>
                <a:spcPct val="125000"/>
              </a:lnSpc>
              <a:buClr>
                <a:srgbClr val="DDE9EC"/>
              </a:buClr>
              <a:buSzPct val="60000"/>
              <a:buFont typeface="Wingdings" pitchFamily="2" charset="2"/>
              <a:buNone/>
              <a:defRPr/>
            </a:pPr>
            <a:r>
              <a:rPr lang="zh-CN" altLang="en-US" sz="1100">
                <a:solidFill>
                  <a:prstClr val="white"/>
                </a:solidFill>
                <a:ea typeface="华文细黑" pitchFamily="2" charset="-122"/>
              </a:rPr>
              <a:t>内部使用字体 </a:t>
            </a:r>
            <a:r>
              <a:rPr lang="en-US" altLang="zh-CN" sz="1100">
                <a:solidFill>
                  <a:prstClr val="white"/>
                </a:solidFill>
                <a:ea typeface="华文细黑" pitchFamily="2" charset="-122"/>
              </a:rPr>
              <a:t>:</a:t>
            </a:r>
          </a:p>
          <a:p>
            <a:pPr algn="r" defTabSz="801688">
              <a:lnSpc>
                <a:spcPct val="125000"/>
              </a:lnSpc>
              <a:buClr>
                <a:srgbClr val="DDE9EC"/>
              </a:buClr>
              <a:buSzPct val="60000"/>
              <a:buFont typeface="Wingdings" pitchFamily="2" charset="2"/>
              <a:buNone/>
              <a:defRPr/>
            </a:pPr>
            <a:r>
              <a:rPr lang="en-US" altLang="zh-CN" sz="1100">
                <a:solidFill>
                  <a:prstClr val="white"/>
                </a:solidFill>
                <a:ea typeface="华文细黑" pitchFamily="2" charset="-122"/>
              </a:rPr>
              <a:t>FrutigerNext LT Medium</a:t>
            </a:r>
          </a:p>
          <a:p>
            <a:pPr algn="r" defTabSz="801688">
              <a:lnSpc>
                <a:spcPct val="125000"/>
              </a:lnSpc>
              <a:buClr>
                <a:srgbClr val="DDE9EC"/>
              </a:buClr>
              <a:buSzPct val="60000"/>
              <a:buFont typeface="Wingdings" pitchFamily="2" charset="2"/>
              <a:buNone/>
              <a:defRPr/>
            </a:pPr>
            <a:r>
              <a:rPr lang="zh-CN" altLang="en-US" sz="1100">
                <a:solidFill>
                  <a:prstClr val="white"/>
                </a:solidFill>
                <a:ea typeface="华文细黑" pitchFamily="2" charset="-122"/>
              </a:rPr>
              <a:t>外部使用字体 </a:t>
            </a:r>
            <a:r>
              <a:rPr lang="en-US" altLang="zh-CN" sz="1100">
                <a:solidFill>
                  <a:prstClr val="white"/>
                </a:solidFill>
                <a:ea typeface="华文细黑" pitchFamily="2" charset="-122"/>
              </a:rPr>
              <a:t>: Arial</a:t>
            </a:r>
          </a:p>
          <a:p>
            <a:pPr algn="r" defTabSz="801688">
              <a:lnSpc>
                <a:spcPct val="75000"/>
              </a:lnSpc>
              <a:buClr>
                <a:srgbClr val="DDE9EC"/>
              </a:buClr>
              <a:buSzPct val="60000"/>
              <a:buFont typeface="Wingdings" pitchFamily="2" charset="2"/>
              <a:buNone/>
              <a:defRPr/>
            </a:pPr>
            <a:endParaRPr lang="en-US" altLang="zh-CN"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中文标题</a:t>
            </a:r>
            <a:r>
              <a:rPr lang="en-US" altLang="zh-CN" sz="1100">
                <a:solidFill>
                  <a:prstClr val="white"/>
                </a:solidFill>
                <a:latin typeface="Arial" charset="0"/>
                <a:ea typeface="华文细黑" pitchFamily="2" charset="-122"/>
              </a:rPr>
              <a:t>:30-32pt  </a:t>
            </a:r>
            <a:endParaRPr lang="zh-CN" altLang="en-US"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颜色</a:t>
            </a:r>
            <a:r>
              <a:rPr lang="en-US" altLang="zh-CN" sz="1100">
                <a:solidFill>
                  <a:prstClr val="white"/>
                </a:solidFill>
                <a:latin typeface="Arial" charset="0"/>
                <a:ea typeface="华文细黑" pitchFamily="2" charset="-122"/>
              </a:rPr>
              <a:t>: R153 G0 B0</a:t>
            </a: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字体</a:t>
            </a:r>
            <a:r>
              <a:rPr lang="en-US" altLang="zh-CN" sz="1100">
                <a:solidFill>
                  <a:prstClr val="white"/>
                </a:solidFill>
                <a:latin typeface="Arial" charset="0"/>
                <a:ea typeface="华文细黑" pitchFamily="2" charset="-122"/>
              </a:rPr>
              <a:t>:</a:t>
            </a:r>
            <a:r>
              <a:rPr lang="zh-CN" altLang="en-US" sz="1100">
                <a:solidFill>
                  <a:prstClr val="white"/>
                </a:solidFill>
                <a:latin typeface="Arial" charset="0"/>
                <a:ea typeface="华文细黑" pitchFamily="2" charset="-122"/>
              </a:rPr>
              <a:t>黑体</a:t>
            </a:r>
          </a:p>
          <a:p>
            <a:pPr algn="r" defTabSz="801688">
              <a:lnSpc>
                <a:spcPct val="125000"/>
              </a:lnSpc>
              <a:buClr>
                <a:srgbClr val="DDE9EC"/>
              </a:buClr>
              <a:buSzPct val="60000"/>
              <a:buFont typeface="Wingdings" pitchFamily="2" charset="2"/>
              <a:buNone/>
              <a:defRPr/>
            </a:pPr>
            <a:endParaRPr lang="zh-CN" altLang="en-US"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endParaRPr lang="zh-CN" altLang="en-US"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endParaRPr lang="zh-CN" altLang="en-US"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英文正文</a:t>
            </a:r>
            <a:r>
              <a:rPr lang="en-US" altLang="zh-CN" sz="1100">
                <a:solidFill>
                  <a:prstClr val="white"/>
                </a:solidFill>
                <a:latin typeface="Arial" charset="0"/>
                <a:ea typeface="华文细黑" pitchFamily="2" charset="-122"/>
              </a:rPr>
              <a:t>:20-22pt</a:t>
            </a: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子目录 </a:t>
            </a:r>
            <a:r>
              <a:rPr lang="en-US" altLang="zh-CN" sz="1100">
                <a:solidFill>
                  <a:prstClr val="white"/>
                </a:solidFill>
                <a:latin typeface="Arial" charset="0"/>
                <a:ea typeface="华文细黑" pitchFamily="2" charset="-122"/>
              </a:rPr>
              <a:t>(2-5</a:t>
            </a:r>
            <a:r>
              <a:rPr lang="zh-CN" altLang="en-US" sz="1100">
                <a:solidFill>
                  <a:prstClr val="white"/>
                </a:solidFill>
                <a:latin typeface="Arial" charset="0"/>
                <a:ea typeface="华文细黑" pitchFamily="2" charset="-122"/>
              </a:rPr>
              <a:t>级</a:t>
            </a:r>
            <a:r>
              <a:rPr lang="en-US" altLang="zh-CN" sz="1100">
                <a:solidFill>
                  <a:prstClr val="white"/>
                </a:solidFill>
                <a:latin typeface="Arial" charset="0"/>
                <a:ea typeface="华文细黑" pitchFamily="2" charset="-122"/>
              </a:rPr>
              <a:t>) :18pt  </a:t>
            </a: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颜色</a:t>
            </a:r>
            <a:r>
              <a:rPr lang="en-US" altLang="zh-CN" sz="1100">
                <a:solidFill>
                  <a:prstClr val="white"/>
                </a:solidFill>
                <a:latin typeface="Arial" charset="0"/>
                <a:ea typeface="华文细黑" pitchFamily="2" charset="-122"/>
              </a:rPr>
              <a:t>:</a:t>
            </a:r>
            <a:r>
              <a:rPr lang="zh-CN" altLang="en-US" sz="1100">
                <a:solidFill>
                  <a:prstClr val="white"/>
                </a:solidFill>
                <a:latin typeface="Arial" charset="0"/>
                <a:ea typeface="华文细黑" pitchFamily="2" charset="-122"/>
              </a:rPr>
              <a:t>黑色</a:t>
            </a:r>
          </a:p>
          <a:p>
            <a:pPr algn="r" defTabSz="801688">
              <a:lnSpc>
                <a:spcPct val="125000"/>
              </a:lnSpc>
              <a:buClr>
                <a:srgbClr val="DDE9EC"/>
              </a:buClr>
              <a:buSzPct val="60000"/>
              <a:buFont typeface="Wingdings" pitchFamily="2" charset="2"/>
              <a:buNone/>
              <a:defRPr/>
            </a:pPr>
            <a:r>
              <a:rPr lang="zh-CN" altLang="en-US" sz="1100">
                <a:solidFill>
                  <a:prstClr val="white"/>
                </a:solidFill>
                <a:ea typeface="华文细黑" pitchFamily="2" charset="-122"/>
              </a:rPr>
              <a:t>内部使用字体 </a:t>
            </a:r>
            <a:r>
              <a:rPr lang="en-US" altLang="zh-CN" sz="1100">
                <a:solidFill>
                  <a:prstClr val="white"/>
                </a:solidFill>
                <a:ea typeface="华文细黑" pitchFamily="2" charset="-122"/>
              </a:rPr>
              <a:t>:</a:t>
            </a:r>
          </a:p>
          <a:p>
            <a:pPr algn="r" defTabSz="801688">
              <a:lnSpc>
                <a:spcPct val="125000"/>
              </a:lnSpc>
              <a:buClr>
                <a:srgbClr val="DDE9EC"/>
              </a:buClr>
              <a:buSzPct val="60000"/>
              <a:buFont typeface="Wingdings" pitchFamily="2" charset="2"/>
              <a:buNone/>
              <a:defRPr/>
            </a:pPr>
            <a:r>
              <a:rPr lang="en-US" altLang="zh-CN" sz="1100">
                <a:solidFill>
                  <a:prstClr val="white"/>
                </a:solidFill>
                <a:ea typeface="华文细黑" pitchFamily="2" charset="-122"/>
              </a:rPr>
              <a:t>FrutigerNext LT Regular</a:t>
            </a:r>
          </a:p>
          <a:p>
            <a:pPr algn="r" defTabSz="801688">
              <a:lnSpc>
                <a:spcPct val="125000"/>
              </a:lnSpc>
              <a:buClr>
                <a:srgbClr val="DDE9EC"/>
              </a:buClr>
              <a:buSzPct val="60000"/>
              <a:buFont typeface="Wingdings" pitchFamily="2" charset="2"/>
              <a:buNone/>
              <a:defRPr/>
            </a:pPr>
            <a:r>
              <a:rPr lang="zh-CN" altLang="en-US" sz="1100">
                <a:solidFill>
                  <a:prstClr val="white"/>
                </a:solidFill>
                <a:ea typeface="华文细黑" pitchFamily="2" charset="-122"/>
              </a:rPr>
              <a:t>外部使用字体 </a:t>
            </a:r>
            <a:r>
              <a:rPr lang="en-US" altLang="zh-CN" sz="1100">
                <a:solidFill>
                  <a:prstClr val="white"/>
                </a:solidFill>
                <a:ea typeface="华文细黑" pitchFamily="2" charset="-122"/>
              </a:rPr>
              <a:t>: Arial</a:t>
            </a:r>
          </a:p>
          <a:p>
            <a:pPr algn="r" defTabSz="801688">
              <a:lnSpc>
                <a:spcPct val="75000"/>
              </a:lnSpc>
              <a:buClr>
                <a:srgbClr val="DDE9EC"/>
              </a:buClr>
              <a:buSzPct val="60000"/>
              <a:buFont typeface="Wingdings" pitchFamily="2" charset="2"/>
              <a:buNone/>
              <a:defRPr/>
            </a:pPr>
            <a:endParaRPr lang="en-US" altLang="zh-CN"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中文正文</a:t>
            </a:r>
            <a:r>
              <a:rPr lang="en-US" altLang="zh-CN" sz="1100">
                <a:solidFill>
                  <a:prstClr val="white"/>
                </a:solidFill>
                <a:latin typeface="Arial" charset="0"/>
                <a:ea typeface="华文细黑" pitchFamily="2" charset="-122"/>
              </a:rPr>
              <a:t>:18-20pt</a:t>
            </a: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子目录</a:t>
            </a:r>
            <a:r>
              <a:rPr lang="en-US" altLang="zh-CN" sz="1100">
                <a:solidFill>
                  <a:prstClr val="white"/>
                </a:solidFill>
                <a:latin typeface="Arial" charset="0"/>
                <a:ea typeface="华文细黑" pitchFamily="2" charset="-122"/>
              </a:rPr>
              <a:t>(2-5</a:t>
            </a:r>
            <a:r>
              <a:rPr lang="zh-CN" altLang="en-US" sz="1100">
                <a:solidFill>
                  <a:prstClr val="white"/>
                </a:solidFill>
                <a:latin typeface="Arial" charset="0"/>
                <a:ea typeface="华文细黑" pitchFamily="2" charset="-122"/>
              </a:rPr>
              <a:t>级</a:t>
            </a:r>
            <a:r>
              <a:rPr lang="en-US" altLang="zh-CN" sz="1100">
                <a:solidFill>
                  <a:prstClr val="white"/>
                </a:solidFill>
                <a:latin typeface="Arial" charset="0"/>
                <a:ea typeface="华文细黑" pitchFamily="2" charset="-122"/>
              </a:rPr>
              <a:t>):18pt </a:t>
            </a:r>
            <a:endParaRPr lang="zh-CN" altLang="en-US"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颜色</a:t>
            </a:r>
            <a:r>
              <a:rPr lang="en-US" altLang="zh-CN" sz="1100">
                <a:solidFill>
                  <a:prstClr val="white"/>
                </a:solidFill>
                <a:latin typeface="Arial" charset="0"/>
                <a:ea typeface="华文细黑" pitchFamily="2" charset="-122"/>
              </a:rPr>
              <a:t>:</a:t>
            </a:r>
            <a:r>
              <a:rPr lang="zh-CN" altLang="en-US" sz="1100">
                <a:solidFill>
                  <a:prstClr val="white"/>
                </a:solidFill>
                <a:latin typeface="Arial" charset="0"/>
                <a:ea typeface="华文细黑" pitchFamily="2" charset="-122"/>
              </a:rPr>
              <a:t>黑色</a:t>
            </a: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字体</a:t>
            </a:r>
            <a:r>
              <a:rPr lang="en-US" altLang="zh-CN" sz="1100">
                <a:solidFill>
                  <a:prstClr val="white"/>
                </a:solidFill>
                <a:latin typeface="Arial" charset="0"/>
                <a:ea typeface="华文细黑" pitchFamily="2" charset="-122"/>
              </a:rPr>
              <a:t>:</a:t>
            </a:r>
            <a:r>
              <a:rPr lang="zh-CN" altLang="en-US" sz="1100">
                <a:solidFill>
                  <a:prstClr val="white"/>
                </a:solidFill>
                <a:latin typeface="Arial" charset="0"/>
                <a:ea typeface="华文细黑" pitchFamily="2" charset="-122"/>
              </a:rPr>
              <a:t>细黑体 </a:t>
            </a:r>
          </a:p>
          <a:p>
            <a:pPr algn="r" defTabSz="801688">
              <a:lnSpc>
                <a:spcPct val="125000"/>
              </a:lnSpc>
              <a:buClr>
                <a:srgbClr val="DDE9EC"/>
              </a:buClr>
              <a:buSzPct val="60000"/>
              <a:buFont typeface="Wingdings" pitchFamily="2" charset="2"/>
              <a:buNone/>
              <a:defRPr/>
            </a:pPr>
            <a:endParaRPr lang="zh-CN" altLang="en-US"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endParaRPr lang="zh-CN" altLang="en-US"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endParaRPr lang="en-US" altLang="zh-CN"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endParaRPr lang="en-US" altLang="zh-CN"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endParaRPr lang="zh-CN" altLang="en-US" sz="1100">
              <a:solidFill>
                <a:prstClr val="black"/>
              </a:solidFill>
              <a:latin typeface="Arial" charset="0"/>
              <a:ea typeface="华文细黑" pitchFamily="2" charset="-122"/>
            </a:endParaRPr>
          </a:p>
        </p:txBody>
      </p:sp>
      <p:sp>
        <p:nvSpPr>
          <p:cNvPr id="28734" name="Rectangle 62"/>
          <p:cNvSpPr>
            <a:spLocks noChangeArrowheads="1"/>
          </p:cNvSpPr>
          <p:nvPr/>
        </p:nvSpPr>
        <p:spPr bwMode="auto">
          <a:xfrm>
            <a:off x="13040701" y="1423988"/>
            <a:ext cx="1487472" cy="2005012"/>
          </a:xfrm>
          <a:prstGeom prst="rect">
            <a:avLst/>
          </a:prstGeom>
          <a:noFill/>
          <a:ln w="9525">
            <a:noFill/>
            <a:miter lim="800000"/>
            <a:headEnd/>
            <a:tailEnd/>
          </a:ln>
          <a:effectLst/>
        </p:spPr>
        <p:txBody>
          <a:bodyPr lIns="80124" tIns="40063" rIns="80124" bIns="40063"/>
          <a:lstStyle/>
          <a:p>
            <a:pPr defTabSz="801688">
              <a:lnSpc>
                <a:spcPct val="120000"/>
              </a:lnSpc>
              <a:buClr>
                <a:srgbClr val="DDE9EC"/>
              </a:buClr>
              <a:buSzPct val="60000"/>
              <a:buFont typeface="Wingdings" pitchFamily="2" charset="2"/>
              <a:buNone/>
              <a:defRPr/>
            </a:pPr>
            <a:r>
              <a:rPr lang="zh-CN" altLang="en-US" sz="1100">
                <a:solidFill>
                  <a:prstClr val="white"/>
                </a:solidFill>
                <a:latin typeface="华文细黑" pitchFamily="2" charset="-122"/>
                <a:ea typeface="华文细黑" pitchFamily="2" charset="-122"/>
              </a:rPr>
              <a:t>配色参考方案：</a:t>
            </a:r>
          </a:p>
          <a:p>
            <a:pPr defTabSz="801688">
              <a:lnSpc>
                <a:spcPct val="120000"/>
              </a:lnSpc>
              <a:buClr>
                <a:srgbClr val="DDE9EC"/>
              </a:buClr>
              <a:buSzPct val="60000"/>
              <a:buFont typeface="Wingdings" pitchFamily="2" charset="2"/>
              <a:buNone/>
              <a:defRPr/>
            </a:pPr>
            <a:r>
              <a:rPr lang="zh-CN" altLang="en-US" sz="1100">
                <a:solidFill>
                  <a:prstClr val="white"/>
                </a:solidFill>
                <a:latin typeface="华文细黑" pitchFamily="2" charset="-122"/>
                <a:ea typeface="华文细黑" pitchFamily="2" charset="-122"/>
              </a:rPr>
              <a:t>建议同一页面内不超过四种颜色，以下是</a:t>
            </a:r>
            <a:r>
              <a:rPr lang="en-US" altLang="zh-CN" sz="1100">
                <a:solidFill>
                  <a:prstClr val="white"/>
                </a:solidFill>
                <a:latin typeface="华文细黑" pitchFamily="2" charset="-122"/>
                <a:ea typeface="华文细黑" pitchFamily="2" charset="-122"/>
              </a:rPr>
              <a:t>13</a:t>
            </a:r>
            <a:r>
              <a:rPr lang="zh-CN" altLang="en-US" sz="1100">
                <a:solidFill>
                  <a:prstClr val="white"/>
                </a:solidFill>
                <a:latin typeface="华文细黑" pitchFamily="2" charset="-122"/>
                <a:ea typeface="华文细黑" pitchFamily="2" charset="-122"/>
              </a:rPr>
              <a:t>组配色方案，同一页面内只选择一组使用。（仅供参考）</a:t>
            </a:r>
          </a:p>
          <a:p>
            <a:pPr defTabSz="801688">
              <a:lnSpc>
                <a:spcPct val="125000"/>
              </a:lnSpc>
              <a:buClr>
                <a:srgbClr val="DDE9EC"/>
              </a:buClr>
              <a:buSzPct val="60000"/>
              <a:buFont typeface="Wingdings" pitchFamily="2" charset="2"/>
              <a:buNone/>
              <a:defRPr/>
            </a:pPr>
            <a:endParaRPr lang="en-US" altLang="zh-CN" sz="1100">
              <a:solidFill>
                <a:prstClr val="white"/>
              </a:solidFill>
              <a:latin typeface="华文细黑" pitchFamily="2" charset="-122"/>
              <a:ea typeface="华文细黑" pitchFamily="2" charset="-122"/>
            </a:endParaRPr>
          </a:p>
          <a:p>
            <a:pPr defTabSz="801688">
              <a:lnSpc>
                <a:spcPct val="125000"/>
              </a:lnSpc>
              <a:buClr>
                <a:srgbClr val="DDE9EC"/>
              </a:buClr>
              <a:buSzPct val="60000"/>
              <a:buFont typeface="Wingdings" pitchFamily="2" charset="2"/>
              <a:buChar char="l"/>
              <a:defRPr/>
            </a:pPr>
            <a:endParaRPr lang="en-US" altLang="zh-CN" sz="1100">
              <a:solidFill>
                <a:prstClr val="white"/>
              </a:solidFill>
              <a:latin typeface="华文细黑" pitchFamily="2" charset="-122"/>
              <a:ea typeface="华文细黑" pitchFamily="2" charset="-122"/>
            </a:endParaRPr>
          </a:p>
          <a:p>
            <a:pPr defTabSz="801688">
              <a:lnSpc>
                <a:spcPct val="125000"/>
              </a:lnSpc>
              <a:buClr>
                <a:srgbClr val="DDE9EC"/>
              </a:buClr>
              <a:buSzPct val="60000"/>
              <a:buFont typeface="Wingdings" pitchFamily="2" charset="2"/>
              <a:buChar char="l"/>
              <a:defRPr/>
            </a:pPr>
            <a:endParaRPr lang="zh-CN" altLang="en-US" sz="1100">
              <a:solidFill>
                <a:prstClr val="white"/>
              </a:solidFill>
              <a:latin typeface="华文细黑" pitchFamily="2" charset="-122"/>
              <a:ea typeface="华文细黑" pitchFamily="2" charset="-122"/>
            </a:endParaRPr>
          </a:p>
        </p:txBody>
      </p:sp>
      <p:sp>
        <p:nvSpPr>
          <p:cNvPr id="28737" name="Rectangle 65"/>
          <p:cNvSpPr>
            <a:spLocks noChangeArrowheads="1"/>
          </p:cNvSpPr>
          <p:nvPr/>
        </p:nvSpPr>
        <p:spPr bwMode="auto">
          <a:xfrm>
            <a:off x="13040701" y="-61913"/>
            <a:ext cx="1487472" cy="838201"/>
          </a:xfrm>
          <a:prstGeom prst="rect">
            <a:avLst/>
          </a:prstGeom>
          <a:noFill/>
          <a:ln w="9525">
            <a:noFill/>
            <a:miter lim="800000"/>
            <a:headEnd/>
            <a:tailEnd/>
          </a:ln>
          <a:effectLst/>
        </p:spPr>
        <p:txBody>
          <a:bodyPr lIns="80124" tIns="40063" rIns="80124" bIns="40063"/>
          <a:lstStyle/>
          <a:p>
            <a:pPr defTabSz="801688">
              <a:lnSpc>
                <a:spcPct val="120000"/>
              </a:lnSpc>
              <a:buClr>
                <a:srgbClr val="DDE9EC"/>
              </a:buClr>
              <a:buSzPct val="60000"/>
              <a:buFont typeface="Wingdings" pitchFamily="2" charset="2"/>
              <a:buNone/>
              <a:defRPr/>
            </a:pPr>
            <a:r>
              <a:rPr lang="zh-CN" altLang="en-US" sz="1100">
                <a:solidFill>
                  <a:prstClr val="white"/>
                </a:solidFill>
                <a:latin typeface="华文细黑" pitchFamily="2" charset="-122"/>
                <a:ea typeface="华文细黑" pitchFamily="2" charset="-122"/>
              </a:rPr>
              <a:t>客户或者合作伙伴的标志放在右上角</a:t>
            </a:r>
            <a:r>
              <a:rPr lang="en-US" altLang="zh-CN" sz="1100">
                <a:solidFill>
                  <a:prstClr val="white"/>
                </a:solidFill>
                <a:latin typeface="华文细黑" pitchFamily="2" charset="-122"/>
                <a:ea typeface="华文细黑" pitchFamily="2" charset="-122"/>
              </a:rPr>
              <a:t>.</a:t>
            </a:r>
          </a:p>
          <a:p>
            <a:pPr defTabSz="801688">
              <a:lnSpc>
                <a:spcPct val="125000"/>
              </a:lnSpc>
              <a:buClr>
                <a:srgbClr val="DDE9EC"/>
              </a:buClr>
              <a:buSzPct val="60000"/>
              <a:buFont typeface="Wingdings" pitchFamily="2" charset="2"/>
              <a:buNone/>
              <a:defRPr/>
            </a:pPr>
            <a:endParaRPr lang="en-US" altLang="zh-CN" sz="1100">
              <a:solidFill>
                <a:prstClr val="white"/>
              </a:solidFill>
              <a:latin typeface="华文细黑" pitchFamily="2" charset="-122"/>
              <a:ea typeface="华文细黑" pitchFamily="2" charset="-122"/>
            </a:endParaRPr>
          </a:p>
          <a:p>
            <a:pPr defTabSz="801688">
              <a:lnSpc>
                <a:spcPct val="125000"/>
              </a:lnSpc>
              <a:buClr>
                <a:srgbClr val="DDE9EC"/>
              </a:buClr>
              <a:buSzPct val="60000"/>
              <a:buFont typeface="Wingdings" pitchFamily="2" charset="2"/>
              <a:buChar char="l"/>
              <a:defRPr/>
            </a:pPr>
            <a:endParaRPr lang="en-US" altLang="zh-CN" sz="1100">
              <a:solidFill>
                <a:prstClr val="white"/>
              </a:solidFill>
              <a:latin typeface="华文细黑" pitchFamily="2" charset="-122"/>
              <a:ea typeface="华文细黑" pitchFamily="2" charset="-122"/>
            </a:endParaRPr>
          </a:p>
          <a:p>
            <a:pPr defTabSz="801688">
              <a:lnSpc>
                <a:spcPct val="125000"/>
              </a:lnSpc>
              <a:buClr>
                <a:srgbClr val="DDE9EC"/>
              </a:buClr>
              <a:buSzPct val="60000"/>
              <a:buFont typeface="Wingdings" pitchFamily="2" charset="2"/>
              <a:buChar char="l"/>
              <a:defRPr/>
            </a:pPr>
            <a:endParaRPr lang="zh-CN" altLang="en-US" sz="1100">
              <a:solidFill>
                <a:prstClr val="white"/>
              </a:solidFill>
              <a:latin typeface="华文细黑" pitchFamily="2" charset="-122"/>
              <a:ea typeface="华文细黑" pitchFamily="2" charset="-122"/>
            </a:endParaRPr>
          </a:p>
        </p:txBody>
      </p:sp>
      <p:sp>
        <p:nvSpPr>
          <p:cNvPr id="6155" name="Rectangle 68"/>
          <p:cNvSpPr>
            <a:spLocks noGrp="1" noChangeArrowheads="1"/>
          </p:cNvSpPr>
          <p:nvPr>
            <p:ph type="body" idx="1"/>
          </p:nvPr>
        </p:nvSpPr>
        <p:spPr bwMode="auto">
          <a:xfrm>
            <a:off x="924889" y="1641475"/>
            <a:ext cx="11240430"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752" name="Rectangle 80"/>
          <p:cNvSpPr>
            <a:spLocks noChangeArrowheads="1"/>
          </p:cNvSpPr>
          <p:nvPr/>
        </p:nvSpPr>
        <p:spPr bwMode="auto">
          <a:xfrm>
            <a:off x="13139715" y="4999033"/>
            <a:ext cx="1302944" cy="350849"/>
          </a:xfrm>
          <a:prstGeom prst="rect">
            <a:avLst/>
          </a:prstGeom>
          <a:solidFill>
            <a:schemeClr val="bg1"/>
          </a:solidFill>
          <a:ln w="9525" algn="ctr">
            <a:noFill/>
            <a:miter lim="800000"/>
            <a:headEnd/>
            <a:tailEnd/>
          </a:ln>
          <a:effectLst/>
        </p:spPr>
        <p:txBody>
          <a:bodyPr lIns="91425" tIns="45712" rIns="91425" bIns="45712" anchor="ctr">
            <a:spAutoFit/>
          </a:bodyP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nvGrpSpPr>
          <p:cNvPr id="6157" name="Group 81"/>
          <p:cNvGrpSpPr>
            <a:grpSpLocks/>
          </p:cNvGrpSpPr>
          <p:nvPr/>
        </p:nvGrpSpPr>
        <p:grpSpPr bwMode="auto">
          <a:xfrm>
            <a:off x="13261234" y="3789363"/>
            <a:ext cx="1048657" cy="182562"/>
            <a:chOff x="5893" y="2387"/>
            <a:chExt cx="466" cy="115"/>
          </a:xfrm>
        </p:grpSpPr>
        <p:sp>
          <p:nvSpPr>
            <p:cNvPr id="28754"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55"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56"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57"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58" name="Group 86"/>
          <p:cNvGrpSpPr>
            <a:grpSpLocks/>
          </p:cNvGrpSpPr>
          <p:nvPr/>
        </p:nvGrpSpPr>
        <p:grpSpPr bwMode="auto">
          <a:xfrm>
            <a:off x="13261234" y="4005263"/>
            <a:ext cx="1048657" cy="182562"/>
            <a:chOff x="5893" y="2523"/>
            <a:chExt cx="466" cy="115"/>
          </a:xfrm>
        </p:grpSpPr>
        <p:sp>
          <p:nvSpPr>
            <p:cNvPr id="28759"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60"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61"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62"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59" name="Group 91"/>
          <p:cNvGrpSpPr>
            <a:grpSpLocks/>
          </p:cNvGrpSpPr>
          <p:nvPr/>
        </p:nvGrpSpPr>
        <p:grpSpPr bwMode="auto">
          <a:xfrm>
            <a:off x="13261234" y="4221163"/>
            <a:ext cx="1048657" cy="182562"/>
            <a:chOff x="5893" y="2659"/>
            <a:chExt cx="466" cy="115"/>
          </a:xfrm>
        </p:grpSpPr>
        <p:sp>
          <p:nvSpPr>
            <p:cNvPr id="28764"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65"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66"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67"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0" name="Group 96"/>
          <p:cNvGrpSpPr>
            <a:grpSpLocks/>
          </p:cNvGrpSpPr>
          <p:nvPr/>
        </p:nvGrpSpPr>
        <p:grpSpPr bwMode="auto">
          <a:xfrm>
            <a:off x="13261234" y="3573463"/>
            <a:ext cx="1048657" cy="188912"/>
            <a:chOff x="5893" y="2251"/>
            <a:chExt cx="466" cy="119"/>
          </a:xfrm>
        </p:grpSpPr>
        <p:sp>
          <p:nvSpPr>
            <p:cNvPr id="28769"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70"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71"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72"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1" name="Group 101"/>
          <p:cNvGrpSpPr>
            <a:grpSpLocks/>
          </p:cNvGrpSpPr>
          <p:nvPr/>
        </p:nvGrpSpPr>
        <p:grpSpPr bwMode="auto">
          <a:xfrm>
            <a:off x="13261234" y="4581526"/>
            <a:ext cx="1048657" cy="182563"/>
            <a:chOff x="5893" y="2886"/>
            <a:chExt cx="466" cy="115"/>
          </a:xfrm>
        </p:grpSpPr>
        <p:sp>
          <p:nvSpPr>
            <p:cNvPr id="28774"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75"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76"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77"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2" name="Group 106"/>
          <p:cNvGrpSpPr>
            <a:grpSpLocks/>
          </p:cNvGrpSpPr>
          <p:nvPr/>
        </p:nvGrpSpPr>
        <p:grpSpPr bwMode="auto">
          <a:xfrm>
            <a:off x="13261234" y="4797426"/>
            <a:ext cx="1048657" cy="182563"/>
            <a:chOff x="5893" y="3022"/>
            <a:chExt cx="466" cy="115"/>
          </a:xfrm>
        </p:grpSpPr>
        <p:sp>
          <p:nvSpPr>
            <p:cNvPr id="28779"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80"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81"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82"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3" name="Group 111"/>
          <p:cNvGrpSpPr>
            <a:grpSpLocks/>
          </p:cNvGrpSpPr>
          <p:nvPr/>
        </p:nvGrpSpPr>
        <p:grpSpPr bwMode="auto">
          <a:xfrm>
            <a:off x="13261234" y="5013326"/>
            <a:ext cx="1048657" cy="182563"/>
            <a:chOff x="5893" y="3158"/>
            <a:chExt cx="466" cy="115"/>
          </a:xfrm>
        </p:grpSpPr>
        <p:sp>
          <p:nvSpPr>
            <p:cNvPr id="28784"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85"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86"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87"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4" name="Group 116"/>
          <p:cNvGrpSpPr>
            <a:grpSpLocks/>
          </p:cNvGrpSpPr>
          <p:nvPr/>
        </p:nvGrpSpPr>
        <p:grpSpPr bwMode="auto">
          <a:xfrm>
            <a:off x="13261234" y="5373688"/>
            <a:ext cx="1048657" cy="182562"/>
            <a:chOff x="5893" y="3385"/>
            <a:chExt cx="466" cy="115"/>
          </a:xfrm>
        </p:grpSpPr>
        <p:sp>
          <p:nvSpPr>
            <p:cNvPr id="28789"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90"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91"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92"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5" name="Group 121"/>
          <p:cNvGrpSpPr>
            <a:grpSpLocks/>
          </p:cNvGrpSpPr>
          <p:nvPr/>
        </p:nvGrpSpPr>
        <p:grpSpPr bwMode="auto">
          <a:xfrm>
            <a:off x="13261234" y="5589588"/>
            <a:ext cx="1048657" cy="182562"/>
            <a:chOff x="5893" y="3521"/>
            <a:chExt cx="466" cy="115"/>
          </a:xfrm>
        </p:grpSpPr>
        <p:sp>
          <p:nvSpPr>
            <p:cNvPr id="28794"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95"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96"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97"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6" name="Group 126"/>
          <p:cNvGrpSpPr>
            <a:grpSpLocks/>
          </p:cNvGrpSpPr>
          <p:nvPr/>
        </p:nvGrpSpPr>
        <p:grpSpPr bwMode="auto">
          <a:xfrm>
            <a:off x="13261234" y="5805488"/>
            <a:ext cx="1048657" cy="182562"/>
            <a:chOff x="5893" y="3657"/>
            <a:chExt cx="466" cy="115"/>
          </a:xfrm>
        </p:grpSpPr>
        <p:sp>
          <p:nvSpPr>
            <p:cNvPr id="28799"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00"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01"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02"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7" name="Group 131"/>
          <p:cNvGrpSpPr>
            <a:grpSpLocks/>
          </p:cNvGrpSpPr>
          <p:nvPr/>
        </p:nvGrpSpPr>
        <p:grpSpPr bwMode="auto">
          <a:xfrm>
            <a:off x="13261234" y="6165851"/>
            <a:ext cx="1048657" cy="182563"/>
            <a:chOff x="5893" y="3884"/>
            <a:chExt cx="466" cy="115"/>
          </a:xfrm>
        </p:grpSpPr>
        <p:sp>
          <p:nvSpPr>
            <p:cNvPr id="28804"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05"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06"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07"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8" name="Group 136"/>
          <p:cNvGrpSpPr>
            <a:grpSpLocks/>
          </p:cNvGrpSpPr>
          <p:nvPr/>
        </p:nvGrpSpPr>
        <p:grpSpPr bwMode="auto">
          <a:xfrm>
            <a:off x="13261234" y="6391276"/>
            <a:ext cx="1048657" cy="182563"/>
            <a:chOff x="5893" y="4026"/>
            <a:chExt cx="466" cy="115"/>
          </a:xfrm>
        </p:grpSpPr>
        <p:sp>
          <p:nvSpPr>
            <p:cNvPr id="28809"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10"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11"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12"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9" name="Group 141"/>
          <p:cNvGrpSpPr>
            <a:grpSpLocks/>
          </p:cNvGrpSpPr>
          <p:nvPr/>
        </p:nvGrpSpPr>
        <p:grpSpPr bwMode="auto">
          <a:xfrm>
            <a:off x="13261234" y="6615113"/>
            <a:ext cx="1048657" cy="182562"/>
            <a:chOff x="5893" y="4167"/>
            <a:chExt cx="466" cy="115"/>
          </a:xfrm>
        </p:grpSpPr>
        <p:sp>
          <p:nvSpPr>
            <p:cNvPr id="28814"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15"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16"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17"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spTree>
  </p:cSld>
  <p:clrMap bg1="lt1" tx1="dk1" bg2="lt2" tx2="dk2" accent1="accent1" accent2="accent2" accent3="accent3" accent4="accent4" accent5="accent5" accent6="accent6" hlink="hlink" folHlink="folHlink"/>
  <p:sldLayoutIdLst>
    <p:sldLayoutId id="2147484625" r:id="rId1"/>
    <p:sldLayoutId id="2147484597" r:id="rId2"/>
    <p:sldLayoutId id="2147484598" r:id="rId3"/>
    <p:sldLayoutId id="2147484599" r:id="rId4"/>
    <p:sldLayoutId id="2147484600" r:id="rId5"/>
    <p:sldLayoutId id="2147484601" r:id="rId6"/>
    <p:sldLayoutId id="2147484602" r:id="rId7"/>
    <p:sldLayoutId id="2147484603" r:id="rId8"/>
    <p:sldLayoutId id="2147484604" r:id="rId9"/>
    <p:sldLayoutId id="2147484605" r:id="rId10"/>
    <p:sldLayoutId id="2147484606" r:id="rId11"/>
    <p:sldLayoutId id="2147484607" r:id="rId12"/>
    <p:sldLayoutId id="2147484608" r:id="rId13"/>
  </p:sldLayoutIdLst>
  <p:transition>
    <p:fade/>
  </p:transition>
  <p:hf sldNum="0" hdr="0" ftr="0"/>
  <p:txStyles>
    <p:titleStyle>
      <a:lvl1pPr algn="l" defTabSz="801688" rtl="0" eaLnBrk="0" fontAlgn="base" hangingPunct="0">
        <a:spcBef>
          <a:spcPct val="0"/>
        </a:spcBef>
        <a:spcAft>
          <a:spcPct val="0"/>
        </a:spcAft>
        <a:defRPr sz="3400">
          <a:solidFill>
            <a:srgbClr val="990000"/>
          </a:solidFill>
          <a:latin typeface="+mj-lt"/>
          <a:ea typeface="+mj-ea"/>
          <a:cs typeface="+mj-cs"/>
        </a:defRPr>
      </a:lvl1pPr>
      <a:lvl2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4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4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4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400">
          <a:solidFill>
            <a:srgbClr val="990000"/>
          </a:solidFill>
          <a:latin typeface="FrutigerNext LT Medium" pitchFamily="34" charset="0"/>
          <a:ea typeface="黑体" pitchFamily="2" charset="-122"/>
        </a:defRPr>
      </a:lvl9pPr>
    </p:titleStyle>
    <p:bodyStyle>
      <a:lvl1pPr marL="300038" indent="-300038" algn="l" defTabSz="801688" rtl="0" eaLnBrk="0" fontAlgn="base" hangingPunct="0">
        <a:lnSpc>
          <a:spcPct val="140000"/>
        </a:lnSpc>
        <a:spcBef>
          <a:spcPct val="0"/>
        </a:spcBef>
        <a:spcAft>
          <a:spcPct val="0"/>
        </a:spcAft>
        <a:buClr>
          <a:schemeClr val="bg2"/>
        </a:buClr>
        <a:buSzPct val="60000"/>
        <a:buFont typeface="Wingdings" pitchFamily="2" charset="2"/>
        <a:buChar char="l"/>
        <a:defRPr sz="2000" b="1">
          <a:solidFill>
            <a:schemeClr val="tx1"/>
          </a:solidFill>
          <a:latin typeface="+mn-lt"/>
          <a:ea typeface="+mn-ea"/>
          <a:cs typeface="+mn-cs"/>
        </a:defRPr>
      </a:lvl1pPr>
      <a:lvl2pPr marL="652463" indent="-250825" algn="l" defTabSz="801688" rtl="0" eaLnBrk="0" fontAlgn="base" hangingPunct="0">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1003300" indent="-201613" algn="l" defTabSz="801688"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Light" pitchFamily="34" charset="0"/>
          <a:ea typeface="+mn-ea"/>
        </a:defRPr>
      </a:lvl3pPr>
      <a:lvl4pPr marL="1401763" indent="-200025" algn="l" defTabSz="801688" rtl="0" eaLnBrk="0" fontAlgn="base" hangingPunct="0">
        <a:lnSpc>
          <a:spcPct val="140000"/>
        </a:lnSpc>
        <a:spcBef>
          <a:spcPct val="0"/>
        </a:spcBef>
        <a:spcAft>
          <a:spcPct val="0"/>
        </a:spcAft>
        <a:buChar char="–"/>
        <a:defRPr sz="1400">
          <a:solidFill>
            <a:schemeClr val="tx1"/>
          </a:solidFill>
          <a:latin typeface="+mj-lt"/>
          <a:ea typeface="+mn-ea"/>
        </a:defRPr>
      </a:lvl4pPr>
      <a:lvl5pPr marL="1803400" indent="-201613" algn="l" defTabSz="801688" rtl="0" eaLnBrk="0" fontAlgn="base" hangingPunct="0">
        <a:lnSpc>
          <a:spcPct val="140000"/>
        </a:lnSpc>
        <a:spcBef>
          <a:spcPct val="0"/>
        </a:spcBef>
        <a:spcAft>
          <a:spcPct val="0"/>
        </a:spcAft>
        <a:buFont typeface="FrutigerNext LT Medium"/>
        <a:buChar char="~"/>
        <a:defRPr sz="1200">
          <a:solidFill>
            <a:schemeClr val="tx1"/>
          </a:solidFill>
          <a:latin typeface="+mj-lt"/>
          <a:ea typeface="+mn-ea"/>
        </a:defRPr>
      </a:lvl5pPr>
      <a:lvl6pPr marL="22606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7178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1750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6322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79" descr="dd"/>
          <p:cNvPicPr>
            <a:picLocks noChangeAspect="1" noChangeArrowheads="1"/>
          </p:cNvPicPr>
          <p:nvPr/>
        </p:nvPicPr>
        <p:blipFill>
          <a:blip r:embed="rId13" cstate="print"/>
          <a:srcRect/>
          <a:stretch>
            <a:fillRect/>
          </a:stretch>
        </p:blipFill>
        <p:spPr bwMode="auto">
          <a:xfrm>
            <a:off x="0" y="6224589"/>
            <a:ext cx="12970939" cy="636587"/>
          </a:xfrm>
          <a:prstGeom prst="rect">
            <a:avLst/>
          </a:prstGeom>
          <a:noFill/>
          <a:ln w="9525">
            <a:noFill/>
            <a:miter lim="800000"/>
            <a:headEnd/>
            <a:tailEnd/>
          </a:ln>
        </p:spPr>
      </p:pic>
      <p:sp>
        <p:nvSpPr>
          <p:cNvPr id="28680" name="Text Box 8"/>
          <p:cNvSpPr txBox="1">
            <a:spLocks noChangeArrowheads="1"/>
          </p:cNvSpPr>
          <p:nvPr/>
        </p:nvSpPr>
        <p:spPr bwMode="auto">
          <a:xfrm>
            <a:off x="924890" y="6438900"/>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TECHNOLOGIES CO., LTD.</a:t>
            </a:r>
            <a:endParaRPr lang="en-US" altLang="zh-CN" sz="2200">
              <a:solidFill>
                <a:srgbClr val="000000"/>
              </a:solidFill>
              <a:latin typeface="Arial" charset="0"/>
              <a:ea typeface="ＭＳ Ｐゴシック" pitchFamily="34" charset="-128"/>
            </a:endParaRPr>
          </a:p>
        </p:txBody>
      </p:sp>
      <p:pic>
        <p:nvPicPr>
          <p:cNvPr id="7172" name="Picture 9" descr="8"/>
          <p:cNvPicPr>
            <a:picLocks noChangeAspect="1" noChangeArrowheads="1"/>
          </p:cNvPicPr>
          <p:nvPr/>
        </p:nvPicPr>
        <p:blipFill>
          <a:blip r:embed="rId14" cstate="print"/>
          <a:srcRect/>
          <a:stretch>
            <a:fillRect/>
          </a:stretch>
        </p:blipFill>
        <p:spPr bwMode="auto">
          <a:xfrm>
            <a:off x="10644092" y="6399214"/>
            <a:ext cx="1858778" cy="312737"/>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9017099" y="6489701"/>
            <a:ext cx="2972694"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smtClean="0">
                <a:solidFill>
                  <a:srgbClr val="000000"/>
                </a:solidFill>
                <a:latin typeface="FrutigerNext LT Bold" pitchFamily="1" charset="0"/>
                <a:ea typeface="MS PGothic" pitchFamily="34" charset="-128"/>
              </a:defRPr>
            </a:lvl1pPr>
          </a:lstStyle>
          <a:p>
            <a:pPr>
              <a:defRPr/>
            </a:pPr>
            <a:r>
              <a:rPr lang="de-DE" altLang="zh-CN"/>
              <a:t>Page </a:t>
            </a:r>
            <a:fld id="{5D7DA720-9A32-4322-920B-5401523B6B0C}" type="slidenum">
              <a:rPr lang="de-DE" altLang="zh-CN"/>
              <a:pPr>
                <a:defRPr/>
              </a:pPr>
              <a:t>‹#›</a:t>
            </a:fld>
            <a:endParaRPr lang="en-GB" altLang="zh-CN"/>
          </a:p>
        </p:txBody>
      </p:sp>
      <p:sp>
        <p:nvSpPr>
          <p:cNvPr id="7174" name="Rectangle 13"/>
          <p:cNvSpPr>
            <a:spLocks noGrp="1" noChangeArrowheads="1"/>
          </p:cNvSpPr>
          <p:nvPr>
            <p:ph type="title"/>
          </p:nvPr>
        </p:nvSpPr>
        <p:spPr bwMode="auto">
          <a:xfrm>
            <a:off x="924889" y="430214"/>
            <a:ext cx="10979391" cy="871537"/>
          </a:xfrm>
          <a:prstGeom prst="rect">
            <a:avLst/>
          </a:prstGeom>
          <a:noFill/>
          <a:ln w="9525">
            <a:noFill/>
            <a:miter lim="800000"/>
            <a:headEnd/>
            <a:tailEnd/>
          </a:ln>
        </p:spPr>
        <p:txBody>
          <a:bodyPr vert="horz" wrap="square" lIns="80139" tIns="40069" rIns="80139" bIns="40069" numCol="1" anchor="ctr" anchorCtr="0" compatLnSpc="1">
            <a:prstTxWarp prst="textNoShape">
              <a:avLst/>
            </a:prstTxWarp>
          </a:bodyPr>
          <a:lstStyle/>
          <a:p>
            <a:pPr lvl="0"/>
            <a:r>
              <a:rPr lang="zh-CN" altLang="en-US"/>
              <a:t>单击此处编辑母版标题样式</a:t>
            </a:r>
          </a:p>
        </p:txBody>
      </p:sp>
      <p:sp>
        <p:nvSpPr>
          <p:cNvPr id="28693" name="Rectangle 21"/>
          <p:cNvSpPr>
            <a:spLocks noChangeArrowheads="1"/>
          </p:cNvSpPr>
          <p:nvPr/>
        </p:nvSpPr>
        <p:spPr bwMode="auto">
          <a:xfrm>
            <a:off x="5517825" y="6438900"/>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Confidential </a:t>
            </a:r>
          </a:p>
        </p:txBody>
      </p:sp>
      <p:sp>
        <p:nvSpPr>
          <p:cNvPr id="28694" name="Rectangle 22"/>
          <p:cNvSpPr>
            <a:spLocks noChangeArrowheads="1"/>
          </p:cNvSpPr>
          <p:nvPr/>
        </p:nvSpPr>
        <p:spPr bwMode="auto">
          <a:xfrm>
            <a:off x="-2704904" y="528638"/>
            <a:ext cx="2614891" cy="5307012"/>
          </a:xfrm>
          <a:prstGeom prst="rect">
            <a:avLst/>
          </a:prstGeom>
          <a:noFill/>
          <a:ln w="9525">
            <a:noFill/>
            <a:miter lim="800000"/>
            <a:headEnd/>
            <a:tailEnd/>
          </a:ln>
          <a:effectLst/>
        </p:spPr>
        <p:txBody>
          <a:bodyPr lIns="80124" tIns="40063" rIns="80124" bIns="40063"/>
          <a:lstStyle/>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英文标题</a:t>
            </a:r>
            <a:r>
              <a:rPr lang="en-US" altLang="zh-CN" sz="1100">
                <a:solidFill>
                  <a:srgbClr val="FFFFFF"/>
                </a:solidFill>
                <a:latin typeface="Arial" charset="0"/>
                <a:ea typeface="华文细黑" pitchFamily="2" charset="-122"/>
              </a:rPr>
              <a:t>:32-35pt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 R153 G0 B0</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内部使用字体 </a:t>
            </a:r>
            <a:r>
              <a:rPr lang="en-US" altLang="zh-CN" sz="1100">
                <a:solidFill>
                  <a:srgbClr val="FFFFFF"/>
                </a:solidFill>
                <a:ea typeface="华文细黑" pitchFamily="2" charset="-122"/>
              </a:rPr>
              <a:t>:</a:t>
            </a:r>
          </a:p>
          <a:p>
            <a:pPr algn="r" defTabSz="801688">
              <a:lnSpc>
                <a:spcPct val="125000"/>
              </a:lnSpc>
              <a:buClr>
                <a:srgbClr val="777777"/>
              </a:buClr>
              <a:buSzPct val="60000"/>
              <a:buFont typeface="Wingdings" pitchFamily="2" charset="2"/>
              <a:buNone/>
              <a:defRPr/>
            </a:pPr>
            <a:r>
              <a:rPr lang="en-US" altLang="zh-CN" sz="1100">
                <a:solidFill>
                  <a:srgbClr val="FFFFFF"/>
                </a:solidFill>
                <a:ea typeface="华文细黑" pitchFamily="2" charset="-122"/>
              </a:rPr>
              <a:t>FrutigerNext LT Medium</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外部使用字体 </a:t>
            </a:r>
            <a:r>
              <a:rPr lang="en-US" altLang="zh-CN" sz="1100">
                <a:solidFill>
                  <a:srgbClr val="FFFFFF"/>
                </a:solidFill>
                <a:ea typeface="华文细黑" pitchFamily="2" charset="-122"/>
              </a:rPr>
              <a:t>: Arial</a:t>
            </a:r>
          </a:p>
          <a:p>
            <a:pPr algn="r" defTabSz="801688">
              <a:lnSpc>
                <a:spcPct val="7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中文标题</a:t>
            </a:r>
            <a:r>
              <a:rPr lang="en-US" altLang="zh-CN" sz="1100">
                <a:solidFill>
                  <a:srgbClr val="FFFFFF"/>
                </a:solidFill>
                <a:latin typeface="Arial" charset="0"/>
                <a:ea typeface="华文细黑" pitchFamily="2" charset="-122"/>
              </a:rPr>
              <a:t>:30-32pt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 R153 G0 B0</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黑体</a:t>
            </a: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英文正文</a:t>
            </a:r>
            <a:r>
              <a:rPr lang="en-US" altLang="zh-CN" sz="1100">
                <a:solidFill>
                  <a:srgbClr val="FFFFFF"/>
                </a:solidFill>
                <a:latin typeface="Arial" charset="0"/>
                <a:ea typeface="华文细黑" pitchFamily="2" charset="-122"/>
              </a:rPr>
              <a:t>:20-22pt</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子目录 </a:t>
            </a:r>
            <a:r>
              <a:rPr lang="en-US" altLang="zh-CN" sz="1100">
                <a:solidFill>
                  <a:srgbClr val="FFFFFF"/>
                </a:solidFill>
                <a:latin typeface="Arial" charset="0"/>
                <a:ea typeface="华文细黑" pitchFamily="2" charset="-122"/>
              </a:rPr>
              <a:t>(2-5</a:t>
            </a:r>
            <a:r>
              <a:rPr lang="zh-CN" altLang="en-US" sz="1100">
                <a:solidFill>
                  <a:srgbClr val="FFFFFF"/>
                </a:solidFill>
                <a:latin typeface="Arial" charset="0"/>
                <a:ea typeface="华文细黑" pitchFamily="2" charset="-122"/>
              </a:rPr>
              <a:t>级</a:t>
            </a:r>
            <a:r>
              <a:rPr lang="en-US" altLang="zh-CN" sz="1100">
                <a:solidFill>
                  <a:srgbClr val="FFFFFF"/>
                </a:solidFill>
                <a:latin typeface="Arial" charset="0"/>
                <a:ea typeface="华文细黑" pitchFamily="2" charset="-122"/>
              </a:rPr>
              <a:t>) :18pt  </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黑色</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内部使用字体 </a:t>
            </a:r>
            <a:r>
              <a:rPr lang="en-US" altLang="zh-CN" sz="1100">
                <a:solidFill>
                  <a:srgbClr val="FFFFFF"/>
                </a:solidFill>
                <a:ea typeface="华文细黑" pitchFamily="2" charset="-122"/>
              </a:rPr>
              <a:t>:</a:t>
            </a:r>
          </a:p>
          <a:p>
            <a:pPr algn="r" defTabSz="801688">
              <a:lnSpc>
                <a:spcPct val="125000"/>
              </a:lnSpc>
              <a:buClr>
                <a:srgbClr val="777777"/>
              </a:buClr>
              <a:buSzPct val="60000"/>
              <a:buFont typeface="Wingdings" pitchFamily="2" charset="2"/>
              <a:buNone/>
              <a:defRPr/>
            </a:pPr>
            <a:r>
              <a:rPr lang="en-US" altLang="zh-CN" sz="1100">
                <a:solidFill>
                  <a:srgbClr val="FFFFFF"/>
                </a:solidFill>
                <a:ea typeface="华文细黑" pitchFamily="2" charset="-122"/>
              </a:rPr>
              <a:t>FrutigerNext LT Regular</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外部使用字体 </a:t>
            </a:r>
            <a:r>
              <a:rPr lang="en-US" altLang="zh-CN" sz="1100">
                <a:solidFill>
                  <a:srgbClr val="FFFFFF"/>
                </a:solidFill>
                <a:ea typeface="华文细黑" pitchFamily="2" charset="-122"/>
              </a:rPr>
              <a:t>: Arial</a:t>
            </a:r>
          </a:p>
          <a:p>
            <a:pPr algn="r" defTabSz="801688">
              <a:lnSpc>
                <a:spcPct val="7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中文正文</a:t>
            </a:r>
            <a:r>
              <a:rPr lang="en-US" altLang="zh-CN" sz="1100">
                <a:solidFill>
                  <a:srgbClr val="FFFFFF"/>
                </a:solidFill>
                <a:latin typeface="Arial" charset="0"/>
                <a:ea typeface="华文细黑" pitchFamily="2" charset="-122"/>
              </a:rPr>
              <a:t>:18-20pt</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子目录</a:t>
            </a:r>
            <a:r>
              <a:rPr lang="en-US" altLang="zh-CN" sz="1100">
                <a:solidFill>
                  <a:srgbClr val="FFFFFF"/>
                </a:solidFill>
                <a:latin typeface="Arial" charset="0"/>
                <a:ea typeface="华文细黑" pitchFamily="2" charset="-122"/>
              </a:rPr>
              <a:t>(2-5</a:t>
            </a:r>
            <a:r>
              <a:rPr lang="zh-CN" altLang="en-US" sz="1100">
                <a:solidFill>
                  <a:srgbClr val="FFFFFF"/>
                </a:solidFill>
                <a:latin typeface="Arial" charset="0"/>
                <a:ea typeface="华文细黑" pitchFamily="2" charset="-122"/>
              </a:rPr>
              <a:t>级</a:t>
            </a:r>
            <a:r>
              <a:rPr lang="en-US" altLang="zh-CN" sz="1100">
                <a:solidFill>
                  <a:srgbClr val="FFFFFF"/>
                </a:solidFill>
                <a:latin typeface="Arial" charset="0"/>
                <a:ea typeface="华文细黑" pitchFamily="2" charset="-122"/>
              </a:rPr>
              <a:t>):18pt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黑色</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细黑体 </a:t>
            </a: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000000"/>
              </a:solidFill>
              <a:latin typeface="Arial" charset="0"/>
              <a:ea typeface="华文细黑" pitchFamily="2" charset="-122"/>
            </a:endParaRPr>
          </a:p>
        </p:txBody>
      </p:sp>
      <p:sp>
        <p:nvSpPr>
          <p:cNvPr id="28734" name="Rectangle 62"/>
          <p:cNvSpPr>
            <a:spLocks noChangeArrowheads="1"/>
          </p:cNvSpPr>
          <p:nvPr/>
        </p:nvSpPr>
        <p:spPr bwMode="auto">
          <a:xfrm>
            <a:off x="13040701" y="1423988"/>
            <a:ext cx="1487472" cy="2005012"/>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配色参考方案：</a:t>
            </a:r>
          </a:p>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建议同一页面内不超过四种颜色，以下是</a:t>
            </a:r>
            <a:r>
              <a:rPr lang="en-US" altLang="zh-CN" sz="1100">
                <a:solidFill>
                  <a:srgbClr val="FFFFFF"/>
                </a:solidFill>
                <a:latin typeface="华文细黑" pitchFamily="2" charset="-122"/>
                <a:ea typeface="华文细黑" pitchFamily="2" charset="-122"/>
              </a:rPr>
              <a:t>13</a:t>
            </a:r>
            <a:r>
              <a:rPr lang="zh-CN" altLang="en-US" sz="1100">
                <a:solidFill>
                  <a:srgbClr val="FFFFFF"/>
                </a:solidFill>
                <a:latin typeface="华文细黑" pitchFamily="2" charset="-122"/>
                <a:ea typeface="华文细黑" pitchFamily="2" charset="-122"/>
              </a:rPr>
              <a:t>组配色方案，同一页面内只选择一组使用。（仅供参考）</a:t>
            </a:r>
          </a:p>
          <a:p>
            <a:pPr defTabSz="801688">
              <a:lnSpc>
                <a:spcPct val="125000"/>
              </a:lnSpc>
              <a:buClr>
                <a:srgbClr val="777777"/>
              </a:buClr>
              <a:buSzPct val="60000"/>
              <a:buFont typeface="Wingdings" pitchFamily="2" charset="2"/>
              <a:buNone/>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zh-CN" altLang="en-US" sz="1100">
              <a:solidFill>
                <a:srgbClr val="FFFFFF"/>
              </a:solidFill>
              <a:latin typeface="华文细黑" pitchFamily="2" charset="-122"/>
              <a:ea typeface="华文细黑" pitchFamily="2" charset="-122"/>
            </a:endParaRPr>
          </a:p>
        </p:txBody>
      </p:sp>
      <p:sp>
        <p:nvSpPr>
          <p:cNvPr id="28737" name="Rectangle 65"/>
          <p:cNvSpPr>
            <a:spLocks noChangeArrowheads="1"/>
          </p:cNvSpPr>
          <p:nvPr/>
        </p:nvSpPr>
        <p:spPr bwMode="auto">
          <a:xfrm>
            <a:off x="13040701" y="-61913"/>
            <a:ext cx="1487472" cy="838201"/>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客户或者合作伙伴的标志放在右上角</a:t>
            </a:r>
            <a:r>
              <a:rPr lang="en-US" altLang="zh-CN" sz="1100">
                <a:solidFill>
                  <a:srgbClr val="FFFFFF"/>
                </a:solidFill>
                <a:latin typeface="华文细黑" pitchFamily="2" charset="-122"/>
                <a:ea typeface="华文细黑" pitchFamily="2" charset="-122"/>
              </a:rPr>
              <a:t>.</a:t>
            </a:r>
          </a:p>
          <a:p>
            <a:pPr defTabSz="801688">
              <a:lnSpc>
                <a:spcPct val="125000"/>
              </a:lnSpc>
              <a:buClr>
                <a:srgbClr val="777777"/>
              </a:buClr>
              <a:buSzPct val="60000"/>
              <a:buFont typeface="Wingdings" pitchFamily="2" charset="2"/>
              <a:buNone/>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zh-CN" altLang="en-US" sz="1100">
              <a:solidFill>
                <a:srgbClr val="FFFFFF"/>
              </a:solidFill>
              <a:latin typeface="华文细黑" pitchFamily="2" charset="-122"/>
              <a:ea typeface="华文细黑" pitchFamily="2" charset="-122"/>
            </a:endParaRPr>
          </a:p>
        </p:txBody>
      </p:sp>
      <p:sp>
        <p:nvSpPr>
          <p:cNvPr id="7179" name="Rectangle 68"/>
          <p:cNvSpPr>
            <a:spLocks noGrp="1" noChangeArrowheads="1"/>
          </p:cNvSpPr>
          <p:nvPr>
            <p:ph type="body" idx="1"/>
          </p:nvPr>
        </p:nvSpPr>
        <p:spPr bwMode="auto">
          <a:xfrm>
            <a:off x="924889" y="1641475"/>
            <a:ext cx="11240430"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752" name="Rectangle 80"/>
          <p:cNvSpPr>
            <a:spLocks noChangeArrowheads="1"/>
          </p:cNvSpPr>
          <p:nvPr/>
        </p:nvSpPr>
        <p:spPr bwMode="auto">
          <a:xfrm>
            <a:off x="13139715" y="5020577"/>
            <a:ext cx="1302944" cy="307760"/>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sz="1400">
              <a:solidFill>
                <a:srgbClr val="FFFFFF"/>
              </a:solidFill>
              <a:ea typeface="ＭＳ Ｐゴシック" pitchFamily="34" charset="-128"/>
            </a:endParaRPr>
          </a:p>
        </p:txBody>
      </p:sp>
      <p:grpSp>
        <p:nvGrpSpPr>
          <p:cNvPr id="7181" name="Group 81"/>
          <p:cNvGrpSpPr>
            <a:grpSpLocks/>
          </p:cNvGrpSpPr>
          <p:nvPr/>
        </p:nvGrpSpPr>
        <p:grpSpPr bwMode="auto">
          <a:xfrm>
            <a:off x="13261234" y="3789363"/>
            <a:ext cx="1048657" cy="182562"/>
            <a:chOff x="5893" y="2387"/>
            <a:chExt cx="466" cy="115"/>
          </a:xfrm>
        </p:grpSpPr>
        <p:sp>
          <p:nvSpPr>
            <p:cNvPr id="28754"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55"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56"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57"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82" name="Group 86"/>
          <p:cNvGrpSpPr>
            <a:grpSpLocks/>
          </p:cNvGrpSpPr>
          <p:nvPr/>
        </p:nvGrpSpPr>
        <p:grpSpPr bwMode="auto">
          <a:xfrm>
            <a:off x="13261234" y="4005263"/>
            <a:ext cx="1048657" cy="182562"/>
            <a:chOff x="5893" y="2523"/>
            <a:chExt cx="466" cy="115"/>
          </a:xfrm>
        </p:grpSpPr>
        <p:sp>
          <p:nvSpPr>
            <p:cNvPr id="28759"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60"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61"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62"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83" name="Group 91"/>
          <p:cNvGrpSpPr>
            <a:grpSpLocks/>
          </p:cNvGrpSpPr>
          <p:nvPr/>
        </p:nvGrpSpPr>
        <p:grpSpPr bwMode="auto">
          <a:xfrm>
            <a:off x="13261234" y="4221163"/>
            <a:ext cx="1048657" cy="182562"/>
            <a:chOff x="5893" y="2659"/>
            <a:chExt cx="466" cy="115"/>
          </a:xfrm>
        </p:grpSpPr>
        <p:sp>
          <p:nvSpPr>
            <p:cNvPr id="28764"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65"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66"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67"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84" name="Group 96"/>
          <p:cNvGrpSpPr>
            <a:grpSpLocks/>
          </p:cNvGrpSpPr>
          <p:nvPr/>
        </p:nvGrpSpPr>
        <p:grpSpPr bwMode="auto">
          <a:xfrm>
            <a:off x="13261234" y="3573463"/>
            <a:ext cx="1048657" cy="188912"/>
            <a:chOff x="5893" y="2251"/>
            <a:chExt cx="466" cy="119"/>
          </a:xfrm>
        </p:grpSpPr>
        <p:sp>
          <p:nvSpPr>
            <p:cNvPr id="28769"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70"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71"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72"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85" name="Group 101"/>
          <p:cNvGrpSpPr>
            <a:grpSpLocks/>
          </p:cNvGrpSpPr>
          <p:nvPr/>
        </p:nvGrpSpPr>
        <p:grpSpPr bwMode="auto">
          <a:xfrm>
            <a:off x="13261234" y="4581526"/>
            <a:ext cx="1048657" cy="182563"/>
            <a:chOff x="5893" y="2886"/>
            <a:chExt cx="466" cy="115"/>
          </a:xfrm>
        </p:grpSpPr>
        <p:sp>
          <p:nvSpPr>
            <p:cNvPr id="28774"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75"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76"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77"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86" name="Group 106"/>
          <p:cNvGrpSpPr>
            <a:grpSpLocks/>
          </p:cNvGrpSpPr>
          <p:nvPr/>
        </p:nvGrpSpPr>
        <p:grpSpPr bwMode="auto">
          <a:xfrm>
            <a:off x="13261234" y="4797426"/>
            <a:ext cx="1048657" cy="182563"/>
            <a:chOff x="5893" y="3022"/>
            <a:chExt cx="466" cy="115"/>
          </a:xfrm>
        </p:grpSpPr>
        <p:sp>
          <p:nvSpPr>
            <p:cNvPr id="28779"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80"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81"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82"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87" name="Group 111"/>
          <p:cNvGrpSpPr>
            <a:grpSpLocks/>
          </p:cNvGrpSpPr>
          <p:nvPr/>
        </p:nvGrpSpPr>
        <p:grpSpPr bwMode="auto">
          <a:xfrm>
            <a:off x="13261234" y="5013326"/>
            <a:ext cx="1048657" cy="182563"/>
            <a:chOff x="5893" y="3158"/>
            <a:chExt cx="466" cy="115"/>
          </a:xfrm>
        </p:grpSpPr>
        <p:sp>
          <p:nvSpPr>
            <p:cNvPr id="28784"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85"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86"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87"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88" name="Group 116"/>
          <p:cNvGrpSpPr>
            <a:grpSpLocks/>
          </p:cNvGrpSpPr>
          <p:nvPr/>
        </p:nvGrpSpPr>
        <p:grpSpPr bwMode="auto">
          <a:xfrm>
            <a:off x="13261234" y="5373688"/>
            <a:ext cx="1048657" cy="182562"/>
            <a:chOff x="5893" y="3385"/>
            <a:chExt cx="466" cy="115"/>
          </a:xfrm>
        </p:grpSpPr>
        <p:sp>
          <p:nvSpPr>
            <p:cNvPr id="28789"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90"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91"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92"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89" name="Group 121"/>
          <p:cNvGrpSpPr>
            <a:grpSpLocks/>
          </p:cNvGrpSpPr>
          <p:nvPr/>
        </p:nvGrpSpPr>
        <p:grpSpPr bwMode="auto">
          <a:xfrm>
            <a:off x="13261234" y="5589588"/>
            <a:ext cx="1048657" cy="182562"/>
            <a:chOff x="5893" y="3521"/>
            <a:chExt cx="466" cy="115"/>
          </a:xfrm>
        </p:grpSpPr>
        <p:sp>
          <p:nvSpPr>
            <p:cNvPr id="28794"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95"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96"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97"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90" name="Group 126"/>
          <p:cNvGrpSpPr>
            <a:grpSpLocks/>
          </p:cNvGrpSpPr>
          <p:nvPr/>
        </p:nvGrpSpPr>
        <p:grpSpPr bwMode="auto">
          <a:xfrm>
            <a:off x="13261234" y="5805488"/>
            <a:ext cx="1048657" cy="182562"/>
            <a:chOff x="5893" y="3657"/>
            <a:chExt cx="466" cy="115"/>
          </a:xfrm>
        </p:grpSpPr>
        <p:sp>
          <p:nvSpPr>
            <p:cNvPr id="28799"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00"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01"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02"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91" name="Group 131"/>
          <p:cNvGrpSpPr>
            <a:grpSpLocks/>
          </p:cNvGrpSpPr>
          <p:nvPr/>
        </p:nvGrpSpPr>
        <p:grpSpPr bwMode="auto">
          <a:xfrm>
            <a:off x="13261234" y="6165851"/>
            <a:ext cx="1048657" cy="182563"/>
            <a:chOff x="5893" y="3884"/>
            <a:chExt cx="466" cy="115"/>
          </a:xfrm>
        </p:grpSpPr>
        <p:sp>
          <p:nvSpPr>
            <p:cNvPr id="28804"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05"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06"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07"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92" name="Group 136"/>
          <p:cNvGrpSpPr>
            <a:grpSpLocks/>
          </p:cNvGrpSpPr>
          <p:nvPr/>
        </p:nvGrpSpPr>
        <p:grpSpPr bwMode="auto">
          <a:xfrm>
            <a:off x="13261234" y="6391276"/>
            <a:ext cx="1048657" cy="182563"/>
            <a:chOff x="5893" y="4026"/>
            <a:chExt cx="466" cy="115"/>
          </a:xfrm>
        </p:grpSpPr>
        <p:sp>
          <p:nvSpPr>
            <p:cNvPr id="28809"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10"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11"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12"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93" name="Group 141"/>
          <p:cNvGrpSpPr>
            <a:grpSpLocks/>
          </p:cNvGrpSpPr>
          <p:nvPr/>
        </p:nvGrpSpPr>
        <p:grpSpPr bwMode="auto">
          <a:xfrm>
            <a:off x="13261234" y="6615113"/>
            <a:ext cx="1048657" cy="182562"/>
            <a:chOff x="5893" y="4167"/>
            <a:chExt cx="466" cy="115"/>
          </a:xfrm>
        </p:grpSpPr>
        <p:sp>
          <p:nvSpPr>
            <p:cNvPr id="28814"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15"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16"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17"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spTree>
  </p:cSld>
  <p:clrMap bg1="lt1" tx1="dk1" bg2="lt2" tx2="dk2" accent1="accent1" accent2="accent2" accent3="accent3" accent4="accent4" accent5="accent5" accent6="accent6" hlink="hlink" folHlink="folHlink"/>
  <p:sldLayoutIdLst>
    <p:sldLayoutId id="2147484626" r:id="rId1"/>
    <p:sldLayoutId id="2147484627" r:id="rId2"/>
    <p:sldLayoutId id="2147484628" r:id="rId3"/>
    <p:sldLayoutId id="2147484629" r:id="rId4"/>
    <p:sldLayoutId id="2147484630" r:id="rId5"/>
    <p:sldLayoutId id="2147484631" r:id="rId6"/>
    <p:sldLayoutId id="2147484632" r:id="rId7"/>
    <p:sldLayoutId id="2147484633" r:id="rId8"/>
    <p:sldLayoutId id="2147484634" r:id="rId9"/>
    <p:sldLayoutId id="2147484635" r:id="rId10"/>
    <p:sldLayoutId id="2147484636" r:id="rId11"/>
  </p:sldLayoutIdLst>
  <p:transition>
    <p:fade/>
  </p:transition>
  <p:hf sldNum="0" hdr="0" ftr="0"/>
  <p:txStyles>
    <p:titleStyle>
      <a:lvl1pPr algn="l" defTabSz="801688" rtl="0" eaLnBrk="0" fontAlgn="base" hangingPunct="0">
        <a:spcBef>
          <a:spcPct val="0"/>
        </a:spcBef>
        <a:spcAft>
          <a:spcPct val="0"/>
        </a:spcAft>
        <a:defRPr sz="3400">
          <a:solidFill>
            <a:srgbClr val="990000"/>
          </a:solidFill>
          <a:latin typeface="+mj-lt"/>
          <a:ea typeface="+mj-ea"/>
          <a:cs typeface="+mj-cs"/>
        </a:defRPr>
      </a:lvl1pPr>
      <a:lvl2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5pPr>
      <a:lvl6pPr marL="457200" algn="l" defTabSz="801688" rtl="0" eaLnBrk="1" fontAlgn="base" hangingPunct="1">
        <a:spcBef>
          <a:spcPct val="0"/>
        </a:spcBef>
        <a:spcAft>
          <a:spcPct val="0"/>
        </a:spcAft>
        <a:defRPr sz="3400">
          <a:solidFill>
            <a:srgbClr val="990000"/>
          </a:solidFill>
          <a:latin typeface="FrutigerNext LT Medium" pitchFamily="34" charset="0"/>
          <a:ea typeface="黑体" pitchFamily="2" charset="-122"/>
        </a:defRPr>
      </a:lvl6pPr>
      <a:lvl7pPr marL="914400" algn="l" defTabSz="801688" rtl="0" eaLnBrk="1" fontAlgn="base" hangingPunct="1">
        <a:spcBef>
          <a:spcPct val="0"/>
        </a:spcBef>
        <a:spcAft>
          <a:spcPct val="0"/>
        </a:spcAft>
        <a:defRPr sz="3400">
          <a:solidFill>
            <a:srgbClr val="990000"/>
          </a:solidFill>
          <a:latin typeface="FrutigerNext LT Medium" pitchFamily="34" charset="0"/>
          <a:ea typeface="黑体" pitchFamily="2" charset="-122"/>
        </a:defRPr>
      </a:lvl7pPr>
      <a:lvl8pPr marL="1371600" algn="l" defTabSz="801688" rtl="0" eaLnBrk="1" fontAlgn="base" hangingPunct="1">
        <a:spcBef>
          <a:spcPct val="0"/>
        </a:spcBef>
        <a:spcAft>
          <a:spcPct val="0"/>
        </a:spcAft>
        <a:defRPr sz="3400">
          <a:solidFill>
            <a:srgbClr val="990000"/>
          </a:solidFill>
          <a:latin typeface="FrutigerNext LT Medium" pitchFamily="34" charset="0"/>
          <a:ea typeface="黑体" pitchFamily="2" charset="-122"/>
        </a:defRPr>
      </a:lvl8pPr>
      <a:lvl9pPr marL="1828800" algn="l" defTabSz="801688" rtl="0" eaLnBrk="1" fontAlgn="base" hangingPunct="1">
        <a:spcBef>
          <a:spcPct val="0"/>
        </a:spcBef>
        <a:spcAft>
          <a:spcPct val="0"/>
        </a:spcAft>
        <a:defRPr sz="3400">
          <a:solidFill>
            <a:srgbClr val="990000"/>
          </a:solidFill>
          <a:latin typeface="FrutigerNext LT Medium" pitchFamily="34" charset="0"/>
          <a:ea typeface="黑体" pitchFamily="2" charset="-122"/>
        </a:defRPr>
      </a:lvl9pPr>
    </p:titleStyle>
    <p:bodyStyle>
      <a:lvl1pPr marL="300038" indent="-300038" algn="l" defTabSz="801688" rtl="0" eaLnBrk="0" fontAlgn="base" hangingPunct="0">
        <a:lnSpc>
          <a:spcPct val="140000"/>
        </a:lnSpc>
        <a:spcBef>
          <a:spcPct val="0"/>
        </a:spcBef>
        <a:spcAft>
          <a:spcPct val="0"/>
        </a:spcAft>
        <a:buClr>
          <a:schemeClr val="bg2"/>
        </a:buClr>
        <a:buSzPct val="60000"/>
        <a:buFont typeface="Wingdings" pitchFamily="2" charset="2"/>
        <a:buChar char="l"/>
        <a:defRPr sz="2000" b="1">
          <a:solidFill>
            <a:schemeClr val="tx1"/>
          </a:solidFill>
          <a:latin typeface="+mn-lt"/>
          <a:ea typeface="+mn-ea"/>
          <a:cs typeface="+mn-cs"/>
        </a:defRPr>
      </a:lvl1pPr>
      <a:lvl2pPr marL="652463" indent="-250825" algn="l" defTabSz="801688" rtl="0" eaLnBrk="0" fontAlgn="base" hangingPunct="0">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1003300" indent="-201613" algn="l" defTabSz="801688"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Light" pitchFamily="34" charset="0"/>
          <a:ea typeface="+mn-ea"/>
        </a:defRPr>
      </a:lvl3pPr>
      <a:lvl4pPr marL="1401763" indent="-200025" algn="l" defTabSz="801688" rtl="0" eaLnBrk="0" fontAlgn="base" hangingPunct="0">
        <a:lnSpc>
          <a:spcPct val="140000"/>
        </a:lnSpc>
        <a:spcBef>
          <a:spcPct val="0"/>
        </a:spcBef>
        <a:spcAft>
          <a:spcPct val="0"/>
        </a:spcAft>
        <a:buChar char="–"/>
        <a:defRPr sz="1400">
          <a:solidFill>
            <a:schemeClr val="tx1"/>
          </a:solidFill>
          <a:latin typeface="+mj-lt"/>
          <a:ea typeface="+mn-ea"/>
        </a:defRPr>
      </a:lvl4pPr>
      <a:lvl5pPr marL="1803400" indent="-201613" algn="l" defTabSz="801688" rtl="0" eaLnBrk="0" fontAlgn="base" hangingPunct="0">
        <a:lnSpc>
          <a:spcPct val="140000"/>
        </a:lnSpc>
        <a:spcBef>
          <a:spcPct val="0"/>
        </a:spcBef>
        <a:spcAft>
          <a:spcPct val="0"/>
        </a:spcAft>
        <a:buFont typeface="FrutigerNext LT Medium"/>
        <a:buChar char="~"/>
        <a:defRPr sz="1200">
          <a:solidFill>
            <a:schemeClr val="tx1"/>
          </a:solidFill>
          <a:latin typeface="+mj-lt"/>
          <a:ea typeface="+mn-ea"/>
        </a:defRPr>
      </a:lvl5pPr>
      <a:lvl6pPr marL="2260600" indent="-201613" algn="l" defTabSz="801688"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717800" indent="-201613" algn="l" defTabSz="801688"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175000" indent="-201613" algn="l" defTabSz="801688"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632200" indent="-201613" algn="l" defTabSz="801688"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194" name="Picture 79" descr="dd"/>
          <p:cNvPicPr>
            <a:picLocks noChangeAspect="1" noChangeArrowheads="1"/>
          </p:cNvPicPr>
          <p:nvPr/>
        </p:nvPicPr>
        <p:blipFill>
          <a:blip r:embed="rId15" cstate="print"/>
          <a:srcRect/>
          <a:stretch>
            <a:fillRect/>
          </a:stretch>
        </p:blipFill>
        <p:spPr bwMode="auto">
          <a:xfrm>
            <a:off x="0" y="6224589"/>
            <a:ext cx="12970939" cy="636587"/>
          </a:xfrm>
          <a:prstGeom prst="rect">
            <a:avLst/>
          </a:prstGeom>
          <a:noFill/>
          <a:ln w="9525">
            <a:noFill/>
            <a:miter lim="800000"/>
            <a:headEnd/>
            <a:tailEnd/>
          </a:ln>
        </p:spPr>
      </p:pic>
      <p:sp>
        <p:nvSpPr>
          <p:cNvPr id="28680" name="Text Box 8"/>
          <p:cNvSpPr txBox="1">
            <a:spLocks noChangeArrowheads="1"/>
          </p:cNvSpPr>
          <p:nvPr/>
        </p:nvSpPr>
        <p:spPr bwMode="auto">
          <a:xfrm>
            <a:off x="924890" y="6438900"/>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000000"/>
                </a:solidFill>
                <a:latin typeface="FrutigerNext LT Bold" pitchFamily="20" charset="0"/>
                <a:ea typeface="MS PGothic" pitchFamily="34" charset="-128"/>
              </a:rPr>
              <a:t>HUAWEI TECHNOLOGIES CO., LTD.</a:t>
            </a:r>
            <a:endParaRPr lang="en-US" altLang="zh-CN" sz="2200">
              <a:solidFill>
                <a:srgbClr val="000000"/>
              </a:solidFill>
              <a:latin typeface="Arial" pitchFamily="34" charset="0"/>
              <a:ea typeface="MS PGothic" pitchFamily="34" charset="-128"/>
            </a:endParaRPr>
          </a:p>
        </p:txBody>
      </p:sp>
      <p:pic>
        <p:nvPicPr>
          <p:cNvPr id="8196" name="Picture 9" descr="8"/>
          <p:cNvPicPr>
            <a:picLocks noChangeAspect="1" noChangeArrowheads="1"/>
          </p:cNvPicPr>
          <p:nvPr/>
        </p:nvPicPr>
        <p:blipFill>
          <a:blip r:embed="rId16" cstate="print"/>
          <a:srcRect/>
          <a:stretch>
            <a:fillRect/>
          </a:stretch>
        </p:blipFill>
        <p:spPr bwMode="auto">
          <a:xfrm>
            <a:off x="10644092" y="6399214"/>
            <a:ext cx="1858778" cy="312737"/>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9017099" y="6489701"/>
            <a:ext cx="2972694"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a:solidFill>
                  <a:srgbClr val="000000"/>
                </a:solidFill>
                <a:latin typeface="FrutigerNext LT Bold" pitchFamily="20" charset="0"/>
                <a:ea typeface="MS PGothic" pitchFamily="34" charset="-128"/>
              </a:defRPr>
            </a:lvl1pPr>
          </a:lstStyle>
          <a:p>
            <a:pPr>
              <a:defRPr/>
            </a:pPr>
            <a:r>
              <a:rPr lang="de-DE" altLang="zh-CN"/>
              <a:t>Page </a:t>
            </a:r>
            <a:fld id="{EA014D30-4059-4759-9DC3-8D597886199B}" type="slidenum">
              <a:rPr lang="de-DE" altLang="zh-CN"/>
              <a:pPr>
                <a:defRPr/>
              </a:pPr>
              <a:t>‹#›</a:t>
            </a:fld>
            <a:endParaRPr lang="en-GB" altLang="zh-CN"/>
          </a:p>
        </p:txBody>
      </p:sp>
      <p:sp>
        <p:nvSpPr>
          <p:cNvPr id="8198" name="Rectangle 13"/>
          <p:cNvSpPr>
            <a:spLocks noGrp="1" noChangeArrowheads="1"/>
          </p:cNvSpPr>
          <p:nvPr>
            <p:ph type="title"/>
          </p:nvPr>
        </p:nvSpPr>
        <p:spPr bwMode="auto">
          <a:xfrm>
            <a:off x="560334" y="44450"/>
            <a:ext cx="10979391" cy="871538"/>
          </a:xfrm>
          <a:prstGeom prst="rect">
            <a:avLst/>
          </a:prstGeom>
          <a:noFill/>
          <a:ln w="9525">
            <a:noFill/>
            <a:miter lim="800000"/>
            <a:headEnd/>
            <a:tailEnd/>
          </a:ln>
        </p:spPr>
        <p:txBody>
          <a:bodyPr vert="horz" wrap="square" lIns="80139" tIns="40069" rIns="80139" bIns="40069" numCol="1" anchor="ctr" anchorCtr="0" compatLnSpc="1">
            <a:prstTxWarp prst="textNoShape">
              <a:avLst/>
            </a:prstTxWarp>
          </a:bodyPr>
          <a:lstStyle/>
          <a:p>
            <a:pPr lvl="0"/>
            <a:r>
              <a:rPr lang="zh-CN" altLang="en-US"/>
              <a:t>单击此处编辑母版标题样式</a:t>
            </a:r>
          </a:p>
        </p:txBody>
      </p:sp>
      <p:sp>
        <p:nvSpPr>
          <p:cNvPr id="28693" name="Rectangle 21"/>
          <p:cNvSpPr>
            <a:spLocks noChangeArrowheads="1"/>
          </p:cNvSpPr>
          <p:nvPr/>
        </p:nvSpPr>
        <p:spPr bwMode="auto">
          <a:xfrm>
            <a:off x="5517825" y="6438900"/>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Confidential </a:t>
            </a:r>
          </a:p>
        </p:txBody>
      </p:sp>
      <p:sp>
        <p:nvSpPr>
          <p:cNvPr id="28694" name="Rectangle 22"/>
          <p:cNvSpPr>
            <a:spLocks noChangeArrowheads="1"/>
          </p:cNvSpPr>
          <p:nvPr/>
        </p:nvSpPr>
        <p:spPr bwMode="auto">
          <a:xfrm>
            <a:off x="-2704904" y="528638"/>
            <a:ext cx="2614891" cy="5307012"/>
          </a:xfrm>
          <a:prstGeom prst="rect">
            <a:avLst/>
          </a:prstGeom>
          <a:noFill/>
          <a:ln w="9525">
            <a:noFill/>
            <a:miter lim="800000"/>
            <a:headEnd/>
            <a:tailEnd/>
          </a:ln>
          <a:effectLst/>
        </p:spPr>
        <p:txBody>
          <a:bodyPr lIns="80124" tIns="40063" rIns="80124" bIns="40063"/>
          <a:lstStyle/>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英文标题</a:t>
            </a:r>
            <a:r>
              <a:rPr lang="en-US" altLang="zh-CN" sz="1100">
                <a:solidFill>
                  <a:srgbClr val="FFFFFF"/>
                </a:solidFill>
                <a:latin typeface="Arial" charset="0"/>
                <a:ea typeface="华文细黑" pitchFamily="2" charset="-122"/>
              </a:rPr>
              <a:t>:32-35pt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 R153 G0 B0</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内部使用字体 </a:t>
            </a:r>
            <a:r>
              <a:rPr lang="en-US" altLang="zh-CN" sz="1100">
                <a:solidFill>
                  <a:srgbClr val="FFFFFF"/>
                </a:solidFill>
                <a:ea typeface="华文细黑" pitchFamily="2" charset="-122"/>
              </a:rPr>
              <a:t>:</a:t>
            </a:r>
          </a:p>
          <a:p>
            <a:pPr algn="r" defTabSz="801688">
              <a:lnSpc>
                <a:spcPct val="125000"/>
              </a:lnSpc>
              <a:buClr>
                <a:srgbClr val="777777"/>
              </a:buClr>
              <a:buSzPct val="60000"/>
              <a:buFont typeface="Wingdings" pitchFamily="2" charset="2"/>
              <a:buNone/>
              <a:defRPr/>
            </a:pPr>
            <a:r>
              <a:rPr lang="en-US" altLang="zh-CN" sz="1100">
                <a:solidFill>
                  <a:srgbClr val="FFFFFF"/>
                </a:solidFill>
                <a:ea typeface="华文细黑" pitchFamily="2" charset="-122"/>
              </a:rPr>
              <a:t>FrutigerNext LT Medium</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外部使用字体 </a:t>
            </a:r>
            <a:r>
              <a:rPr lang="en-US" altLang="zh-CN" sz="1100">
                <a:solidFill>
                  <a:srgbClr val="FFFFFF"/>
                </a:solidFill>
                <a:ea typeface="华文细黑" pitchFamily="2" charset="-122"/>
              </a:rPr>
              <a:t>: Arial</a:t>
            </a:r>
          </a:p>
          <a:p>
            <a:pPr algn="r" defTabSz="801688">
              <a:lnSpc>
                <a:spcPct val="7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中文标题</a:t>
            </a:r>
            <a:r>
              <a:rPr lang="en-US" altLang="zh-CN" sz="1100">
                <a:solidFill>
                  <a:srgbClr val="FFFFFF"/>
                </a:solidFill>
                <a:latin typeface="Arial" charset="0"/>
                <a:ea typeface="华文细黑" pitchFamily="2" charset="-122"/>
              </a:rPr>
              <a:t>:30-32pt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 R153 G0 B0</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黑体</a:t>
            </a: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英文正文</a:t>
            </a:r>
            <a:r>
              <a:rPr lang="en-US" altLang="zh-CN" sz="1100">
                <a:solidFill>
                  <a:srgbClr val="FFFFFF"/>
                </a:solidFill>
                <a:latin typeface="Arial" charset="0"/>
                <a:ea typeface="华文细黑" pitchFamily="2" charset="-122"/>
              </a:rPr>
              <a:t>:20-22pt</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子目录 </a:t>
            </a:r>
            <a:r>
              <a:rPr lang="en-US" altLang="zh-CN" sz="1100">
                <a:solidFill>
                  <a:srgbClr val="FFFFFF"/>
                </a:solidFill>
                <a:latin typeface="Arial" charset="0"/>
                <a:ea typeface="华文细黑" pitchFamily="2" charset="-122"/>
              </a:rPr>
              <a:t>(2-5</a:t>
            </a:r>
            <a:r>
              <a:rPr lang="zh-CN" altLang="en-US" sz="1100">
                <a:solidFill>
                  <a:srgbClr val="FFFFFF"/>
                </a:solidFill>
                <a:latin typeface="Arial" charset="0"/>
                <a:ea typeface="华文细黑" pitchFamily="2" charset="-122"/>
              </a:rPr>
              <a:t>级</a:t>
            </a:r>
            <a:r>
              <a:rPr lang="en-US" altLang="zh-CN" sz="1100">
                <a:solidFill>
                  <a:srgbClr val="FFFFFF"/>
                </a:solidFill>
                <a:latin typeface="Arial" charset="0"/>
                <a:ea typeface="华文细黑" pitchFamily="2" charset="-122"/>
              </a:rPr>
              <a:t>) :18pt  </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黑色</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内部使用字体 </a:t>
            </a:r>
            <a:r>
              <a:rPr lang="en-US" altLang="zh-CN" sz="1100">
                <a:solidFill>
                  <a:srgbClr val="FFFFFF"/>
                </a:solidFill>
                <a:ea typeface="华文细黑" pitchFamily="2" charset="-122"/>
              </a:rPr>
              <a:t>:</a:t>
            </a:r>
          </a:p>
          <a:p>
            <a:pPr algn="r" defTabSz="801688">
              <a:lnSpc>
                <a:spcPct val="125000"/>
              </a:lnSpc>
              <a:buClr>
                <a:srgbClr val="777777"/>
              </a:buClr>
              <a:buSzPct val="60000"/>
              <a:buFont typeface="Wingdings" pitchFamily="2" charset="2"/>
              <a:buNone/>
              <a:defRPr/>
            </a:pPr>
            <a:r>
              <a:rPr lang="en-US" altLang="zh-CN" sz="1100">
                <a:solidFill>
                  <a:srgbClr val="FFFFFF"/>
                </a:solidFill>
                <a:ea typeface="华文细黑" pitchFamily="2" charset="-122"/>
              </a:rPr>
              <a:t>FrutigerNext LT Regular</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外部使用字体 </a:t>
            </a:r>
            <a:r>
              <a:rPr lang="en-US" altLang="zh-CN" sz="1100">
                <a:solidFill>
                  <a:srgbClr val="FFFFFF"/>
                </a:solidFill>
                <a:ea typeface="华文细黑" pitchFamily="2" charset="-122"/>
              </a:rPr>
              <a:t>: Arial</a:t>
            </a:r>
          </a:p>
          <a:p>
            <a:pPr algn="r" defTabSz="801688">
              <a:lnSpc>
                <a:spcPct val="7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中文正文</a:t>
            </a:r>
            <a:r>
              <a:rPr lang="en-US" altLang="zh-CN" sz="1100">
                <a:solidFill>
                  <a:srgbClr val="FFFFFF"/>
                </a:solidFill>
                <a:latin typeface="Arial" charset="0"/>
                <a:ea typeface="华文细黑" pitchFamily="2" charset="-122"/>
              </a:rPr>
              <a:t>:18-20pt</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子目录</a:t>
            </a:r>
            <a:r>
              <a:rPr lang="en-US" altLang="zh-CN" sz="1100">
                <a:solidFill>
                  <a:srgbClr val="FFFFFF"/>
                </a:solidFill>
                <a:latin typeface="Arial" charset="0"/>
                <a:ea typeface="华文细黑" pitchFamily="2" charset="-122"/>
              </a:rPr>
              <a:t>(2-5</a:t>
            </a:r>
            <a:r>
              <a:rPr lang="zh-CN" altLang="en-US" sz="1100">
                <a:solidFill>
                  <a:srgbClr val="FFFFFF"/>
                </a:solidFill>
                <a:latin typeface="Arial" charset="0"/>
                <a:ea typeface="华文细黑" pitchFamily="2" charset="-122"/>
              </a:rPr>
              <a:t>级</a:t>
            </a:r>
            <a:r>
              <a:rPr lang="en-US" altLang="zh-CN" sz="1100">
                <a:solidFill>
                  <a:srgbClr val="FFFFFF"/>
                </a:solidFill>
                <a:latin typeface="Arial" charset="0"/>
                <a:ea typeface="华文细黑" pitchFamily="2" charset="-122"/>
              </a:rPr>
              <a:t>):18pt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黑色</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细黑体 </a:t>
            </a: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000000"/>
              </a:solidFill>
              <a:latin typeface="Arial" charset="0"/>
              <a:ea typeface="华文细黑" pitchFamily="2" charset="-122"/>
            </a:endParaRPr>
          </a:p>
        </p:txBody>
      </p:sp>
      <p:sp>
        <p:nvSpPr>
          <p:cNvPr id="28734" name="Rectangle 62"/>
          <p:cNvSpPr>
            <a:spLocks noChangeArrowheads="1"/>
          </p:cNvSpPr>
          <p:nvPr/>
        </p:nvSpPr>
        <p:spPr bwMode="auto">
          <a:xfrm>
            <a:off x="13040701" y="1423988"/>
            <a:ext cx="1487472" cy="2005012"/>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配色参考方案：</a:t>
            </a:r>
          </a:p>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建议同一页面内不超过四种颜色，以下是</a:t>
            </a:r>
            <a:r>
              <a:rPr lang="en-US" altLang="zh-CN" sz="1100">
                <a:solidFill>
                  <a:srgbClr val="FFFFFF"/>
                </a:solidFill>
                <a:latin typeface="华文细黑" pitchFamily="2" charset="-122"/>
                <a:ea typeface="华文细黑" pitchFamily="2" charset="-122"/>
              </a:rPr>
              <a:t>13</a:t>
            </a:r>
            <a:r>
              <a:rPr lang="zh-CN" altLang="en-US" sz="1100">
                <a:solidFill>
                  <a:srgbClr val="FFFFFF"/>
                </a:solidFill>
                <a:latin typeface="华文细黑" pitchFamily="2" charset="-122"/>
                <a:ea typeface="华文细黑" pitchFamily="2" charset="-122"/>
              </a:rPr>
              <a:t>组配色方案，同一页面内只选择一组使用。（仅供参考）</a:t>
            </a:r>
          </a:p>
          <a:p>
            <a:pPr defTabSz="801688">
              <a:lnSpc>
                <a:spcPct val="125000"/>
              </a:lnSpc>
              <a:buClr>
                <a:srgbClr val="777777"/>
              </a:buClr>
              <a:buSzPct val="60000"/>
              <a:buFont typeface="Wingdings" pitchFamily="2" charset="2"/>
              <a:buNone/>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zh-CN" altLang="en-US" sz="1100">
              <a:solidFill>
                <a:srgbClr val="FFFFFF"/>
              </a:solidFill>
              <a:latin typeface="华文细黑" pitchFamily="2" charset="-122"/>
              <a:ea typeface="华文细黑" pitchFamily="2" charset="-122"/>
            </a:endParaRPr>
          </a:p>
        </p:txBody>
      </p:sp>
      <p:sp>
        <p:nvSpPr>
          <p:cNvPr id="28737" name="Rectangle 65"/>
          <p:cNvSpPr>
            <a:spLocks noChangeArrowheads="1"/>
          </p:cNvSpPr>
          <p:nvPr/>
        </p:nvSpPr>
        <p:spPr bwMode="auto">
          <a:xfrm>
            <a:off x="13040701" y="-61913"/>
            <a:ext cx="1487472" cy="838201"/>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客户或者合作伙伴的标志放在右上角</a:t>
            </a:r>
            <a:r>
              <a:rPr lang="en-US" altLang="zh-CN" sz="1100">
                <a:solidFill>
                  <a:srgbClr val="FFFFFF"/>
                </a:solidFill>
                <a:latin typeface="华文细黑" pitchFamily="2" charset="-122"/>
                <a:ea typeface="华文细黑" pitchFamily="2" charset="-122"/>
              </a:rPr>
              <a:t>.</a:t>
            </a:r>
          </a:p>
          <a:p>
            <a:pPr defTabSz="801688">
              <a:lnSpc>
                <a:spcPct val="125000"/>
              </a:lnSpc>
              <a:buClr>
                <a:srgbClr val="777777"/>
              </a:buClr>
              <a:buSzPct val="60000"/>
              <a:buFont typeface="Wingdings" pitchFamily="2" charset="2"/>
              <a:buNone/>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zh-CN" altLang="en-US" sz="1100">
              <a:solidFill>
                <a:srgbClr val="FFFFFF"/>
              </a:solidFill>
              <a:latin typeface="华文细黑" pitchFamily="2" charset="-122"/>
              <a:ea typeface="华文细黑" pitchFamily="2" charset="-122"/>
            </a:endParaRPr>
          </a:p>
        </p:txBody>
      </p:sp>
      <p:sp>
        <p:nvSpPr>
          <p:cNvPr id="8203" name="Rectangle 68"/>
          <p:cNvSpPr>
            <a:spLocks noGrp="1" noChangeArrowheads="1"/>
          </p:cNvSpPr>
          <p:nvPr>
            <p:ph type="body" idx="1"/>
          </p:nvPr>
        </p:nvSpPr>
        <p:spPr bwMode="auto">
          <a:xfrm>
            <a:off x="924889" y="1641475"/>
            <a:ext cx="11240430"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752" name="Rectangle 80"/>
          <p:cNvSpPr>
            <a:spLocks noChangeArrowheads="1"/>
          </p:cNvSpPr>
          <p:nvPr/>
        </p:nvSpPr>
        <p:spPr bwMode="auto">
          <a:xfrm>
            <a:off x="13139715" y="5035966"/>
            <a:ext cx="1302944" cy="276983"/>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a:solidFill>
                <a:srgbClr val="FFFFFF"/>
              </a:solidFill>
              <a:ea typeface="MS PGothic" pitchFamily="34" charset="-128"/>
            </a:endParaRPr>
          </a:p>
        </p:txBody>
      </p:sp>
      <p:grpSp>
        <p:nvGrpSpPr>
          <p:cNvPr id="8205" name="Group 81"/>
          <p:cNvGrpSpPr>
            <a:grpSpLocks/>
          </p:cNvGrpSpPr>
          <p:nvPr/>
        </p:nvGrpSpPr>
        <p:grpSpPr bwMode="auto">
          <a:xfrm>
            <a:off x="13261234" y="3789363"/>
            <a:ext cx="1048657" cy="182562"/>
            <a:chOff x="5893" y="2387"/>
            <a:chExt cx="466" cy="115"/>
          </a:xfrm>
        </p:grpSpPr>
        <p:sp>
          <p:nvSpPr>
            <p:cNvPr id="28754"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55"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56"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57"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06" name="Group 86"/>
          <p:cNvGrpSpPr>
            <a:grpSpLocks/>
          </p:cNvGrpSpPr>
          <p:nvPr/>
        </p:nvGrpSpPr>
        <p:grpSpPr bwMode="auto">
          <a:xfrm>
            <a:off x="13261234" y="4005263"/>
            <a:ext cx="1048657" cy="182562"/>
            <a:chOff x="5893" y="2523"/>
            <a:chExt cx="466" cy="115"/>
          </a:xfrm>
        </p:grpSpPr>
        <p:sp>
          <p:nvSpPr>
            <p:cNvPr id="28759"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0"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1"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2"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07" name="Group 91"/>
          <p:cNvGrpSpPr>
            <a:grpSpLocks/>
          </p:cNvGrpSpPr>
          <p:nvPr/>
        </p:nvGrpSpPr>
        <p:grpSpPr bwMode="auto">
          <a:xfrm>
            <a:off x="13261234" y="4221163"/>
            <a:ext cx="1048657" cy="182562"/>
            <a:chOff x="5893" y="2659"/>
            <a:chExt cx="466" cy="115"/>
          </a:xfrm>
        </p:grpSpPr>
        <p:sp>
          <p:nvSpPr>
            <p:cNvPr id="28764"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5"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6"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7"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08" name="Group 96"/>
          <p:cNvGrpSpPr>
            <a:grpSpLocks/>
          </p:cNvGrpSpPr>
          <p:nvPr/>
        </p:nvGrpSpPr>
        <p:grpSpPr bwMode="auto">
          <a:xfrm>
            <a:off x="13261234" y="3573463"/>
            <a:ext cx="1048657" cy="188912"/>
            <a:chOff x="5893" y="2251"/>
            <a:chExt cx="466" cy="119"/>
          </a:xfrm>
        </p:grpSpPr>
        <p:sp>
          <p:nvSpPr>
            <p:cNvPr id="28769"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0"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1"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2"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09" name="Group 101"/>
          <p:cNvGrpSpPr>
            <a:grpSpLocks/>
          </p:cNvGrpSpPr>
          <p:nvPr/>
        </p:nvGrpSpPr>
        <p:grpSpPr bwMode="auto">
          <a:xfrm>
            <a:off x="13261234" y="4581526"/>
            <a:ext cx="1048657" cy="182563"/>
            <a:chOff x="5893" y="2886"/>
            <a:chExt cx="466" cy="115"/>
          </a:xfrm>
        </p:grpSpPr>
        <p:sp>
          <p:nvSpPr>
            <p:cNvPr id="28774"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5"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6"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7"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10" name="Group 106"/>
          <p:cNvGrpSpPr>
            <a:grpSpLocks/>
          </p:cNvGrpSpPr>
          <p:nvPr/>
        </p:nvGrpSpPr>
        <p:grpSpPr bwMode="auto">
          <a:xfrm>
            <a:off x="13261234" y="4797426"/>
            <a:ext cx="1048657" cy="182563"/>
            <a:chOff x="5893" y="3022"/>
            <a:chExt cx="466" cy="115"/>
          </a:xfrm>
        </p:grpSpPr>
        <p:sp>
          <p:nvSpPr>
            <p:cNvPr id="28779"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0"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1"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2"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11" name="Group 111"/>
          <p:cNvGrpSpPr>
            <a:grpSpLocks/>
          </p:cNvGrpSpPr>
          <p:nvPr/>
        </p:nvGrpSpPr>
        <p:grpSpPr bwMode="auto">
          <a:xfrm>
            <a:off x="13261234" y="5013326"/>
            <a:ext cx="1048657" cy="182563"/>
            <a:chOff x="5893" y="3158"/>
            <a:chExt cx="466" cy="115"/>
          </a:xfrm>
        </p:grpSpPr>
        <p:sp>
          <p:nvSpPr>
            <p:cNvPr id="28784"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5"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6"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7"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12" name="Group 116"/>
          <p:cNvGrpSpPr>
            <a:grpSpLocks/>
          </p:cNvGrpSpPr>
          <p:nvPr/>
        </p:nvGrpSpPr>
        <p:grpSpPr bwMode="auto">
          <a:xfrm>
            <a:off x="13261234" y="5373688"/>
            <a:ext cx="1048657" cy="182562"/>
            <a:chOff x="5893" y="3385"/>
            <a:chExt cx="466" cy="115"/>
          </a:xfrm>
        </p:grpSpPr>
        <p:sp>
          <p:nvSpPr>
            <p:cNvPr id="28789"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0"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1"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2"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13" name="Group 121"/>
          <p:cNvGrpSpPr>
            <a:grpSpLocks/>
          </p:cNvGrpSpPr>
          <p:nvPr/>
        </p:nvGrpSpPr>
        <p:grpSpPr bwMode="auto">
          <a:xfrm>
            <a:off x="13261234" y="5589588"/>
            <a:ext cx="1048657" cy="182562"/>
            <a:chOff x="5893" y="3521"/>
            <a:chExt cx="466" cy="115"/>
          </a:xfrm>
        </p:grpSpPr>
        <p:sp>
          <p:nvSpPr>
            <p:cNvPr id="28794"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5"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6"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7"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14" name="Group 126"/>
          <p:cNvGrpSpPr>
            <a:grpSpLocks/>
          </p:cNvGrpSpPr>
          <p:nvPr/>
        </p:nvGrpSpPr>
        <p:grpSpPr bwMode="auto">
          <a:xfrm>
            <a:off x="13261234" y="5805488"/>
            <a:ext cx="1048657" cy="182562"/>
            <a:chOff x="5893" y="3657"/>
            <a:chExt cx="466" cy="115"/>
          </a:xfrm>
        </p:grpSpPr>
        <p:sp>
          <p:nvSpPr>
            <p:cNvPr id="28799"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0"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1"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2"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15" name="Group 131"/>
          <p:cNvGrpSpPr>
            <a:grpSpLocks/>
          </p:cNvGrpSpPr>
          <p:nvPr/>
        </p:nvGrpSpPr>
        <p:grpSpPr bwMode="auto">
          <a:xfrm>
            <a:off x="13261234" y="6165851"/>
            <a:ext cx="1048657" cy="182563"/>
            <a:chOff x="5893" y="3884"/>
            <a:chExt cx="466" cy="115"/>
          </a:xfrm>
        </p:grpSpPr>
        <p:sp>
          <p:nvSpPr>
            <p:cNvPr id="28804"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5"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6"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7"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16" name="Group 136"/>
          <p:cNvGrpSpPr>
            <a:grpSpLocks/>
          </p:cNvGrpSpPr>
          <p:nvPr/>
        </p:nvGrpSpPr>
        <p:grpSpPr bwMode="auto">
          <a:xfrm>
            <a:off x="13261234" y="6391276"/>
            <a:ext cx="1048657" cy="182563"/>
            <a:chOff x="5893" y="4026"/>
            <a:chExt cx="466" cy="115"/>
          </a:xfrm>
        </p:grpSpPr>
        <p:sp>
          <p:nvSpPr>
            <p:cNvPr id="28809"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0"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1"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2"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17" name="Group 141"/>
          <p:cNvGrpSpPr>
            <a:grpSpLocks/>
          </p:cNvGrpSpPr>
          <p:nvPr/>
        </p:nvGrpSpPr>
        <p:grpSpPr bwMode="auto">
          <a:xfrm>
            <a:off x="13261234" y="6615113"/>
            <a:ext cx="1048657" cy="182562"/>
            <a:chOff x="5893" y="4167"/>
            <a:chExt cx="466" cy="115"/>
          </a:xfrm>
        </p:grpSpPr>
        <p:sp>
          <p:nvSpPr>
            <p:cNvPr id="28814"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5"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6"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7"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sp>
        <p:nvSpPr>
          <p:cNvPr id="28818" name="Line 146"/>
          <p:cNvSpPr>
            <a:spLocks noChangeShapeType="1"/>
          </p:cNvSpPr>
          <p:nvPr userDrawn="1"/>
        </p:nvSpPr>
        <p:spPr bwMode="auto">
          <a:xfrm flipV="1">
            <a:off x="355553" y="908050"/>
            <a:ext cx="12352098" cy="0"/>
          </a:xfrm>
          <a:prstGeom prst="line">
            <a:avLst/>
          </a:prstGeom>
          <a:noFill/>
          <a:ln w="38100">
            <a:solidFill>
              <a:srgbClr val="990000"/>
            </a:solidFill>
            <a:round/>
            <a:headEnd/>
            <a:tailEnd/>
          </a:ln>
          <a:effectLst/>
        </p:spPr>
        <p:txBody>
          <a:bodyPr/>
          <a:lstStyle/>
          <a:p>
            <a:pPr>
              <a:defRPr/>
            </a:pPr>
            <a:endParaRPr lang="zh-CN" altLang="en-US">
              <a:solidFill>
                <a:srgbClr val="FFFFFF"/>
              </a:solidFill>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4637" r:id="rId1"/>
    <p:sldLayoutId id="2147484638" r:id="rId2"/>
    <p:sldLayoutId id="2147484639" r:id="rId3"/>
    <p:sldLayoutId id="2147484640" r:id="rId4"/>
    <p:sldLayoutId id="2147484641" r:id="rId5"/>
    <p:sldLayoutId id="2147484642" r:id="rId6"/>
    <p:sldLayoutId id="2147484643" r:id="rId7"/>
    <p:sldLayoutId id="2147484644" r:id="rId8"/>
    <p:sldLayoutId id="2147484645" r:id="rId9"/>
    <p:sldLayoutId id="2147484646" r:id="rId10"/>
    <p:sldLayoutId id="2147484647" r:id="rId11"/>
    <p:sldLayoutId id="2147484648" r:id="rId12"/>
    <p:sldLayoutId id="2147484649" r:id="rId13"/>
  </p:sldLayoutIdLst>
  <p:transition advClick="0"/>
  <p:hf sldNum="0" hdr="0" ftr="0"/>
  <p:txStyles>
    <p:titleStyle>
      <a:lvl1pPr algn="l" defTabSz="801688" rtl="0" eaLnBrk="0" fontAlgn="base" hangingPunct="0">
        <a:spcBef>
          <a:spcPct val="0"/>
        </a:spcBef>
        <a:spcAft>
          <a:spcPct val="0"/>
        </a:spcAft>
        <a:defRPr sz="3400">
          <a:solidFill>
            <a:srgbClr val="990000"/>
          </a:solidFill>
          <a:latin typeface="+mj-lt"/>
          <a:ea typeface="+mj-ea"/>
          <a:cs typeface="+mj-cs"/>
        </a:defRPr>
      </a:lvl1pPr>
      <a:lvl2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4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4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4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400">
          <a:solidFill>
            <a:srgbClr val="990000"/>
          </a:solidFill>
          <a:latin typeface="FrutigerNext LT Medium" pitchFamily="34" charset="0"/>
          <a:ea typeface="黑体" pitchFamily="2" charset="-122"/>
        </a:defRPr>
      </a:lvl9pPr>
    </p:titleStyle>
    <p:bodyStyle>
      <a:lvl1pPr marL="300038" indent="-300038" algn="l" defTabSz="801688" rtl="0" eaLnBrk="0" fontAlgn="base" hangingPunct="0">
        <a:lnSpc>
          <a:spcPct val="140000"/>
        </a:lnSpc>
        <a:spcBef>
          <a:spcPct val="0"/>
        </a:spcBef>
        <a:spcAft>
          <a:spcPct val="0"/>
        </a:spcAft>
        <a:buClr>
          <a:schemeClr val="bg2"/>
        </a:buClr>
        <a:buSzPct val="60000"/>
        <a:buFont typeface="Wingdings" pitchFamily="2" charset="2"/>
        <a:buChar char="l"/>
        <a:defRPr sz="2000" b="1">
          <a:solidFill>
            <a:schemeClr val="tx1"/>
          </a:solidFill>
          <a:latin typeface="+mn-lt"/>
          <a:ea typeface="+mn-ea"/>
          <a:cs typeface="+mn-cs"/>
        </a:defRPr>
      </a:lvl1pPr>
      <a:lvl2pPr marL="652463" indent="-250825" algn="l" defTabSz="801688" rtl="0" eaLnBrk="0" fontAlgn="base" hangingPunct="0">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1003300" indent="-201613" algn="l" defTabSz="801688"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Light" pitchFamily="34" charset="0"/>
          <a:ea typeface="+mn-ea"/>
        </a:defRPr>
      </a:lvl3pPr>
      <a:lvl4pPr marL="1401763" indent="-200025" algn="l" defTabSz="801688" rtl="0" eaLnBrk="0" fontAlgn="base" hangingPunct="0">
        <a:lnSpc>
          <a:spcPct val="140000"/>
        </a:lnSpc>
        <a:spcBef>
          <a:spcPct val="0"/>
        </a:spcBef>
        <a:spcAft>
          <a:spcPct val="0"/>
        </a:spcAft>
        <a:buChar char="–"/>
        <a:defRPr sz="1400">
          <a:solidFill>
            <a:schemeClr val="tx1"/>
          </a:solidFill>
          <a:latin typeface="+mj-lt"/>
          <a:ea typeface="+mn-ea"/>
        </a:defRPr>
      </a:lvl4pPr>
      <a:lvl5pPr marL="1803400" indent="-201613" algn="l" defTabSz="801688" rtl="0" eaLnBrk="0" fontAlgn="base" hangingPunct="0">
        <a:lnSpc>
          <a:spcPct val="140000"/>
        </a:lnSpc>
        <a:spcBef>
          <a:spcPct val="0"/>
        </a:spcBef>
        <a:spcAft>
          <a:spcPct val="0"/>
        </a:spcAft>
        <a:buFont typeface="FrutigerNext LT Medium"/>
        <a:buChar char="~"/>
        <a:defRPr sz="1200">
          <a:solidFill>
            <a:schemeClr val="tx1"/>
          </a:solidFill>
          <a:latin typeface="+mj-lt"/>
          <a:ea typeface="+mn-ea"/>
        </a:defRPr>
      </a:lvl5pPr>
      <a:lvl6pPr marL="22606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7178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1750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6322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218" name="Picture 79" descr="dd"/>
          <p:cNvPicPr>
            <a:picLocks noChangeAspect="1" noChangeArrowheads="1"/>
          </p:cNvPicPr>
          <p:nvPr/>
        </p:nvPicPr>
        <p:blipFill>
          <a:blip r:embed="rId15" cstate="print"/>
          <a:srcRect/>
          <a:stretch>
            <a:fillRect/>
          </a:stretch>
        </p:blipFill>
        <p:spPr bwMode="auto">
          <a:xfrm>
            <a:off x="0" y="6224589"/>
            <a:ext cx="12970939" cy="636587"/>
          </a:xfrm>
          <a:prstGeom prst="rect">
            <a:avLst/>
          </a:prstGeom>
          <a:noFill/>
          <a:ln w="9525">
            <a:noFill/>
            <a:miter lim="800000"/>
            <a:headEnd/>
            <a:tailEnd/>
          </a:ln>
        </p:spPr>
      </p:pic>
      <p:sp>
        <p:nvSpPr>
          <p:cNvPr id="28680" name="Text Box 8"/>
          <p:cNvSpPr txBox="1">
            <a:spLocks noChangeArrowheads="1"/>
          </p:cNvSpPr>
          <p:nvPr/>
        </p:nvSpPr>
        <p:spPr bwMode="auto">
          <a:xfrm>
            <a:off x="924890" y="6438900"/>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000000"/>
                </a:solidFill>
                <a:latin typeface="FrutigerNext LT Bold" pitchFamily="34" charset="0"/>
                <a:ea typeface="ＭＳ Ｐゴシック" pitchFamily="34" charset="-128"/>
              </a:rPr>
              <a:t>HUAWEI TECHNOLOGIES CO., LTD.</a:t>
            </a:r>
            <a:endParaRPr lang="en-US" altLang="zh-CN" sz="2200">
              <a:solidFill>
                <a:srgbClr val="000000"/>
              </a:solidFill>
              <a:latin typeface="Arial" charset="0"/>
              <a:ea typeface="ＭＳ Ｐゴシック" pitchFamily="34" charset="-128"/>
            </a:endParaRPr>
          </a:p>
        </p:txBody>
      </p:sp>
      <p:pic>
        <p:nvPicPr>
          <p:cNvPr id="9220" name="Picture 9" descr="8"/>
          <p:cNvPicPr>
            <a:picLocks noChangeAspect="1" noChangeArrowheads="1"/>
          </p:cNvPicPr>
          <p:nvPr/>
        </p:nvPicPr>
        <p:blipFill>
          <a:blip r:embed="rId16" cstate="print"/>
          <a:srcRect/>
          <a:stretch>
            <a:fillRect/>
          </a:stretch>
        </p:blipFill>
        <p:spPr bwMode="auto">
          <a:xfrm>
            <a:off x="10644092" y="6399214"/>
            <a:ext cx="1858778" cy="312737"/>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9017099" y="6489701"/>
            <a:ext cx="2972694"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a:solidFill>
                  <a:srgbClr val="000000"/>
                </a:solidFill>
                <a:latin typeface="FrutigerNext LT Bold" pitchFamily="34" charset="0"/>
                <a:ea typeface="ＭＳ Ｐゴシック" pitchFamily="34" charset="-128"/>
              </a:defRPr>
            </a:lvl1pPr>
          </a:lstStyle>
          <a:p>
            <a:pPr>
              <a:defRPr/>
            </a:pPr>
            <a:r>
              <a:rPr lang="de-DE" altLang="zh-CN"/>
              <a:t>Page </a:t>
            </a:r>
            <a:fld id="{FD02AF3A-C217-4DB2-8A93-9E876D873F2A}" type="slidenum">
              <a:rPr lang="de-DE" altLang="zh-CN"/>
              <a:pPr>
                <a:defRPr/>
              </a:pPr>
              <a:t>‹#›</a:t>
            </a:fld>
            <a:endParaRPr lang="en-GB" altLang="zh-CN"/>
          </a:p>
        </p:txBody>
      </p:sp>
      <p:sp>
        <p:nvSpPr>
          <p:cNvPr id="9222" name="Rectangle 13"/>
          <p:cNvSpPr>
            <a:spLocks noGrp="1" noChangeArrowheads="1"/>
          </p:cNvSpPr>
          <p:nvPr>
            <p:ph type="title"/>
          </p:nvPr>
        </p:nvSpPr>
        <p:spPr bwMode="auto">
          <a:xfrm>
            <a:off x="560334" y="44450"/>
            <a:ext cx="10979391" cy="871538"/>
          </a:xfrm>
          <a:prstGeom prst="rect">
            <a:avLst/>
          </a:prstGeom>
          <a:noFill/>
          <a:ln w="9525">
            <a:noFill/>
            <a:miter lim="800000"/>
            <a:headEnd/>
            <a:tailEnd/>
          </a:ln>
        </p:spPr>
        <p:txBody>
          <a:bodyPr vert="horz" wrap="square" lIns="80139" tIns="40069" rIns="80139" bIns="40069" numCol="1" anchor="ctr" anchorCtr="0" compatLnSpc="1">
            <a:prstTxWarp prst="textNoShape">
              <a:avLst/>
            </a:prstTxWarp>
          </a:bodyPr>
          <a:lstStyle/>
          <a:p>
            <a:pPr lvl="0"/>
            <a:r>
              <a:rPr lang="zh-CN" altLang="en-US"/>
              <a:t>单击此处编辑母版标题样式</a:t>
            </a:r>
          </a:p>
        </p:txBody>
      </p:sp>
      <p:sp>
        <p:nvSpPr>
          <p:cNvPr id="28693" name="Rectangle 21"/>
          <p:cNvSpPr>
            <a:spLocks noChangeArrowheads="1"/>
          </p:cNvSpPr>
          <p:nvPr/>
        </p:nvSpPr>
        <p:spPr bwMode="auto">
          <a:xfrm>
            <a:off x="5517825" y="6438900"/>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Confidential </a:t>
            </a:r>
          </a:p>
        </p:txBody>
      </p:sp>
      <p:sp>
        <p:nvSpPr>
          <p:cNvPr id="28694" name="Rectangle 22"/>
          <p:cNvSpPr>
            <a:spLocks noChangeArrowheads="1"/>
          </p:cNvSpPr>
          <p:nvPr/>
        </p:nvSpPr>
        <p:spPr bwMode="auto">
          <a:xfrm>
            <a:off x="-2704904" y="528638"/>
            <a:ext cx="2614891" cy="5307012"/>
          </a:xfrm>
          <a:prstGeom prst="rect">
            <a:avLst/>
          </a:prstGeom>
          <a:noFill/>
          <a:ln w="9525">
            <a:noFill/>
            <a:miter lim="800000"/>
            <a:headEnd/>
            <a:tailEnd/>
          </a:ln>
          <a:effectLst/>
        </p:spPr>
        <p:txBody>
          <a:bodyPr lIns="80124" tIns="40063" rIns="80124" bIns="40063"/>
          <a:lstStyle/>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英文标题</a:t>
            </a:r>
            <a:r>
              <a:rPr lang="en-US" altLang="zh-CN" sz="1100">
                <a:solidFill>
                  <a:srgbClr val="FFFFFF"/>
                </a:solidFill>
                <a:latin typeface="Arial" charset="0"/>
                <a:ea typeface="华文细黑" pitchFamily="2" charset="-122"/>
              </a:rPr>
              <a:t>:32-35pt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 R153 G0 B0</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内部使用字体 </a:t>
            </a:r>
            <a:r>
              <a:rPr lang="en-US" altLang="zh-CN" sz="1100">
                <a:solidFill>
                  <a:srgbClr val="FFFFFF"/>
                </a:solidFill>
                <a:ea typeface="华文细黑" pitchFamily="2" charset="-122"/>
              </a:rPr>
              <a:t>:</a:t>
            </a:r>
          </a:p>
          <a:p>
            <a:pPr algn="r" defTabSz="801688">
              <a:lnSpc>
                <a:spcPct val="125000"/>
              </a:lnSpc>
              <a:buClr>
                <a:srgbClr val="777777"/>
              </a:buClr>
              <a:buSzPct val="60000"/>
              <a:buFont typeface="Wingdings" pitchFamily="2" charset="2"/>
              <a:buNone/>
              <a:defRPr/>
            </a:pPr>
            <a:r>
              <a:rPr lang="en-US" altLang="zh-CN" sz="1100">
                <a:solidFill>
                  <a:srgbClr val="FFFFFF"/>
                </a:solidFill>
                <a:ea typeface="华文细黑" pitchFamily="2" charset="-122"/>
              </a:rPr>
              <a:t>FrutigerNext LT Medium</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外部使用字体 </a:t>
            </a:r>
            <a:r>
              <a:rPr lang="en-US" altLang="zh-CN" sz="1100">
                <a:solidFill>
                  <a:srgbClr val="FFFFFF"/>
                </a:solidFill>
                <a:ea typeface="华文细黑" pitchFamily="2" charset="-122"/>
              </a:rPr>
              <a:t>: Arial</a:t>
            </a:r>
          </a:p>
          <a:p>
            <a:pPr algn="r" defTabSz="801688">
              <a:lnSpc>
                <a:spcPct val="7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中文标题</a:t>
            </a:r>
            <a:r>
              <a:rPr lang="en-US" altLang="zh-CN" sz="1100">
                <a:solidFill>
                  <a:srgbClr val="FFFFFF"/>
                </a:solidFill>
                <a:latin typeface="Arial" charset="0"/>
                <a:ea typeface="华文细黑" pitchFamily="2" charset="-122"/>
              </a:rPr>
              <a:t>:30-32pt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 R153 G0 B0</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黑体</a:t>
            </a: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英文正文</a:t>
            </a:r>
            <a:r>
              <a:rPr lang="en-US" altLang="zh-CN" sz="1100">
                <a:solidFill>
                  <a:srgbClr val="FFFFFF"/>
                </a:solidFill>
                <a:latin typeface="Arial" charset="0"/>
                <a:ea typeface="华文细黑" pitchFamily="2" charset="-122"/>
              </a:rPr>
              <a:t>:20-22pt</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子目录 </a:t>
            </a:r>
            <a:r>
              <a:rPr lang="en-US" altLang="zh-CN" sz="1100">
                <a:solidFill>
                  <a:srgbClr val="FFFFFF"/>
                </a:solidFill>
                <a:latin typeface="Arial" charset="0"/>
                <a:ea typeface="华文细黑" pitchFamily="2" charset="-122"/>
              </a:rPr>
              <a:t>(2-5</a:t>
            </a:r>
            <a:r>
              <a:rPr lang="zh-CN" altLang="en-US" sz="1100">
                <a:solidFill>
                  <a:srgbClr val="FFFFFF"/>
                </a:solidFill>
                <a:latin typeface="Arial" charset="0"/>
                <a:ea typeface="华文细黑" pitchFamily="2" charset="-122"/>
              </a:rPr>
              <a:t>级</a:t>
            </a:r>
            <a:r>
              <a:rPr lang="en-US" altLang="zh-CN" sz="1100">
                <a:solidFill>
                  <a:srgbClr val="FFFFFF"/>
                </a:solidFill>
                <a:latin typeface="Arial" charset="0"/>
                <a:ea typeface="华文细黑" pitchFamily="2" charset="-122"/>
              </a:rPr>
              <a:t>) :18pt  </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黑色</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内部使用字体 </a:t>
            </a:r>
            <a:r>
              <a:rPr lang="en-US" altLang="zh-CN" sz="1100">
                <a:solidFill>
                  <a:srgbClr val="FFFFFF"/>
                </a:solidFill>
                <a:ea typeface="华文细黑" pitchFamily="2" charset="-122"/>
              </a:rPr>
              <a:t>:</a:t>
            </a:r>
          </a:p>
          <a:p>
            <a:pPr algn="r" defTabSz="801688">
              <a:lnSpc>
                <a:spcPct val="125000"/>
              </a:lnSpc>
              <a:buClr>
                <a:srgbClr val="777777"/>
              </a:buClr>
              <a:buSzPct val="60000"/>
              <a:buFont typeface="Wingdings" pitchFamily="2" charset="2"/>
              <a:buNone/>
              <a:defRPr/>
            </a:pPr>
            <a:r>
              <a:rPr lang="en-US" altLang="zh-CN" sz="1100">
                <a:solidFill>
                  <a:srgbClr val="FFFFFF"/>
                </a:solidFill>
                <a:ea typeface="华文细黑" pitchFamily="2" charset="-122"/>
              </a:rPr>
              <a:t>FrutigerNext LT Regular</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外部使用字体 </a:t>
            </a:r>
            <a:r>
              <a:rPr lang="en-US" altLang="zh-CN" sz="1100">
                <a:solidFill>
                  <a:srgbClr val="FFFFFF"/>
                </a:solidFill>
                <a:ea typeface="华文细黑" pitchFamily="2" charset="-122"/>
              </a:rPr>
              <a:t>: Arial</a:t>
            </a:r>
          </a:p>
          <a:p>
            <a:pPr algn="r" defTabSz="801688">
              <a:lnSpc>
                <a:spcPct val="7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中文正文</a:t>
            </a:r>
            <a:r>
              <a:rPr lang="en-US" altLang="zh-CN" sz="1100">
                <a:solidFill>
                  <a:srgbClr val="FFFFFF"/>
                </a:solidFill>
                <a:latin typeface="Arial" charset="0"/>
                <a:ea typeface="华文细黑" pitchFamily="2" charset="-122"/>
              </a:rPr>
              <a:t>:18-20pt</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子目录</a:t>
            </a:r>
            <a:r>
              <a:rPr lang="en-US" altLang="zh-CN" sz="1100">
                <a:solidFill>
                  <a:srgbClr val="FFFFFF"/>
                </a:solidFill>
                <a:latin typeface="Arial" charset="0"/>
                <a:ea typeface="华文细黑" pitchFamily="2" charset="-122"/>
              </a:rPr>
              <a:t>(2-5</a:t>
            </a:r>
            <a:r>
              <a:rPr lang="zh-CN" altLang="en-US" sz="1100">
                <a:solidFill>
                  <a:srgbClr val="FFFFFF"/>
                </a:solidFill>
                <a:latin typeface="Arial" charset="0"/>
                <a:ea typeface="华文细黑" pitchFamily="2" charset="-122"/>
              </a:rPr>
              <a:t>级</a:t>
            </a:r>
            <a:r>
              <a:rPr lang="en-US" altLang="zh-CN" sz="1100">
                <a:solidFill>
                  <a:srgbClr val="FFFFFF"/>
                </a:solidFill>
                <a:latin typeface="Arial" charset="0"/>
                <a:ea typeface="华文细黑" pitchFamily="2" charset="-122"/>
              </a:rPr>
              <a:t>):18pt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黑色</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细黑体 </a:t>
            </a: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000000"/>
              </a:solidFill>
              <a:latin typeface="Arial" charset="0"/>
              <a:ea typeface="华文细黑" pitchFamily="2" charset="-122"/>
            </a:endParaRPr>
          </a:p>
        </p:txBody>
      </p:sp>
      <p:sp>
        <p:nvSpPr>
          <p:cNvPr id="28734" name="Rectangle 62"/>
          <p:cNvSpPr>
            <a:spLocks noChangeArrowheads="1"/>
          </p:cNvSpPr>
          <p:nvPr/>
        </p:nvSpPr>
        <p:spPr bwMode="auto">
          <a:xfrm>
            <a:off x="13040701" y="1423988"/>
            <a:ext cx="1487472" cy="2005012"/>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配色参考方案：</a:t>
            </a:r>
          </a:p>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建议同一页面内不超过四种颜色，以下是</a:t>
            </a:r>
            <a:r>
              <a:rPr lang="en-US" altLang="zh-CN" sz="1100">
                <a:solidFill>
                  <a:srgbClr val="FFFFFF"/>
                </a:solidFill>
                <a:latin typeface="华文细黑" pitchFamily="2" charset="-122"/>
                <a:ea typeface="华文细黑" pitchFamily="2" charset="-122"/>
              </a:rPr>
              <a:t>13</a:t>
            </a:r>
            <a:r>
              <a:rPr lang="zh-CN" altLang="en-US" sz="1100">
                <a:solidFill>
                  <a:srgbClr val="FFFFFF"/>
                </a:solidFill>
                <a:latin typeface="华文细黑" pitchFamily="2" charset="-122"/>
                <a:ea typeface="华文细黑" pitchFamily="2" charset="-122"/>
              </a:rPr>
              <a:t>组配色方案，同一页面内只选择一组使用。（仅供参考）</a:t>
            </a:r>
          </a:p>
          <a:p>
            <a:pPr defTabSz="801688">
              <a:lnSpc>
                <a:spcPct val="125000"/>
              </a:lnSpc>
              <a:buClr>
                <a:srgbClr val="777777"/>
              </a:buClr>
              <a:buSzPct val="60000"/>
              <a:buFont typeface="Wingdings" pitchFamily="2" charset="2"/>
              <a:buNone/>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zh-CN" altLang="en-US" sz="1100">
              <a:solidFill>
                <a:srgbClr val="FFFFFF"/>
              </a:solidFill>
              <a:latin typeface="华文细黑" pitchFamily="2" charset="-122"/>
              <a:ea typeface="华文细黑" pitchFamily="2" charset="-122"/>
            </a:endParaRPr>
          </a:p>
        </p:txBody>
      </p:sp>
      <p:sp>
        <p:nvSpPr>
          <p:cNvPr id="28737" name="Rectangle 65"/>
          <p:cNvSpPr>
            <a:spLocks noChangeArrowheads="1"/>
          </p:cNvSpPr>
          <p:nvPr/>
        </p:nvSpPr>
        <p:spPr bwMode="auto">
          <a:xfrm>
            <a:off x="13040701" y="-61913"/>
            <a:ext cx="1487472" cy="838201"/>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客户或者合作伙伴的标志放在右上角</a:t>
            </a:r>
            <a:r>
              <a:rPr lang="en-US" altLang="zh-CN" sz="1100">
                <a:solidFill>
                  <a:srgbClr val="FFFFFF"/>
                </a:solidFill>
                <a:latin typeface="华文细黑" pitchFamily="2" charset="-122"/>
                <a:ea typeface="华文细黑" pitchFamily="2" charset="-122"/>
              </a:rPr>
              <a:t>.</a:t>
            </a:r>
          </a:p>
          <a:p>
            <a:pPr defTabSz="801688">
              <a:lnSpc>
                <a:spcPct val="125000"/>
              </a:lnSpc>
              <a:buClr>
                <a:srgbClr val="777777"/>
              </a:buClr>
              <a:buSzPct val="60000"/>
              <a:buFont typeface="Wingdings" pitchFamily="2" charset="2"/>
              <a:buNone/>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zh-CN" altLang="en-US" sz="1100">
              <a:solidFill>
                <a:srgbClr val="FFFFFF"/>
              </a:solidFill>
              <a:latin typeface="华文细黑" pitchFamily="2" charset="-122"/>
              <a:ea typeface="华文细黑" pitchFamily="2" charset="-122"/>
            </a:endParaRPr>
          </a:p>
        </p:txBody>
      </p:sp>
      <p:sp>
        <p:nvSpPr>
          <p:cNvPr id="9227" name="Rectangle 68"/>
          <p:cNvSpPr>
            <a:spLocks noGrp="1" noChangeArrowheads="1"/>
          </p:cNvSpPr>
          <p:nvPr>
            <p:ph type="body" idx="1"/>
          </p:nvPr>
        </p:nvSpPr>
        <p:spPr bwMode="auto">
          <a:xfrm>
            <a:off x="924889" y="1641475"/>
            <a:ext cx="11240430"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752" name="Rectangle 80"/>
          <p:cNvSpPr>
            <a:spLocks noChangeArrowheads="1"/>
          </p:cNvSpPr>
          <p:nvPr/>
        </p:nvSpPr>
        <p:spPr bwMode="auto">
          <a:xfrm>
            <a:off x="13139715" y="5035966"/>
            <a:ext cx="1302944" cy="276983"/>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a:solidFill>
                <a:srgbClr val="FFFFFF"/>
              </a:solidFill>
              <a:ea typeface="ＭＳ Ｐゴシック" pitchFamily="34" charset="-128"/>
            </a:endParaRPr>
          </a:p>
        </p:txBody>
      </p:sp>
      <p:grpSp>
        <p:nvGrpSpPr>
          <p:cNvPr id="9229" name="Group 81"/>
          <p:cNvGrpSpPr>
            <a:grpSpLocks/>
          </p:cNvGrpSpPr>
          <p:nvPr/>
        </p:nvGrpSpPr>
        <p:grpSpPr bwMode="auto">
          <a:xfrm>
            <a:off x="13261234" y="3789363"/>
            <a:ext cx="1048657" cy="182562"/>
            <a:chOff x="5893" y="2387"/>
            <a:chExt cx="466" cy="115"/>
          </a:xfrm>
        </p:grpSpPr>
        <p:sp>
          <p:nvSpPr>
            <p:cNvPr id="28754"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55"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56"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57"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0" name="Group 86"/>
          <p:cNvGrpSpPr>
            <a:grpSpLocks/>
          </p:cNvGrpSpPr>
          <p:nvPr/>
        </p:nvGrpSpPr>
        <p:grpSpPr bwMode="auto">
          <a:xfrm>
            <a:off x="13261234" y="4005263"/>
            <a:ext cx="1048657" cy="182562"/>
            <a:chOff x="5893" y="2523"/>
            <a:chExt cx="466" cy="115"/>
          </a:xfrm>
        </p:grpSpPr>
        <p:sp>
          <p:nvSpPr>
            <p:cNvPr id="28759"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60"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61"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62"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1" name="Group 91"/>
          <p:cNvGrpSpPr>
            <a:grpSpLocks/>
          </p:cNvGrpSpPr>
          <p:nvPr/>
        </p:nvGrpSpPr>
        <p:grpSpPr bwMode="auto">
          <a:xfrm>
            <a:off x="13261234" y="4221163"/>
            <a:ext cx="1048657" cy="182562"/>
            <a:chOff x="5893" y="2659"/>
            <a:chExt cx="466" cy="115"/>
          </a:xfrm>
        </p:grpSpPr>
        <p:sp>
          <p:nvSpPr>
            <p:cNvPr id="28764"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65"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66"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67"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2" name="Group 96"/>
          <p:cNvGrpSpPr>
            <a:grpSpLocks/>
          </p:cNvGrpSpPr>
          <p:nvPr/>
        </p:nvGrpSpPr>
        <p:grpSpPr bwMode="auto">
          <a:xfrm>
            <a:off x="13261234" y="3573463"/>
            <a:ext cx="1048657" cy="188912"/>
            <a:chOff x="5893" y="2251"/>
            <a:chExt cx="466" cy="119"/>
          </a:xfrm>
        </p:grpSpPr>
        <p:sp>
          <p:nvSpPr>
            <p:cNvPr id="28769"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70"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71"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72"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3" name="Group 101"/>
          <p:cNvGrpSpPr>
            <a:grpSpLocks/>
          </p:cNvGrpSpPr>
          <p:nvPr/>
        </p:nvGrpSpPr>
        <p:grpSpPr bwMode="auto">
          <a:xfrm>
            <a:off x="13261234" y="4581526"/>
            <a:ext cx="1048657" cy="182563"/>
            <a:chOff x="5893" y="2886"/>
            <a:chExt cx="466" cy="115"/>
          </a:xfrm>
        </p:grpSpPr>
        <p:sp>
          <p:nvSpPr>
            <p:cNvPr id="28774"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75"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76"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77"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4" name="Group 106"/>
          <p:cNvGrpSpPr>
            <a:grpSpLocks/>
          </p:cNvGrpSpPr>
          <p:nvPr/>
        </p:nvGrpSpPr>
        <p:grpSpPr bwMode="auto">
          <a:xfrm>
            <a:off x="13261234" y="4797426"/>
            <a:ext cx="1048657" cy="182563"/>
            <a:chOff x="5893" y="3022"/>
            <a:chExt cx="466" cy="115"/>
          </a:xfrm>
        </p:grpSpPr>
        <p:sp>
          <p:nvSpPr>
            <p:cNvPr id="28779"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80"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81"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82"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5" name="Group 111"/>
          <p:cNvGrpSpPr>
            <a:grpSpLocks/>
          </p:cNvGrpSpPr>
          <p:nvPr/>
        </p:nvGrpSpPr>
        <p:grpSpPr bwMode="auto">
          <a:xfrm>
            <a:off x="13261234" y="5013326"/>
            <a:ext cx="1048657" cy="182563"/>
            <a:chOff x="5893" y="3158"/>
            <a:chExt cx="466" cy="115"/>
          </a:xfrm>
        </p:grpSpPr>
        <p:sp>
          <p:nvSpPr>
            <p:cNvPr id="28784"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85"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86"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87"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6" name="Group 116"/>
          <p:cNvGrpSpPr>
            <a:grpSpLocks/>
          </p:cNvGrpSpPr>
          <p:nvPr/>
        </p:nvGrpSpPr>
        <p:grpSpPr bwMode="auto">
          <a:xfrm>
            <a:off x="13261234" y="5373688"/>
            <a:ext cx="1048657" cy="182562"/>
            <a:chOff x="5893" y="3385"/>
            <a:chExt cx="466" cy="115"/>
          </a:xfrm>
        </p:grpSpPr>
        <p:sp>
          <p:nvSpPr>
            <p:cNvPr id="28789"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90"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91"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92"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7" name="Group 121"/>
          <p:cNvGrpSpPr>
            <a:grpSpLocks/>
          </p:cNvGrpSpPr>
          <p:nvPr/>
        </p:nvGrpSpPr>
        <p:grpSpPr bwMode="auto">
          <a:xfrm>
            <a:off x="13261234" y="5589588"/>
            <a:ext cx="1048657" cy="182562"/>
            <a:chOff x="5893" y="3521"/>
            <a:chExt cx="466" cy="115"/>
          </a:xfrm>
        </p:grpSpPr>
        <p:sp>
          <p:nvSpPr>
            <p:cNvPr id="28794"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95"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96"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97"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8" name="Group 126"/>
          <p:cNvGrpSpPr>
            <a:grpSpLocks/>
          </p:cNvGrpSpPr>
          <p:nvPr/>
        </p:nvGrpSpPr>
        <p:grpSpPr bwMode="auto">
          <a:xfrm>
            <a:off x="13261234" y="5805488"/>
            <a:ext cx="1048657" cy="182562"/>
            <a:chOff x="5893" y="3657"/>
            <a:chExt cx="466" cy="115"/>
          </a:xfrm>
        </p:grpSpPr>
        <p:sp>
          <p:nvSpPr>
            <p:cNvPr id="28799"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00"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01"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02"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9" name="Group 131"/>
          <p:cNvGrpSpPr>
            <a:grpSpLocks/>
          </p:cNvGrpSpPr>
          <p:nvPr/>
        </p:nvGrpSpPr>
        <p:grpSpPr bwMode="auto">
          <a:xfrm>
            <a:off x="13261234" y="6165851"/>
            <a:ext cx="1048657" cy="182563"/>
            <a:chOff x="5893" y="3884"/>
            <a:chExt cx="466" cy="115"/>
          </a:xfrm>
        </p:grpSpPr>
        <p:sp>
          <p:nvSpPr>
            <p:cNvPr id="28804"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05"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06"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07"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40" name="Group 136"/>
          <p:cNvGrpSpPr>
            <a:grpSpLocks/>
          </p:cNvGrpSpPr>
          <p:nvPr/>
        </p:nvGrpSpPr>
        <p:grpSpPr bwMode="auto">
          <a:xfrm>
            <a:off x="13261234" y="6391276"/>
            <a:ext cx="1048657" cy="182563"/>
            <a:chOff x="5893" y="4026"/>
            <a:chExt cx="466" cy="115"/>
          </a:xfrm>
        </p:grpSpPr>
        <p:sp>
          <p:nvSpPr>
            <p:cNvPr id="28809"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10"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11"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12"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41" name="Group 141"/>
          <p:cNvGrpSpPr>
            <a:grpSpLocks/>
          </p:cNvGrpSpPr>
          <p:nvPr/>
        </p:nvGrpSpPr>
        <p:grpSpPr bwMode="auto">
          <a:xfrm>
            <a:off x="13261234" y="6615113"/>
            <a:ext cx="1048657" cy="182562"/>
            <a:chOff x="5893" y="4167"/>
            <a:chExt cx="466" cy="115"/>
          </a:xfrm>
        </p:grpSpPr>
        <p:sp>
          <p:nvSpPr>
            <p:cNvPr id="28814"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15"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16"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17"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sp>
        <p:nvSpPr>
          <p:cNvPr id="28818" name="Line 146"/>
          <p:cNvSpPr>
            <a:spLocks noChangeShapeType="1"/>
          </p:cNvSpPr>
          <p:nvPr userDrawn="1"/>
        </p:nvSpPr>
        <p:spPr bwMode="auto">
          <a:xfrm flipV="1">
            <a:off x="355553" y="908050"/>
            <a:ext cx="12352098" cy="0"/>
          </a:xfrm>
          <a:prstGeom prst="line">
            <a:avLst/>
          </a:prstGeom>
          <a:noFill/>
          <a:ln w="38100">
            <a:solidFill>
              <a:srgbClr val="990000"/>
            </a:solidFill>
            <a:round/>
            <a:headEnd/>
            <a:tailEnd/>
          </a:ln>
          <a:effectLst/>
        </p:spPr>
        <p:txBody>
          <a:bodyPr/>
          <a:lstStyle/>
          <a:p>
            <a:pPr>
              <a:defRPr/>
            </a:pPr>
            <a:endParaRPr lang="zh-CN" altLang="en-US">
              <a:solidFill>
                <a:srgbClr val="FFFFFF"/>
              </a:solidFill>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4650" r:id="rId1"/>
    <p:sldLayoutId id="2147484651" r:id="rId2"/>
    <p:sldLayoutId id="2147484652" r:id="rId3"/>
    <p:sldLayoutId id="2147484653" r:id="rId4"/>
    <p:sldLayoutId id="2147484654" r:id="rId5"/>
    <p:sldLayoutId id="2147484655" r:id="rId6"/>
    <p:sldLayoutId id="2147484656" r:id="rId7"/>
    <p:sldLayoutId id="2147484657" r:id="rId8"/>
    <p:sldLayoutId id="2147484658" r:id="rId9"/>
    <p:sldLayoutId id="2147484659" r:id="rId10"/>
    <p:sldLayoutId id="2147484660" r:id="rId11"/>
    <p:sldLayoutId id="2147484661" r:id="rId12"/>
    <p:sldLayoutId id="2147484662" r:id="rId13"/>
  </p:sldLayoutIdLst>
  <p:hf sldNum="0" hdr="0" ftr="0"/>
  <p:txStyles>
    <p:titleStyle>
      <a:lvl1pPr algn="l" defTabSz="801688" rtl="0" eaLnBrk="0" fontAlgn="base" hangingPunct="0">
        <a:spcBef>
          <a:spcPct val="0"/>
        </a:spcBef>
        <a:spcAft>
          <a:spcPct val="0"/>
        </a:spcAft>
        <a:defRPr sz="3400">
          <a:solidFill>
            <a:srgbClr val="990000"/>
          </a:solidFill>
          <a:latin typeface="+mj-lt"/>
          <a:ea typeface="+mj-ea"/>
          <a:cs typeface="+mj-cs"/>
        </a:defRPr>
      </a:lvl1pPr>
      <a:lvl2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4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4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4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400">
          <a:solidFill>
            <a:srgbClr val="990000"/>
          </a:solidFill>
          <a:latin typeface="FrutigerNext LT Medium" pitchFamily="34" charset="0"/>
          <a:ea typeface="黑体" pitchFamily="2" charset="-122"/>
        </a:defRPr>
      </a:lvl9pPr>
    </p:titleStyle>
    <p:bodyStyle>
      <a:lvl1pPr marL="300038" indent="-300038" algn="l" defTabSz="801688" rtl="0" eaLnBrk="0" fontAlgn="base" hangingPunct="0">
        <a:lnSpc>
          <a:spcPct val="140000"/>
        </a:lnSpc>
        <a:spcBef>
          <a:spcPct val="0"/>
        </a:spcBef>
        <a:spcAft>
          <a:spcPct val="0"/>
        </a:spcAft>
        <a:buClr>
          <a:schemeClr val="bg2"/>
        </a:buClr>
        <a:buSzPct val="60000"/>
        <a:buFont typeface="Wingdings" pitchFamily="2" charset="2"/>
        <a:buChar char="l"/>
        <a:defRPr sz="2000" b="1">
          <a:solidFill>
            <a:schemeClr val="tx1"/>
          </a:solidFill>
          <a:latin typeface="+mn-lt"/>
          <a:ea typeface="+mn-ea"/>
          <a:cs typeface="+mn-cs"/>
        </a:defRPr>
      </a:lvl1pPr>
      <a:lvl2pPr marL="652463" indent="-250825" algn="l" defTabSz="801688" rtl="0" eaLnBrk="0" fontAlgn="base" hangingPunct="0">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1003300" indent="-201613" algn="l" defTabSz="801688"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Light" pitchFamily="34" charset="0"/>
          <a:ea typeface="+mn-ea"/>
        </a:defRPr>
      </a:lvl3pPr>
      <a:lvl4pPr marL="1401763" indent="-200025" algn="l" defTabSz="801688" rtl="0" eaLnBrk="0" fontAlgn="base" hangingPunct="0">
        <a:lnSpc>
          <a:spcPct val="140000"/>
        </a:lnSpc>
        <a:spcBef>
          <a:spcPct val="0"/>
        </a:spcBef>
        <a:spcAft>
          <a:spcPct val="0"/>
        </a:spcAft>
        <a:buChar char="–"/>
        <a:defRPr sz="1400">
          <a:solidFill>
            <a:schemeClr val="tx1"/>
          </a:solidFill>
          <a:latin typeface="+mj-lt"/>
          <a:ea typeface="+mn-ea"/>
        </a:defRPr>
      </a:lvl4pPr>
      <a:lvl5pPr marL="1803400" indent="-201613" algn="l" defTabSz="801688" rtl="0" eaLnBrk="0" fontAlgn="base" hangingPunct="0">
        <a:lnSpc>
          <a:spcPct val="140000"/>
        </a:lnSpc>
        <a:spcBef>
          <a:spcPct val="0"/>
        </a:spcBef>
        <a:spcAft>
          <a:spcPct val="0"/>
        </a:spcAft>
        <a:buFont typeface="FrutigerNext LT Medium"/>
        <a:buChar char="~"/>
        <a:defRPr sz="1200">
          <a:solidFill>
            <a:schemeClr val="tx1"/>
          </a:solidFill>
          <a:latin typeface="+mj-lt"/>
          <a:ea typeface="+mn-ea"/>
        </a:defRPr>
      </a:lvl5pPr>
      <a:lvl6pPr marL="22606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7178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1750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6322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userDrawn="1"/>
        </p:nvPicPr>
        <p:blipFill>
          <a:blip r:embed="rId3" cstate="print"/>
          <a:srcRect/>
          <a:stretch>
            <a:fillRect/>
          </a:stretch>
        </p:blipFill>
        <p:spPr bwMode="auto">
          <a:xfrm>
            <a:off x="0" y="6224589"/>
            <a:ext cx="12970939" cy="636587"/>
          </a:xfrm>
          <a:prstGeom prst="rect">
            <a:avLst/>
          </a:prstGeom>
          <a:noFill/>
          <a:ln w="9525">
            <a:noFill/>
            <a:miter lim="800000"/>
            <a:headEnd/>
            <a:tailEnd/>
          </a:ln>
        </p:spPr>
      </p:pic>
      <p:sp>
        <p:nvSpPr>
          <p:cNvPr id="154" name="Text Box 8"/>
          <p:cNvSpPr txBox="1">
            <a:spLocks noChangeArrowheads="1"/>
          </p:cNvSpPr>
          <p:nvPr userDrawn="1"/>
        </p:nvSpPr>
        <p:spPr bwMode="auto">
          <a:xfrm>
            <a:off x="1071160" y="6451601"/>
            <a:ext cx="2532337" cy="184666"/>
          </a:xfrm>
          <a:prstGeom prst="rect">
            <a:avLst/>
          </a:prstGeom>
          <a:noFill/>
          <a:ln>
            <a:noFill/>
          </a:ln>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a:solidFill>
                  <a:srgbClr val="000000"/>
                </a:solidFill>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userDrawn="1"/>
        </p:nvPicPr>
        <p:blipFill>
          <a:blip r:embed="rId4" cstate="print"/>
          <a:srcRect/>
          <a:stretch>
            <a:fillRect/>
          </a:stretch>
        </p:blipFill>
        <p:spPr bwMode="auto">
          <a:xfrm>
            <a:off x="10644092" y="6386514"/>
            <a:ext cx="1858778" cy="312737"/>
          </a:xfrm>
          <a:prstGeom prst="rect">
            <a:avLst/>
          </a:prstGeom>
          <a:noFill/>
          <a:ln w="9525">
            <a:noFill/>
            <a:miter lim="800000"/>
            <a:headEnd/>
            <a:tailEnd/>
          </a:ln>
        </p:spPr>
      </p:pic>
      <p:sp>
        <p:nvSpPr>
          <p:cNvPr id="10245" name="Rectangle 13"/>
          <p:cNvSpPr>
            <a:spLocks noGrp="1" noChangeArrowheads="1"/>
          </p:cNvSpPr>
          <p:nvPr>
            <p:ph type="title"/>
          </p:nvPr>
        </p:nvSpPr>
        <p:spPr bwMode="auto">
          <a:xfrm>
            <a:off x="1071160" y="325439"/>
            <a:ext cx="10819618" cy="871537"/>
          </a:xfrm>
          <a:prstGeom prst="rect">
            <a:avLst/>
          </a:prstGeom>
          <a:noFill/>
          <a:ln w="9525">
            <a:noFill/>
            <a:miter lim="800000"/>
            <a:headEnd/>
            <a:tailEnd/>
          </a:ln>
        </p:spPr>
        <p:txBody>
          <a:bodyPr vert="horz" wrap="square" lIns="0" tIns="40064" rIns="80129" bIns="40064" numCol="1" anchor="ctr" anchorCtr="0" compatLnSpc="1">
            <a:prstTxWarp prst="textNoShape">
              <a:avLst/>
            </a:prstTxWarp>
          </a:bodyPr>
          <a:lstStyle/>
          <a:p>
            <a:pPr lvl="0"/>
            <a:r>
              <a:rPr lang="zh-CN" altLang="en-US"/>
              <a:t>单击此处编辑母版标题样式</a:t>
            </a:r>
          </a:p>
        </p:txBody>
      </p:sp>
      <p:sp>
        <p:nvSpPr>
          <p:cNvPr id="10247" name="Rectangle 21"/>
          <p:cNvSpPr>
            <a:spLocks noChangeArrowheads="1"/>
          </p:cNvSpPr>
          <p:nvPr userDrawn="1"/>
        </p:nvSpPr>
        <p:spPr bwMode="auto">
          <a:xfrm>
            <a:off x="5153271" y="6480175"/>
            <a:ext cx="2085332" cy="153888"/>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zh-CN" altLang="en-US" sz="1000" dirty="0">
                <a:solidFill>
                  <a:srgbClr val="000000"/>
                </a:solidFill>
                <a:latin typeface="华文细黑"/>
                <a:ea typeface="华文细黑"/>
              </a:rPr>
              <a:t>华为保密信息，未经授权禁止扩散</a:t>
            </a:r>
            <a:endParaRPr lang="en-US" altLang="zh-CN" sz="1000" dirty="0">
              <a:solidFill>
                <a:srgbClr val="000000"/>
              </a:solidFill>
              <a:latin typeface="华文细黑"/>
              <a:ea typeface="华文细黑"/>
            </a:endParaRPr>
          </a:p>
        </p:txBody>
      </p:sp>
      <p:sp>
        <p:nvSpPr>
          <p:cNvPr id="2" name="Rectangle 68"/>
          <p:cNvSpPr>
            <a:spLocks noGrp="1" noChangeArrowheads="1"/>
          </p:cNvSpPr>
          <p:nvPr>
            <p:ph type="body" idx="1"/>
          </p:nvPr>
        </p:nvSpPr>
        <p:spPr bwMode="auto">
          <a:xfrm>
            <a:off x="1071160" y="1628776"/>
            <a:ext cx="10819618" cy="4194175"/>
          </a:xfrm>
          <a:prstGeom prst="rect">
            <a:avLst/>
          </a:prstGeom>
          <a:noFill/>
          <a:ln w="9525">
            <a:noFill/>
            <a:miter lim="800000"/>
            <a:headEnd/>
            <a:tailEnd/>
          </a:ln>
        </p:spPr>
        <p:txBody>
          <a:bodyPr vert="horz" wrap="square" lIns="80142" tIns="40070" rIns="80142" bIns="4007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49" name="Rectangle 15"/>
          <p:cNvSpPr>
            <a:spLocks noChangeArrowheads="1"/>
          </p:cNvSpPr>
          <p:nvPr userDrawn="1"/>
        </p:nvSpPr>
        <p:spPr bwMode="auto">
          <a:xfrm>
            <a:off x="-2767913" y="692150"/>
            <a:ext cx="2614891" cy="5500688"/>
          </a:xfrm>
          <a:prstGeom prst="rect">
            <a:avLst/>
          </a:prstGeom>
          <a:noFill/>
          <a:ln w="9525">
            <a:noFill/>
            <a:miter lim="800000"/>
            <a:headEnd/>
            <a:tailEnd/>
          </a:ln>
          <a:effectLst/>
        </p:spPr>
        <p:txBody>
          <a:bodyPr lIns="80124" tIns="40063" rIns="80124" bIns="40063">
            <a:spAutoFit/>
          </a:bodyPr>
          <a:lstStyle/>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英文标题</a:t>
            </a:r>
            <a:r>
              <a:rPr lang="en-US" altLang="zh-CN" sz="1100" dirty="0">
                <a:solidFill>
                  <a:srgbClr val="FFFFFF"/>
                </a:solidFill>
                <a:latin typeface="Calibri" pitchFamily="34" charset="0"/>
                <a:ea typeface="宋体" charset="-122"/>
              </a:rPr>
              <a:t>:32-35pt  </a:t>
            </a:r>
            <a:endParaRPr lang="zh-CN" altLang="en-US" sz="1100" dirty="0">
              <a:solidFill>
                <a:srgbClr val="FFFFFF"/>
              </a:solidFill>
              <a:latin typeface="Calibri" pitchFamily="34" charset="0"/>
              <a:ea typeface="宋体" charset="-122"/>
            </a:endParaRP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颜色</a:t>
            </a:r>
            <a:r>
              <a:rPr lang="en-US" altLang="zh-CN" sz="1100" dirty="0">
                <a:solidFill>
                  <a:srgbClr val="FFFFFF"/>
                </a:solidFill>
                <a:latin typeface="Calibri" pitchFamily="34" charset="0"/>
                <a:ea typeface="宋体" charset="-122"/>
              </a:rPr>
              <a:t>: R153 G0 B0</a:t>
            </a: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内部使用字体 </a:t>
            </a:r>
            <a:r>
              <a:rPr lang="en-US" altLang="zh-CN" sz="1100" dirty="0">
                <a:solidFill>
                  <a:srgbClr val="FFFFFF"/>
                </a:solidFill>
                <a:latin typeface="Calibri" pitchFamily="34" charset="0"/>
                <a:ea typeface="宋体" charset="-122"/>
              </a:rPr>
              <a:t>:</a:t>
            </a:r>
          </a:p>
          <a:p>
            <a:pPr marL="342900" indent="-342900" algn="r" eaLnBrk="0" hangingPunct="0">
              <a:lnSpc>
                <a:spcPct val="125000"/>
              </a:lnSpc>
              <a:spcBef>
                <a:spcPct val="20000"/>
              </a:spcBef>
              <a:buFont typeface="Arial" charset="0"/>
              <a:buNone/>
              <a:defRPr/>
            </a:pPr>
            <a:r>
              <a:rPr lang="en-US" altLang="zh-CN" sz="1100" dirty="0" err="1">
                <a:solidFill>
                  <a:srgbClr val="FFFFFF"/>
                </a:solidFill>
                <a:latin typeface="Calibri" pitchFamily="34" charset="0"/>
                <a:ea typeface="宋体" charset="-122"/>
              </a:rPr>
              <a:t>FrutigerNext</a:t>
            </a:r>
            <a:r>
              <a:rPr lang="en-US" altLang="zh-CN" sz="1100" dirty="0">
                <a:solidFill>
                  <a:srgbClr val="FFFFFF"/>
                </a:solidFill>
                <a:latin typeface="Calibri" pitchFamily="34" charset="0"/>
                <a:ea typeface="宋体" charset="-122"/>
              </a:rPr>
              <a:t> LT Medium</a:t>
            </a: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外部使用字体 </a:t>
            </a:r>
            <a:r>
              <a:rPr lang="en-US" altLang="zh-CN" sz="1100" dirty="0">
                <a:solidFill>
                  <a:srgbClr val="FFFFFF"/>
                </a:solidFill>
                <a:latin typeface="Calibri" pitchFamily="34" charset="0"/>
                <a:ea typeface="宋体" charset="-122"/>
              </a:rPr>
              <a:t>: Arial</a:t>
            </a:r>
          </a:p>
          <a:p>
            <a:pPr marL="342900" indent="-342900" algn="r" eaLnBrk="0" hangingPunct="0">
              <a:lnSpc>
                <a:spcPct val="75000"/>
              </a:lnSpc>
              <a:spcBef>
                <a:spcPct val="20000"/>
              </a:spcBef>
              <a:buFont typeface="Arial" charset="0"/>
              <a:buNone/>
              <a:defRPr/>
            </a:pPr>
            <a:endParaRPr lang="en-US" altLang="zh-CN" sz="1100" dirty="0">
              <a:solidFill>
                <a:srgbClr val="FFFFFF"/>
              </a:solidFill>
              <a:latin typeface="Calibri" pitchFamily="34" charset="0"/>
              <a:ea typeface="宋体" charset="-122"/>
            </a:endParaRP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中文标题</a:t>
            </a:r>
            <a:r>
              <a:rPr lang="en-US" altLang="zh-CN" sz="1100" dirty="0">
                <a:solidFill>
                  <a:srgbClr val="FFFFFF"/>
                </a:solidFill>
                <a:latin typeface="Calibri" pitchFamily="34" charset="0"/>
                <a:ea typeface="宋体" charset="-122"/>
              </a:rPr>
              <a:t>:30-32pt  </a:t>
            </a:r>
            <a:endParaRPr lang="zh-CN" altLang="en-US" sz="1100" dirty="0">
              <a:solidFill>
                <a:srgbClr val="FFFFFF"/>
              </a:solidFill>
              <a:latin typeface="Calibri" pitchFamily="34" charset="0"/>
              <a:ea typeface="宋体" charset="-122"/>
            </a:endParaRP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颜色</a:t>
            </a:r>
            <a:r>
              <a:rPr lang="en-US" altLang="zh-CN" sz="1100" dirty="0">
                <a:solidFill>
                  <a:srgbClr val="FFFFFF"/>
                </a:solidFill>
                <a:latin typeface="Calibri" pitchFamily="34" charset="0"/>
                <a:ea typeface="宋体" charset="-122"/>
              </a:rPr>
              <a:t>: R153 G0 B0</a:t>
            </a: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字体</a:t>
            </a:r>
            <a:r>
              <a:rPr lang="en-US" altLang="zh-CN" sz="1100" dirty="0">
                <a:solidFill>
                  <a:srgbClr val="FFFFFF"/>
                </a:solidFill>
                <a:latin typeface="Calibri" pitchFamily="34" charset="0"/>
                <a:ea typeface="宋体" charset="-122"/>
              </a:rPr>
              <a:t>:</a:t>
            </a:r>
            <a:r>
              <a:rPr lang="zh-CN" altLang="en-US" sz="1100" dirty="0">
                <a:solidFill>
                  <a:srgbClr val="FFFFFF"/>
                </a:solidFill>
                <a:latin typeface="Calibri" pitchFamily="34" charset="0"/>
                <a:ea typeface="宋体" charset="-122"/>
              </a:rPr>
              <a:t>黑体</a:t>
            </a:r>
          </a:p>
          <a:p>
            <a:pPr marL="342900" indent="-342900" algn="r" eaLnBrk="0" hangingPunct="0">
              <a:lnSpc>
                <a:spcPct val="125000"/>
              </a:lnSpc>
              <a:spcBef>
                <a:spcPct val="20000"/>
              </a:spcBef>
              <a:buFont typeface="Arial" charset="0"/>
              <a:buNone/>
              <a:defRPr/>
            </a:pPr>
            <a:endParaRPr lang="zh-CN" altLang="en-US" sz="1100" dirty="0">
              <a:solidFill>
                <a:srgbClr val="FFFFFF"/>
              </a:solidFill>
              <a:latin typeface="Calibri" pitchFamily="34" charset="0"/>
              <a:ea typeface="宋体" charset="-122"/>
            </a:endParaRPr>
          </a:p>
          <a:p>
            <a:pPr marL="342900" indent="-342900" algn="r" eaLnBrk="0" hangingPunct="0">
              <a:lnSpc>
                <a:spcPct val="125000"/>
              </a:lnSpc>
              <a:spcBef>
                <a:spcPct val="20000"/>
              </a:spcBef>
              <a:buFont typeface="Arial" charset="0"/>
              <a:buNone/>
              <a:defRPr/>
            </a:pPr>
            <a:endParaRPr lang="zh-CN" altLang="en-US" sz="1100" dirty="0">
              <a:solidFill>
                <a:srgbClr val="FFFFFF"/>
              </a:solidFill>
              <a:latin typeface="Calibri" pitchFamily="34" charset="0"/>
              <a:ea typeface="宋体" charset="-122"/>
            </a:endParaRPr>
          </a:p>
          <a:p>
            <a:pPr marL="342900" indent="-342900" algn="r" eaLnBrk="0" hangingPunct="0">
              <a:lnSpc>
                <a:spcPct val="125000"/>
              </a:lnSpc>
              <a:spcBef>
                <a:spcPct val="20000"/>
              </a:spcBef>
              <a:buFont typeface="Arial" charset="0"/>
              <a:buNone/>
              <a:defRPr/>
            </a:pPr>
            <a:endParaRPr lang="zh-CN" altLang="en-US" sz="1100" dirty="0">
              <a:solidFill>
                <a:srgbClr val="FFFFFF"/>
              </a:solidFill>
              <a:latin typeface="Calibri" pitchFamily="34" charset="0"/>
              <a:ea typeface="宋体" charset="-122"/>
            </a:endParaRP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英文正文</a:t>
            </a:r>
            <a:r>
              <a:rPr lang="en-US" altLang="zh-CN" sz="1100" dirty="0">
                <a:solidFill>
                  <a:srgbClr val="FFFFFF"/>
                </a:solidFill>
                <a:latin typeface="Calibri" pitchFamily="34" charset="0"/>
                <a:ea typeface="宋体" charset="-122"/>
              </a:rPr>
              <a:t>:20-22pt</a:t>
            </a: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子目录 </a:t>
            </a:r>
            <a:r>
              <a:rPr lang="en-US" altLang="zh-CN" sz="1100" dirty="0">
                <a:solidFill>
                  <a:srgbClr val="FFFFFF"/>
                </a:solidFill>
                <a:latin typeface="Calibri" pitchFamily="34" charset="0"/>
                <a:ea typeface="宋体" charset="-122"/>
              </a:rPr>
              <a:t>(2-5</a:t>
            </a:r>
            <a:r>
              <a:rPr lang="zh-CN" altLang="en-US" sz="1100" dirty="0">
                <a:solidFill>
                  <a:srgbClr val="FFFFFF"/>
                </a:solidFill>
                <a:latin typeface="Calibri" pitchFamily="34" charset="0"/>
                <a:ea typeface="宋体" charset="-122"/>
              </a:rPr>
              <a:t>级</a:t>
            </a:r>
            <a:r>
              <a:rPr lang="en-US" altLang="zh-CN" sz="1100" dirty="0">
                <a:solidFill>
                  <a:srgbClr val="FFFFFF"/>
                </a:solidFill>
                <a:latin typeface="Calibri" pitchFamily="34" charset="0"/>
                <a:ea typeface="宋体" charset="-122"/>
              </a:rPr>
              <a:t>) :18pt  </a:t>
            </a: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颜色</a:t>
            </a:r>
            <a:r>
              <a:rPr lang="en-US" altLang="zh-CN" sz="1100" dirty="0">
                <a:solidFill>
                  <a:srgbClr val="FFFFFF"/>
                </a:solidFill>
                <a:latin typeface="Calibri" pitchFamily="34" charset="0"/>
                <a:ea typeface="宋体" charset="-122"/>
              </a:rPr>
              <a:t>:</a:t>
            </a:r>
            <a:r>
              <a:rPr lang="zh-CN" altLang="en-US" sz="1100" dirty="0">
                <a:solidFill>
                  <a:srgbClr val="FFFFFF"/>
                </a:solidFill>
                <a:latin typeface="Calibri" pitchFamily="34" charset="0"/>
                <a:ea typeface="宋体" charset="-122"/>
              </a:rPr>
              <a:t>黑色</a:t>
            </a: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内部使用字体 </a:t>
            </a:r>
            <a:r>
              <a:rPr lang="en-US" altLang="zh-CN" sz="1100" dirty="0">
                <a:solidFill>
                  <a:srgbClr val="FFFFFF"/>
                </a:solidFill>
                <a:latin typeface="Calibri" pitchFamily="34" charset="0"/>
                <a:ea typeface="宋体" charset="-122"/>
              </a:rPr>
              <a:t>:</a:t>
            </a:r>
          </a:p>
          <a:p>
            <a:pPr marL="342900" indent="-342900" algn="r" eaLnBrk="0" hangingPunct="0">
              <a:lnSpc>
                <a:spcPct val="125000"/>
              </a:lnSpc>
              <a:spcBef>
                <a:spcPct val="20000"/>
              </a:spcBef>
              <a:buFont typeface="Arial" charset="0"/>
              <a:buNone/>
              <a:defRPr/>
            </a:pPr>
            <a:r>
              <a:rPr lang="en-US" altLang="zh-CN" sz="1100" dirty="0" err="1">
                <a:solidFill>
                  <a:srgbClr val="FFFFFF"/>
                </a:solidFill>
                <a:latin typeface="Calibri" pitchFamily="34" charset="0"/>
                <a:ea typeface="宋体" charset="-122"/>
              </a:rPr>
              <a:t>FrutigerNext</a:t>
            </a:r>
            <a:r>
              <a:rPr lang="en-US" altLang="zh-CN" sz="1100" dirty="0">
                <a:solidFill>
                  <a:srgbClr val="FFFFFF"/>
                </a:solidFill>
                <a:latin typeface="Calibri" pitchFamily="34" charset="0"/>
                <a:ea typeface="宋体" charset="-122"/>
              </a:rPr>
              <a:t> LT Regular</a:t>
            </a: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外部使用字体 </a:t>
            </a:r>
            <a:r>
              <a:rPr lang="en-US" altLang="zh-CN" sz="1100" dirty="0">
                <a:solidFill>
                  <a:srgbClr val="FFFFFF"/>
                </a:solidFill>
                <a:latin typeface="Calibri" pitchFamily="34" charset="0"/>
                <a:ea typeface="宋体" charset="-122"/>
              </a:rPr>
              <a:t>: Arial</a:t>
            </a:r>
          </a:p>
          <a:p>
            <a:pPr marL="342900" indent="-342900" algn="r" eaLnBrk="0" hangingPunct="0">
              <a:lnSpc>
                <a:spcPct val="75000"/>
              </a:lnSpc>
              <a:spcBef>
                <a:spcPct val="20000"/>
              </a:spcBef>
              <a:buFont typeface="Arial" charset="0"/>
              <a:buNone/>
              <a:defRPr/>
            </a:pPr>
            <a:endParaRPr lang="en-US" altLang="zh-CN" sz="1100" dirty="0">
              <a:solidFill>
                <a:srgbClr val="FFFFFF"/>
              </a:solidFill>
              <a:latin typeface="Calibri" pitchFamily="34" charset="0"/>
              <a:ea typeface="宋体" charset="-122"/>
            </a:endParaRP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中文正文</a:t>
            </a:r>
            <a:r>
              <a:rPr lang="en-US" altLang="zh-CN" sz="1100" dirty="0">
                <a:solidFill>
                  <a:srgbClr val="FFFFFF"/>
                </a:solidFill>
                <a:latin typeface="Calibri" pitchFamily="34" charset="0"/>
                <a:ea typeface="宋体" charset="-122"/>
              </a:rPr>
              <a:t>:18-20pt</a:t>
            </a: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子目录</a:t>
            </a:r>
            <a:r>
              <a:rPr lang="en-US" altLang="zh-CN" sz="1100" dirty="0">
                <a:solidFill>
                  <a:srgbClr val="FFFFFF"/>
                </a:solidFill>
                <a:latin typeface="Calibri" pitchFamily="34" charset="0"/>
                <a:ea typeface="宋体" charset="-122"/>
              </a:rPr>
              <a:t>(2-5</a:t>
            </a:r>
            <a:r>
              <a:rPr lang="zh-CN" altLang="en-US" sz="1100" dirty="0">
                <a:solidFill>
                  <a:srgbClr val="FFFFFF"/>
                </a:solidFill>
                <a:latin typeface="Calibri" pitchFamily="34" charset="0"/>
                <a:ea typeface="宋体" charset="-122"/>
              </a:rPr>
              <a:t>级</a:t>
            </a:r>
            <a:r>
              <a:rPr lang="en-US" altLang="zh-CN" sz="1100" dirty="0">
                <a:solidFill>
                  <a:srgbClr val="FFFFFF"/>
                </a:solidFill>
                <a:latin typeface="Calibri" pitchFamily="34" charset="0"/>
                <a:ea typeface="宋体" charset="-122"/>
              </a:rPr>
              <a:t>):18pt </a:t>
            </a:r>
            <a:endParaRPr lang="zh-CN" altLang="en-US" sz="1100" dirty="0">
              <a:solidFill>
                <a:srgbClr val="FFFFFF"/>
              </a:solidFill>
              <a:latin typeface="Calibri" pitchFamily="34" charset="0"/>
              <a:ea typeface="宋体" charset="-122"/>
            </a:endParaRP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颜色</a:t>
            </a:r>
            <a:r>
              <a:rPr lang="en-US" altLang="zh-CN" sz="1100" dirty="0">
                <a:solidFill>
                  <a:srgbClr val="FFFFFF"/>
                </a:solidFill>
                <a:latin typeface="Calibri" pitchFamily="34" charset="0"/>
                <a:ea typeface="宋体" charset="-122"/>
              </a:rPr>
              <a:t>:</a:t>
            </a:r>
            <a:r>
              <a:rPr lang="zh-CN" altLang="en-US" sz="1100" dirty="0">
                <a:solidFill>
                  <a:srgbClr val="FFFFFF"/>
                </a:solidFill>
                <a:latin typeface="Calibri" pitchFamily="34" charset="0"/>
                <a:ea typeface="宋体" charset="-122"/>
              </a:rPr>
              <a:t>黑色</a:t>
            </a: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字体</a:t>
            </a:r>
            <a:r>
              <a:rPr lang="en-US" altLang="zh-CN" sz="1100" dirty="0">
                <a:solidFill>
                  <a:srgbClr val="FFFFFF"/>
                </a:solidFill>
                <a:latin typeface="Calibri" pitchFamily="34" charset="0"/>
                <a:ea typeface="宋体" charset="-122"/>
              </a:rPr>
              <a:t>:</a:t>
            </a:r>
            <a:r>
              <a:rPr lang="zh-CN" altLang="en-US" sz="1100" dirty="0">
                <a:solidFill>
                  <a:srgbClr val="FFFFFF"/>
                </a:solidFill>
                <a:latin typeface="Calibri" pitchFamily="34" charset="0"/>
                <a:ea typeface="宋体" charset="-122"/>
              </a:rPr>
              <a:t>细黑体</a:t>
            </a:r>
            <a:r>
              <a:rPr lang="zh-CN" altLang="en-US" sz="1100" b="1" dirty="0">
                <a:solidFill>
                  <a:srgbClr val="FFFFFF"/>
                </a:solidFill>
                <a:latin typeface="Arial" charset="0"/>
                <a:ea typeface="华文细黑" pitchFamily="2" charset="-122"/>
              </a:rPr>
              <a:t> </a:t>
            </a:r>
          </a:p>
        </p:txBody>
      </p:sp>
      <p:grpSp>
        <p:nvGrpSpPr>
          <p:cNvPr id="3" name="Group 16"/>
          <p:cNvGrpSpPr>
            <a:grpSpLocks/>
          </p:cNvGrpSpPr>
          <p:nvPr userDrawn="1"/>
        </p:nvGrpSpPr>
        <p:grpSpPr bwMode="auto">
          <a:xfrm>
            <a:off x="13218477" y="3511550"/>
            <a:ext cx="1302946" cy="3224212"/>
            <a:chOff x="5839" y="2251"/>
            <a:chExt cx="579" cy="2031"/>
          </a:xfrm>
        </p:grpSpPr>
        <p:sp>
          <p:nvSpPr>
            <p:cNvPr id="10253" name="Rectangle 17"/>
            <p:cNvSpPr>
              <a:spLocks noChangeArrowheads="1"/>
            </p:cNvSpPr>
            <p:nvPr userDrawn="1"/>
          </p:nvSpPr>
          <p:spPr bwMode="auto">
            <a:xfrm>
              <a:off x="5839" y="3143"/>
              <a:ext cx="579" cy="233"/>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sz="1800">
                <a:solidFill>
                  <a:srgbClr val="000000"/>
                </a:solidFill>
                <a:latin typeface="Calibri" pitchFamily="34" charset="0"/>
                <a:ea typeface="宋体" charset="-122"/>
              </a:endParaRPr>
            </a:p>
          </p:txBody>
        </p:sp>
        <p:grpSp>
          <p:nvGrpSpPr>
            <p:cNvPr id="10254"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55"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56"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57"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58"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59"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60"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61"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62"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63"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64"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65"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66"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sp>
        <p:nvSpPr>
          <p:cNvPr id="10251" name="Rectangle 83"/>
          <p:cNvSpPr>
            <a:spLocks noChangeArrowheads="1"/>
          </p:cNvSpPr>
          <p:nvPr userDrawn="1"/>
        </p:nvSpPr>
        <p:spPr bwMode="auto">
          <a:xfrm>
            <a:off x="13114962" y="1341438"/>
            <a:ext cx="1690003" cy="1333559"/>
          </a:xfrm>
          <a:prstGeom prst="rect">
            <a:avLst/>
          </a:prstGeom>
          <a:noFill/>
          <a:ln w="9525">
            <a:noFill/>
            <a:miter lim="800000"/>
            <a:headEnd/>
            <a:tailEnd/>
          </a:ln>
          <a:effectLst/>
        </p:spPr>
        <p:txBody>
          <a:bodyPr lIns="80124" tIns="40063" rIns="80124" bIns="40063">
            <a:spAutoFit/>
          </a:bodyPr>
          <a:lstStyle/>
          <a:p>
            <a:pPr eaLnBrk="0" hangingPunct="0">
              <a:lnSpc>
                <a:spcPct val="120000"/>
              </a:lnSpc>
              <a:spcBef>
                <a:spcPct val="20000"/>
              </a:spcBef>
              <a:buFont typeface="Arial" charset="0"/>
              <a:buNone/>
              <a:defRPr/>
            </a:pPr>
            <a:r>
              <a:rPr lang="zh-CN" altLang="en-US" sz="1100">
                <a:solidFill>
                  <a:srgbClr val="FFFFFF"/>
                </a:solidFill>
                <a:latin typeface="Calibri" pitchFamily="34" charset="0"/>
                <a:ea typeface="宋体" charset="-122"/>
              </a:rPr>
              <a:t>配色参考方案：</a:t>
            </a:r>
          </a:p>
          <a:p>
            <a:pPr eaLnBrk="0" hangingPunct="0">
              <a:lnSpc>
                <a:spcPct val="120000"/>
              </a:lnSpc>
              <a:spcBef>
                <a:spcPct val="20000"/>
              </a:spcBef>
              <a:buFont typeface="Arial" charset="0"/>
              <a:buNone/>
              <a:defRPr/>
            </a:pPr>
            <a:r>
              <a:rPr lang="zh-CN" altLang="en-US" sz="1100">
                <a:solidFill>
                  <a:srgbClr val="FFFFFF"/>
                </a:solidFill>
                <a:latin typeface="Calibri" pitchFamily="34" charset="0"/>
                <a:ea typeface="宋体" charset="-122"/>
              </a:rPr>
              <a:t>建议同一页面内不超过四种颜色，以下是</a:t>
            </a:r>
            <a:r>
              <a:rPr lang="en-US" altLang="zh-CN" sz="1100">
                <a:solidFill>
                  <a:srgbClr val="FFFFFF"/>
                </a:solidFill>
                <a:latin typeface="Calibri" pitchFamily="34" charset="0"/>
                <a:ea typeface="宋体" charset="-122"/>
              </a:rPr>
              <a:t>13</a:t>
            </a:r>
            <a:r>
              <a:rPr lang="zh-CN" altLang="en-US" sz="1100">
                <a:solidFill>
                  <a:srgbClr val="FFFFFF"/>
                </a:solidFill>
                <a:latin typeface="Calibri" pitchFamily="34" charset="0"/>
                <a:ea typeface="宋体" charset="-122"/>
              </a:rPr>
              <a:t>组配色方案，同一页面内只选择一组使用。（仅供参考）</a:t>
            </a:r>
          </a:p>
        </p:txBody>
      </p:sp>
      <p:sp>
        <p:nvSpPr>
          <p:cNvPr id="10252" name="Rectangle 84"/>
          <p:cNvSpPr>
            <a:spLocks noChangeArrowheads="1"/>
          </p:cNvSpPr>
          <p:nvPr userDrawn="1"/>
        </p:nvSpPr>
        <p:spPr bwMode="auto">
          <a:xfrm>
            <a:off x="13114961" y="7938"/>
            <a:ext cx="1588738" cy="487174"/>
          </a:xfrm>
          <a:prstGeom prst="rect">
            <a:avLst/>
          </a:prstGeom>
          <a:noFill/>
          <a:ln w="9525">
            <a:noFill/>
            <a:miter lim="800000"/>
            <a:headEnd/>
            <a:tailEnd/>
          </a:ln>
          <a:effectLst/>
        </p:spPr>
        <p:txBody>
          <a:bodyPr lIns="80124" tIns="40063" rIns="80124" bIns="40063">
            <a:spAutoFit/>
          </a:bodyPr>
          <a:lstStyle/>
          <a:p>
            <a:pPr>
              <a:lnSpc>
                <a:spcPct val="120000"/>
              </a:lnSpc>
              <a:buClr>
                <a:srgbClr val="777777"/>
              </a:buClr>
              <a:buSzPct val="60000"/>
              <a:buFont typeface="Wingdings" pitchFamily="2" charset="2"/>
              <a:buNone/>
              <a:defRPr/>
            </a:pPr>
            <a:r>
              <a:rPr lang="zh-CN" altLang="en-US" sz="1100">
                <a:solidFill>
                  <a:srgbClr val="FFFFFF"/>
                </a:solidFill>
                <a:latin typeface="Calibri" pitchFamily="34" charset="0"/>
                <a:ea typeface="宋体" charset="-122"/>
              </a:rPr>
              <a:t>客户或者合作伙伴的标志放在右上角</a:t>
            </a:r>
            <a:r>
              <a:rPr lang="en-US" altLang="zh-CN" sz="1100">
                <a:solidFill>
                  <a:srgbClr val="FFFFFF"/>
                </a:solidFill>
                <a:latin typeface="Calibri" pitchFamily="34" charset="0"/>
                <a:ea typeface="宋体" charset="-122"/>
              </a:rPr>
              <a:t>.</a:t>
            </a:r>
            <a:endParaRPr lang="zh-CN" altLang="en-US" sz="1100">
              <a:solidFill>
                <a:srgbClr val="FFFFFF"/>
              </a:solidFill>
              <a:latin typeface="Calibri" pitchFamily="34" charset="0"/>
              <a:ea typeface="宋体" charset="-122"/>
            </a:endParaRPr>
          </a:p>
        </p:txBody>
      </p:sp>
      <p:sp>
        <p:nvSpPr>
          <p:cNvPr id="6149" name="Rectangle 5"/>
          <p:cNvSpPr>
            <a:spLocks noChangeArrowheads="1"/>
          </p:cNvSpPr>
          <p:nvPr userDrawn="1"/>
        </p:nvSpPr>
        <p:spPr bwMode="auto">
          <a:xfrm>
            <a:off x="9017099" y="6489701"/>
            <a:ext cx="2972694" cy="455613"/>
          </a:xfrm>
          <a:prstGeom prst="rect">
            <a:avLst/>
          </a:prstGeom>
          <a:noFill/>
          <a:ln w="9525">
            <a:noFill/>
            <a:miter lim="800000"/>
            <a:headEnd/>
            <a:tailEnd/>
          </a:ln>
        </p:spPr>
        <p:txBody>
          <a:bodyPr lIns="0" tIns="0" rIns="0" bIns="0"/>
          <a:lstStyle/>
          <a:p>
            <a:pPr eaLnBrk="0" hangingPunct="0">
              <a:lnSpc>
                <a:spcPct val="85000"/>
              </a:lnSpc>
              <a:defRPr/>
            </a:pPr>
            <a:r>
              <a:rPr lang="de-DE" altLang="zh-CN">
                <a:solidFill>
                  <a:srgbClr val="000000"/>
                </a:solidFill>
                <a:latin typeface="FrutigerNext LT Bold" pitchFamily="1" charset="0"/>
              </a:rPr>
              <a:t>Page </a:t>
            </a:r>
            <a:fld id="{DE5915A0-9172-494A-A409-9CC73FA099CB}" type="slidenum">
              <a:rPr lang="de-DE" altLang="zh-CN">
                <a:solidFill>
                  <a:srgbClr val="000000"/>
                </a:solidFill>
                <a:latin typeface="FrutigerNext LT Bold" pitchFamily="1" charset="0"/>
              </a:rPr>
              <a:pPr eaLnBrk="0" hangingPunct="0">
                <a:lnSpc>
                  <a:spcPct val="85000"/>
                </a:lnSpc>
                <a:defRPr/>
              </a:pPr>
              <a:t>‹#›</a:t>
            </a:fld>
            <a:endParaRPr lang="en-GB" altLang="zh-CN">
              <a:solidFill>
                <a:srgbClr val="000000"/>
              </a:solidFill>
              <a:latin typeface="FrutigerNext LT Bold" pitchFamily="1" charset="0"/>
            </a:endParaRPr>
          </a:p>
        </p:txBody>
      </p:sp>
    </p:spTree>
  </p:cSld>
  <p:clrMap bg1="lt1" tx1="dk1" bg2="lt2" tx2="dk2" accent1="accent1" accent2="accent2" accent3="accent3" accent4="accent4" accent5="accent5" accent6="accent6" hlink="hlink" folHlink="folHlink"/>
  <p:sldLayoutIdLst>
    <p:sldLayoutId id="2147484609" r:id="rId1"/>
  </p:sldLayoutIdLst>
  <p:transition advClick="0" advTm="8000">
    <p:fade thruBlk="1"/>
  </p:transition>
  <p:txStyles>
    <p:titleStyle>
      <a:lvl1pPr algn="l" rtl="0" eaLnBrk="0" fontAlgn="base" hangingPunct="0">
        <a:spcBef>
          <a:spcPct val="0"/>
        </a:spcBef>
        <a:spcAft>
          <a:spcPct val="0"/>
        </a:spcAft>
        <a:defRPr sz="3200" b="1">
          <a:solidFill>
            <a:srgbClr val="990000"/>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ea"/>
          <a:ea typeface="+mn-ea"/>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ea"/>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ea"/>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ea"/>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ea"/>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Generalized-IPv6-Tunnel/IETF116-Sidemeeting" TargetMode="External"/><Relationship Id="rId1" Type="http://schemas.openxmlformats.org/officeDocument/2006/relationships/slideLayout" Target="../slideLayouts/slideLayout134.xml"/></Relationships>
</file>

<file path=ppt/slides/_rels/slide2.xml.rels><?xml version="1.0" encoding="UTF-8" standalone="yes"?>
<Relationships xmlns="http://schemas.openxmlformats.org/package/2006/relationships"><Relationship Id="rId3" Type="http://schemas.openxmlformats.org/officeDocument/2006/relationships/hyperlink" Target="https://www.ietf.org/contact/ombudsteam/" TargetMode="External"/><Relationship Id="rId2" Type="http://schemas.openxmlformats.org/officeDocument/2006/relationships/notesSlide" Target="../notesSlides/notesSlide1.xml"/><Relationship Id="rId1" Type="http://schemas.openxmlformats.org/officeDocument/2006/relationships/slideLayout" Target="../slideLayouts/slideLayout135.xml"/><Relationship Id="rId4"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Generalized-IPv6-Tunnel/IETF116-Sidemeeting" TargetMode="External"/><Relationship Id="rId1" Type="http://schemas.openxmlformats.org/officeDocument/2006/relationships/slideLayout" Target="../slideLayouts/slideLayout1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12417" y="764704"/>
            <a:ext cx="9649072" cy="1501909"/>
          </a:xfrm>
        </p:spPr>
        <p:txBody>
          <a:bodyPr>
            <a:normAutofit fontScale="90000"/>
          </a:bodyPr>
          <a:lstStyle/>
          <a:p>
            <a:pPr lvl="0" eaLnBrk="0" fontAlgn="base" hangingPunct="0">
              <a:lnSpc>
                <a:spcPct val="100000"/>
              </a:lnSpc>
              <a:spcAft>
                <a:spcPct val="0"/>
              </a:spcAft>
            </a:pPr>
            <a:r>
              <a:rPr lang="en-US" altLang="en-US" sz="4800" dirty="0">
                <a:solidFill>
                  <a:srgbClr val="212529"/>
                </a:solidFill>
                <a:latin typeface="Arial Unicode MS" panose="020B0604020202020204" pitchFamily="34" charset="-122"/>
                <a:ea typeface="var(--bs-font-monospace)"/>
              </a:rPr>
              <a:t>Generalized IPv6 Tunnel</a:t>
            </a:r>
            <a:br>
              <a:rPr lang="en-US" altLang="en-US" sz="4800" dirty="0">
                <a:solidFill>
                  <a:srgbClr val="212529"/>
                </a:solidFill>
                <a:latin typeface="Arial Unicode MS" panose="020B0604020202020204" pitchFamily="34" charset="-122"/>
                <a:ea typeface="var(--bs-font-monospace)"/>
              </a:rPr>
            </a:br>
            <a:r>
              <a:rPr lang="en-US" altLang="en-US" sz="4800" dirty="0">
                <a:solidFill>
                  <a:srgbClr val="212529"/>
                </a:solidFill>
                <a:latin typeface="Arial Unicode MS" panose="020B0604020202020204" pitchFamily="34" charset="-122"/>
                <a:ea typeface="var(--bs-font-monospace)"/>
              </a:rPr>
              <a:t>Side Meeting</a:t>
            </a:r>
            <a:endParaRPr lang="en-US" altLang="en-US" sz="6600" dirty="0">
              <a:latin typeface="Arial" panose="020B0604020202020204" pitchFamily="34" charset="0"/>
            </a:endParaRPr>
          </a:p>
        </p:txBody>
      </p:sp>
      <p:sp>
        <p:nvSpPr>
          <p:cNvPr id="6" name="Subtitle 5"/>
          <p:cNvSpPr>
            <a:spLocks noGrp="1"/>
          </p:cNvSpPr>
          <p:nvPr>
            <p:ph type="subTitle" idx="1"/>
          </p:nvPr>
        </p:nvSpPr>
        <p:spPr>
          <a:xfrm>
            <a:off x="1728441" y="2996952"/>
            <a:ext cx="9721454" cy="2880320"/>
          </a:xfrm>
        </p:spPr>
        <p:txBody>
          <a:bodyPr>
            <a:normAutofit/>
          </a:bodyPr>
          <a:lstStyle/>
          <a:p>
            <a:r>
              <a:rPr lang="en-US" altLang="zh-CN" dirty="0"/>
              <a:t>IETF 116</a:t>
            </a:r>
          </a:p>
          <a:p>
            <a:r>
              <a:rPr lang="en-US" altLang="zh-CN" dirty="0"/>
              <a:t>2023-3-28</a:t>
            </a:r>
          </a:p>
          <a:p>
            <a:endParaRPr lang="en-US" dirty="0"/>
          </a:p>
          <a:p>
            <a:endParaRPr lang="en-US" dirty="0"/>
          </a:p>
          <a:p>
            <a:r>
              <a:rPr lang="en-US" dirty="0">
                <a:hlinkClick r:id="rId2"/>
              </a:rPr>
              <a:t>https://github.com/Generalized-IPv6-Tunnel/IETF116-Sidemeeting</a:t>
            </a:r>
            <a:endParaRPr lang="en-US" dirty="0"/>
          </a:p>
        </p:txBody>
      </p:sp>
      <p:sp>
        <p:nvSpPr>
          <p:cNvPr id="4" name="Date Placeholder 3"/>
          <p:cNvSpPr>
            <a:spLocks noGrp="1"/>
          </p:cNvSpPr>
          <p:nvPr>
            <p:ph type="dt" sz="half" idx="10"/>
          </p:nvPr>
        </p:nvSpPr>
        <p:spPr/>
        <p:txBody>
          <a:bodyPr/>
          <a:lstStyle/>
          <a:p>
            <a:fld id="{0315167F-8C74-492E-B457-0B86505CB97C}" type="datetime1">
              <a:rPr lang="en-US" smtClean="0"/>
              <a:t>3/27/2023</a:t>
            </a:fld>
            <a:endParaRPr lang="en-US"/>
          </a:p>
        </p:txBody>
      </p:sp>
      <p:sp>
        <p:nvSpPr>
          <p:cNvPr id="2" name="Rectangle 1"/>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5076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Note Well</a:t>
            </a:r>
            <a:endParaRPr lang="zh-CN" altLang="en-US" dirty="0"/>
          </a:p>
        </p:txBody>
      </p:sp>
      <p:sp>
        <p:nvSpPr>
          <p:cNvPr id="6" name="Rectangle 6"/>
          <p:cNvSpPr txBox="1">
            <a:spLocks noChangeArrowheads="1"/>
          </p:cNvSpPr>
          <p:nvPr/>
        </p:nvSpPr>
        <p:spPr bwMode="auto">
          <a:xfrm>
            <a:off x="1008361" y="1373088"/>
            <a:ext cx="10873208" cy="4648200"/>
          </a:xfrm>
          <a:prstGeom prst="rect">
            <a:avLst/>
          </a:prstGeom>
          <a:noFill/>
          <a:ln w="12700">
            <a:noFill/>
            <a:miter lim="800000"/>
            <a:headEnd/>
            <a:tailEnd/>
          </a:ln>
        </p:spPr>
        <p:txBody>
          <a:bodyPr vert="horz" wrap="square" lIns="90488" tIns="44450" rIns="90488" bIns="44450" numCol="1" anchor="t" anchorCtr="0" compatLnSpc="1">
            <a:prstTxWarp prst="textNoShape">
              <a:avLst/>
            </a:prstTxWarp>
            <a:normAutofit/>
          </a:bodyPr>
          <a:lstStyle/>
          <a:p>
            <a:pPr eaLnBrk="0" hangingPunct="0">
              <a:lnSpc>
                <a:spcPct val="90000"/>
              </a:lnSpc>
              <a:spcBef>
                <a:spcPct val="30000"/>
              </a:spcBef>
              <a:defRPr/>
            </a:pPr>
            <a:r>
              <a:rPr lang="en-US" altLang="zh-CN" kern="0" dirty="0">
                <a:solidFill>
                  <a:srgbClr val="000000"/>
                </a:solidFill>
                <a:latin typeface="Arial"/>
                <a:ea typeface="ＭＳ Ｐゴシック" pitchFamily="34" charset="-128"/>
                <a:cs typeface="ＭＳ Ｐゴシック" charset="-128"/>
              </a:rPr>
              <a:t>This is a reminder of IETF policies in effect on various topics such as patents or code of conduct. It is only meant to point you in the right direction. Exceptions may apply.</a:t>
            </a:r>
            <a:r>
              <a:rPr lang="en-US" altLang="zh-CN" b="1" kern="0" dirty="0">
                <a:solidFill>
                  <a:srgbClr val="000000"/>
                </a:solidFill>
                <a:latin typeface="Arial"/>
                <a:ea typeface="ＭＳ Ｐゴシック" pitchFamily="34" charset="-128"/>
                <a:cs typeface="ＭＳ Ｐゴシック" charset="-128"/>
              </a:rPr>
              <a:t> </a:t>
            </a:r>
            <a:r>
              <a:rPr lang="en-US" altLang="zh-CN" kern="0" dirty="0">
                <a:solidFill>
                  <a:srgbClr val="000000"/>
                </a:solidFill>
                <a:latin typeface="Arial"/>
                <a:ea typeface="ＭＳ Ｐゴシック" pitchFamily="34" charset="-128"/>
                <a:cs typeface="ＭＳ Ｐゴシック" charset="-128"/>
              </a:rPr>
              <a:t>The IETF's patent policy and the definition of an IETF "contribution" and "participation" are set forth in BCP 79; please read it carefully.</a:t>
            </a:r>
            <a:endParaRPr lang="en-US" altLang="zh-CN" b="1" kern="0" dirty="0">
              <a:solidFill>
                <a:srgbClr val="000000"/>
              </a:solidFill>
              <a:latin typeface="Arial"/>
              <a:ea typeface="ＭＳ Ｐゴシック" pitchFamily="34" charset="-128"/>
              <a:cs typeface="ＭＳ Ｐゴシック" charset="-128"/>
            </a:endParaRPr>
          </a:p>
          <a:p>
            <a:pPr eaLnBrk="0" hangingPunct="0">
              <a:lnSpc>
                <a:spcPct val="90000"/>
              </a:lnSpc>
              <a:spcBef>
                <a:spcPct val="30000"/>
              </a:spcBef>
              <a:defRPr/>
            </a:pPr>
            <a:endParaRPr lang="en-US" altLang="zh-CN" kern="0" dirty="0">
              <a:solidFill>
                <a:srgbClr val="000000"/>
              </a:solidFill>
              <a:latin typeface="Arial"/>
              <a:ea typeface="ＭＳ Ｐゴシック" pitchFamily="34" charset="-128"/>
              <a:cs typeface="ＭＳ Ｐゴシック" charset="-128"/>
            </a:endParaRPr>
          </a:p>
          <a:p>
            <a:pPr eaLnBrk="0" hangingPunct="0">
              <a:lnSpc>
                <a:spcPct val="90000"/>
              </a:lnSpc>
              <a:spcBef>
                <a:spcPct val="30000"/>
              </a:spcBef>
              <a:defRPr/>
            </a:pPr>
            <a:r>
              <a:rPr lang="en-US" altLang="zh-CN" kern="0" dirty="0">
                <a:solidFill>
                  <a:srgbClr val="000000"/>
                </a:solidFill>
                <a:latin typeface="Arial"/>
                <a:ea typeface="ＭＳ Ｐゴシック" pitchFamily="34" charset="-128"/>
                <a:cs typeface="ＭＳ Ｐゴシック" charset="-128"/>
              </a:rPr>
              <a:t>As a reminder:</a:t>
            </a:r>
          </a:p>
          <a:p>
            <a:pPr eaLnBrk="0" hangingPunct="0">
              <a:lnSpc>
                <a:spcPct val="90000"/>
              </a:lnSpc>
              <a:spcBef>
                <a:spcPct val="30000"/>
              </a:spcBef>
              <a:defRPr/>
            </a:pPr>
            <a:endParaRPr lang="en-US" altLang="zh-CN" b="1" kern="0" dirty="0">
              <a:solidFill>
                <a:srgbClr val="000000"/>
              </a:solidFill>
              <a:latin typeface="Arial"/>
              <a:ea typeface="ＭＳ Ｐゴシック" pitchFamily="34" charset="-128"/>
              <a:cs typeface="ＭＳ Ｐゴシック" charset="-128"/>
            </a:endParaRPr>
          </a:p>
          <a:p>
            <a:pPr eaLnBrk="0" hangingPunct="0">
              <a:lnSpc>
                <a:spcPct val="90000"/>
              </a:lnSpc>
              <a:spcBef>
                <a:spcPct val="30000"/>
              </a:spcBef>
              <a:buFontTx/>
              <a:buChar char="•"/>
              <a:defRPr/>
            </a:pPr>
            <a:r>
              <a:rPr lang="en-US" altLang="zh-CN" kern="0" dirty="0">
                <a:solidFill>
                  <a:srgbClr val="000000"/>
                </a:solidFill>
                <a:latin typeface="Arial"/>
                <a:ea typeface="ＭＳ Ｐゴシック" pitchFamily="34" charset="-128"/>
                <a:cs typeface="ＭＳ Ｐゴシック" charset="-128"/>
              </a:rPr>
              <a:t>By participating in the IETF, you agree to follow IETF processes and policies.</a:t>
            </a:r>
          </a:p>
          <a:p>
            <a:pPr eaLnBrk="0" hangingPunct="0">
              <a:lnSpc>
                <a:spcPct val="90000"/>
              </a:lnSpc>
              <a:spcBef>
                <a:spcPct val="30000"/>
              </a:spcBef>
              <a:buFontTx/>
              <a:buChar char="•"/>
              <a:defRPr/>
            </a:pPr>
            <a:r>
              <a:rPr lang="en-US" altLang="zh-CN" kern="0" dirty="0">
                <a:solidFill>
                  <a:srgbClr val="000000"/>
                </a:solidFill>
                <a:latin typeface="Arial"/>
                <a:ea typeface="ＭＳ Ｐゴシック" pitchFamily="34" charset="-128"/>
                <a:cs typeface="ＭＳ Ｐゴシック" charset="-128"/>
              </a:rPr>
              <a:t>If you are aware that any IETF contribution is covered by patents or patent applications that are owned or controlled by you or your sponsor, you must disclose that fact, or not participate in the discussion.</a:t>
            </a:r>
          </a:p>
          <a:p>
            <a:pPr eaLnBrk="0" hangingPunct="0">
              <a:lnSpc>
                <a:spcPct val="90000"/>
              </a:lnSpc>
              <a:spcBef>
                <a:spcPct val="30000"/>
              </a:spcBef>
              <a:buFontTx/>
              <a:buChar char="•"/>
              <a:defRPr/>
            </a:pPr>
            <a:r>
              <a:rPr lang="en-US" altLang="zh-CN" kern="0" dirty="0">
                <a:solidFill>
                  <a:srgbClr val="000000"/>
                </a:solidFill>
                <a:latin typeface="Arial"/>
                <a:ea typeface="ＭＳ Ｐゴシック" pitchFamily="34" charset="-128"/>
                <a:cs typeface="ＭＳ Ｐゴシック" charset="-128"/>
              </a:rPr>
              <a:t>As a participant in or attendee to any IETF activity you acknowledge that written, audio, video, and photographic records of meetings may be made public.</a:t>
            </a:r>
          </a:p>
          <a:p>
            <a:pPr eaLnBrk="0" hangingPunct="0">
              <a:lnSpc>
                <a:spcPct val="90000"/>
              </a:lnSpc>
              <a:spcBef>
                <a:spcPct val="30000"/>
              </a:spcBef>
              <a:buFontTx/>
              <a:buChar char="•"/>
              <a:defRPr/>
            </a:pPr>
            <a:r>
              <a:rPr lang="en-US" altLang="zh-CN" kern="0" dirty="0">
                <a:solidFill>
                  <a:srgbClr val="000000"/>
                </a:solidFill>
                <a:latin typeface="Arial"/>
                <a:ea typeface="ＭＳ Ｐゴシック" pitchFamily="34" charset="-128"/>
                <a:cs typeface="ＭＳ Ｐゴシック" charset="-128"/>
              </a:rPr>
              <a:t>Personal information that you provide to IETF will be handled in accordance with the IETF Privacy Statement.</a:t>
            </a:r>
          </a:p>
          <a:p>
            <a:pPr eaLnBrk="0" hangingPunct="0">
              <a:lnSpc>
                <a:spcPct val="90000"/>
              </a:lnSpc>
              <a:spcBef>
                <a:spcPct val="30000"/>
              </a:spcBef>
              <a:buFontTx/>
              <a:buChar char="•"/>
              <a:defRPr/>
            </a:pPr>
            <a:r>
              <a:rPr lang="en-US" altLang="zh-CN" kern="0" dirty="0">
                <a:solidFill>
                  <a:srgbClr val="000000"/>
                </a:solidFill>
                <a:latin typeface="Arial"/>
                <a:ea typeface="ＭＳ Ｐゴシック" pitchFamily="34" charset="-128"/>
                <a:cs typeface="ＭＳ Ｐゴシック" charset="-128"/>
              </a:rPr>
              <a:t>As a participant or attendee, you agree to work respectfully with other participants; please contact the </a:t>
            </a:r>
            <a:r>
              <a:rPr lang="en-US" altLang="zh-CN" kern="0" dirty="0" err="1">
                <a:solidFill>
                  <a:srgbClr val="000000"/>
                </a:solidFill>
                <a:latin typeface="Arial"/>
                <a:ea typeface="ＭＳ Ｐゴシック" pitchFamily="34" charset="-128"/>
                <a:cs typeface="ＭＳ Ｐゴシック" charset="-128"/>
              </a:rPr>
              <a:t>ombudsteam</a:t>
            </a:r>
            <a:r>
              <a:rPr lang="en-US" altLang="zh-CN" kern="0" dirty="0">
                <a:solidFill>
                  <a:srgbClr val="000000"/>
                </a:solidFill>
                <a:latin typeface="Arial"/>
                <a:ea typeface="ＭＳ Ｐゴシック" pitchFamily="34" charset="-128"/>
                <a:cs typeface="ＭＳ Ｐゴシック" charset="-128"/>
              </a:rPr>
              <a:t> </a:t>
            </a:r>
            <a:br>
              <a:rPr lang="en-US" altLang="zh-CN" kern="0" dirty="0">
                <a:solidFill>
                  <a:srgbClr val="000000"/>
                </a:solidFill>
                <a:latin typeface="Arial"/>
                <a:ea typeface="ＭＳ Ｐゴシック" pitchFamily="34" charset="-128"/>
                <a:cs typeface="ＭＳ Ｐゴシック" charset="-128"/>
              </a:rPr>
            </a:br>
            <a:r>
              <a:rPr lang="en-US" altLang="zh-CN" kern="0" dirty="0">
                <a:solidFill>
                  <a:srgbClr val="000000"/>
                </a:solidFill>
                <a:latin typeface="Arial"/>
                <a:ea typeface="ＭＳ Ｐゴシック" pitchFamily="34" charset="-128"/>
                <a:cs typeface="ＭＳ Ｐゴシック" charset="-128"/>
              </a:rPr>
              <a:t>(</a:t>
            </a:r>
            <a:r>
              <a:rPr lang="en-US" altLang="zh-CN" u="sng" kern="0" dirty="0">
                <a:solidFill>
                  <a:srgbClr val="000000"/>
                </a:solidFill>
                <a:latin typeface="Arial"/>
                <a:ea typeface="ＭＳ Ｐゴシック" pitchFamily="34" charset="-128"/>
                <a:cs typeface="ＭＳ Ｐゴシック" charset="-128"/>
                <a:hlinkClick r:id="rId3"/>
              </a:rPr>
              <a:t>https://www.ietf.org/contact/ombudsteam/</a:t>
            </a:r>
            <a:r>
              <a:rPr lang="en-US" altLang="zh-CN" kern="0" dirty="0">
                <a:solidFill>
                  <a:srgbClr val="000000"/>
                </a:solidFill>
                <a:latin typeface="Arial"/>
                <a:ea typeface="ＭＳ Ｐゴシック" pitchFamily="34" charset="-128"/>
                <a:cs typeface="ＭＳ Ｐゴシック" charset="-128"/>
              </a:rPr>
              <a:t>) if you have questions or concerns about this.</a:t>
            </a:r>
          </a:p>
          <a:p>
            <a:pPr eaLnBrk="0" hangingPunct="0">
              <a:lnSpc>
                <a:spcPct val="90000"/>
              </a:lnSpc>
              <a:spcBef>
                <a:spcPct val="30000"/>
              </a:spcBef>
              <a:defRPr/>
            </a:pPr>
            <a:endParaRPr lang="en-US" altLang="zh-CN" kern="0" dirty="0">
              <a:solidFill>
                <a:srgbClr val="000000"/>
              </a:solidFill>
              <a:latin typeface="Arial"/>
              <a:ea typeface="ＭＳ Ｐゴシック" pitchFamily="34" charset="-128"/>
              <a:cs typeface="ＭＳ Ｐゴシック" charset="-128"/>
            </a:endParaRPr>
          </a:p>
          <a:p>
            <a:pPr eaLnBrk="0" hangingPunct="0">
              <a:lnSpc>
                <a:spcPct val="90000"/>
              </a:lnSpc>
              <a:spcBef>
                <a:spcPct val="30000"/>
              </a:spcBef>
              <a:defRPr/>
            </a:pPr>
            <a:r>
              <a:rPr lang="en-US" altLang="zh-CN" kern="0" dirty="0">
                <a:solidFill>
                  <a:srgbClr val="000000"/>
                </a:solidFill>
                <a:latin typeface="Arial"/>
                <a:ea typeface="ＭＳ Ｐゴシック" pitchFamily="34" charset="-128"/>
                <a:cs typeface="ＭＳ Ｐゴシック" charset="-128"/>
              </a:rPr>
              <a:t>Definitive information is in the documents listed below and other IETF</a:t>
            </a:r>
            <a:r>
              <a:rPr lang="en-US" altLang="zh-CN" b="1" kern="0" dirty="0">
                <a:solidFill>
                  <a:srgbClr val="000000"/>
                </a:solidFill>
                <a:latin typeface="Arial"/>
                <a:ea typeface="ＭＳ Ｐゴシック" pitchFamily="34" charset="-128"/>
                <a:cs typeface="ＭＳ Ｐゴシック" charset="-128"/>
              </a:rPr>
              <a:t> </a:t>
            </a:r>
            <a:r>
              <a:rPr lang="en-US" altLang="zh-CN" kern="0" dirty="0">
                <a:solidFill>
                  <a:srgbClr val="000000"/>
                </a:solidFill>
                <a:latin typeface="Arial"/>
                <a:ea typeface="ＭＳ Ｐゴシック" pitchFamily="34" charset="-128"/>
                <a:cs typeface="ＭＳ Ｐゴシック" charset="-128"/>
              </a:rPr>
              <a:t>BCPs. For advice, please talk to WG chairs or ADs:</a:t>
            </a:r>
            <a:endParaRPr lang="en-US" altLang="zh-CN" b="1" kern="0" dirty="0">
              <a:solidFill>
                <a:srgbClr val="000000"/>
              </a:solidFill>
              <a:latin typeface="Arial"/>
              <a:ea typeface="ＭＳ Ｐゴシック" pitchFamily="34" charset="-128"/>
              <a:cs typeface="ＭＳ Ｐゴシック" charset="-128"/>
            </a:endParaRPr>
          </a:p>
          <a:p>
            <a:pPr eaLnBrk="0" hangingPunct="0">
              <a:lnSpc>
                <a:spcPct val="90000"/>
              </a:lnSpc>
              <a:spcBef>
                <a:spcPct val="30000"/>
              </a:spcBef>
              <a:defRPr/>
            </a:pPr>
            <a:endParaRPr lang="en-US" altLang="zh-CN" b="1" kern="0" dirty="0">
              <a:solidFill>
                <a:srgbClr val="000000"/>
              </a:solidFill>
              <a:latin typeface="Arial"/>
              <a:ea typeface="ＭＳ Ｐゴシック" pitchFamily="34" charset="-128"/>
              <a:cs typeface="ＭＳ Ｐゴシック" charset="-128"/>
            </a:endParaRPr>
          </a:p>
          <a:p>
            <a:pPr eaLnBrk="0" hangingPunct="0">
              <a:lnSpc>
                <a:spcPct val="90000"/>
              </a:lnSpc>
              <a:buFontTx/>
              <a:buChar char="•"/>
              <a:defRPr/>
            </a:pPr>
            <a:r>
              <a:rPr lang="en-US" altLang="zh-CN" kern="0" dirty="0">
                <a:solidFill>
                  <a:srgbClr val="000000"/>
                </a:solidFill>
                <a:latin typeface="Arial"/>
                <a:ea typeface="ＭＳ Ｐゴシック" pitchFamily="34" charset="-128"/>
                <a:cs typeface="ＭＳ Ｐゴシック" charset="-128"/>
              </a:rPr>
              <a:t>BCP 9 (Internet Standards Process)</a:t>
            </a:r>
          </a:p>
          <a:p>
            <a:pPr eaLnBrk="0" hangingPunct="0">
              <a:lnSpc>
                <a:spcPct val="90000"/>
              </a:lnSpc>
              <a:buFontTx/>
              <a:buChar char="•"/>
              <a:defRPr/>
            </a:pPr>
            <a:r>
              <a:rPr lang="en-US" altLang="zh-CN" kern="0" dirty="0">
                <a:solidFill>
                  <a:srgbClr val="000000"/>
                </a:solidFill>
                <a:latin typeface="Arial"/>
                <a:ea typeface="ＭＳ Ｐゴシック" pitchFamily="34" charset="-128"/>
                <a:cs typeface="ＭＳ Ｐゴシック" charset="-128"/>
              </a:rPr>
              <a:t>BCP 25 (Working Group processes)</a:t>
            </a:r>
          </a:p>
          <a:p>
            <a:pPr eaLnBrk="0" hangingPunct="0">
              <a:lnSpc>
                <a:spcPct val="90000"/>
              </a:lnSpc>
              <a:buFontTx/>
              <a:buChar char="•"/>
              <a:defRPr/>
            </a:pPr>
            <a:r>
              <a:rPr lang="en-US" altLang="zh-CN" kern="0" dirty="0">
                <a:solidFill>
                  <a:srgbClr val="000000"/>
                </a:solidFill>
                <a:latin typeface="Arial"/>
                <a:ea typeface="ＭＳ Ｐゴシック" pitchFamily="34" charset="-128"/>
                <a:cs typeface="ＭＳ Ｐゴシック" charset="-128"/>
              </a:rPr>
              <a:t>BCP 25 (Anti-Harassment Procedures) </a:t>
            </a:r>
          </a:p>
          <a:p>
            <a:pPr eaLnBrk="0" hangingPunct="0">
              <a:lnSpc>
                <a:spcPct val="90000"/>
              </a:lnSpc>
              <a:buFontTx/>
              <a:buChar char="•"/>
              <a:defRPr/>
            </a:pPr>
            <a:r>
              <a:rPr lang="en-US" altLang="zh-CN" kern="0" dirty="0">
                <a:solidFill>
                  <a:srgbClr val="000000"/>
                </a:solidFill>
                <a:latin typeface="Arial"/>
                <a:ea typeface="ＭＳ Ｐゴシック" pitchFamily="34" charset="-128"/>
                <a:cs typeface="ＭＳ Ｐゴシック" charset="-128"/>
              </a:rPr>
              <a:t>BCP 54 (Code of Conduct)</a:t>
            </a:r>
          </a:p>
          <a:p>
            <a:pPr eaLnBrk="0" hangingPunct="0">
              <a:lnSpc>
                <a:spcPct val="90000"/>
              </a:lnSpc>
              <a:buFontTx/>
              <a:buChar char="•"/>
              <a:defRPr/>
            </a:pPr>
            <a:r>
              <a:rPr lang="en-US" altLang="zh-CN" kern="0" dirty="0">
                <a:solidFill>
                  <a:srgbClr val="000000"/>
                </a:solidFill>
                <a:latin typeface="Arial"/>
                <a:ea typeface="ＭＳ Ｐゴシック" pitchFamily="34" charset="-128"/>
                <a:cs typeface="ＭＳ Ｐゴシック" charset="-128"/>
              </a:rPr>
              <a:t>BCP 78 (Copyright)</a:t>
            </a:r>
          </a:p>
          <a:p>
            <a:pPr eaLnBrk="0" hangingPunct="0">
              <a:lnSpc>
                <a:spcPct val="90000"/>
              </a:lnSpc>
              <a:buFontTx/>
              <a:buChar char="•"/>
              <a:defRPr/>
            </a:pPr>
            <a:r>
              <a:rPr lang="en-US" altLang="zh-CN" kern="0" dirty="0">
                <a:solidFill>
                  <a:srgbClr val="000000"/>
                </a:solidFill>
                <a:latin typeface="Arial"/>
                <a:ea typeface="ＭＳ Ｐゴシック" pitchFamily="34" charset="-128"/>
                <a:cs typeface="ＭＳ Ｐゴシック" charset="-128"/>
              </a:rPr>
              <a:t>BCP 79 (Patents, Participation)</a:t>
            </a:r>
          </a:p>
          <a:p>
            <a:pPr eaLnBrk="0" hangingPunct="0">
              <a:lnSpc>
                <a:spcPct val="90000"/>
              </a:lnSpc>
              <a:buFontTx/>
              <a:buChar char="•"/>
              <a:defRPr/>
            </a:pPr>
            <a:r>
              <a:rPr lang="en-US" altLang="zh-CN" u="sng" kern="0" dirty="0">
                <a:solidFill>
                  <a:srgbClr val="000000"/>
                </a:solidFill>
                <a:latin typeface="Arial"/>
                <a:ea typeface="ＭＳ Ｐゴシック" pitchFamily="34" charset="-128"/>
                <a:cs typeface="ＭＳ Ｐゴシック" charset="-128"/>
                <a:hlinkClick r:id="rId4"/>
              </a:rPr>
              <a:t>https://www.ietf.org/privacy-policy/</a:t>
            </a:r>
            <a:r>
              <a:rPr lang="en-US" altLang="zh-CN" kern="0" dirty="0">
                <a:solidFill>
                  <a:srgbClr val="000000"/>
                </a:solidFill>
                <a:latin typeface="Arial"/>
                <a:ea typeface="ＭＳ Ｐゴシック" pitchFamily="34" charset="-128"/>
                <a:cs typeface="ＭＳ Ｐゴシック" charset="-128"/>
              </a:rPr>
              <a:t> (Privacy Policy)</a:t>
            </a:r>
            <a:endParaRPr lang="en-US" altLang="zh-CN" b="1" kern="0" dirty="0">
              <a:solidFill>
                <a:srgbClr val="000000"/>
              </a:solidFill>
              <a:latin typeface="Arial"/>
              <a:ea typeface="ＭＳ Ｐゴシック" pitchFamily="34" charset="-128"/>
              <a:cs typeface="ＭＳ Ｐゴシック" charset="-128"/>
            </a:endParaRPr>
          </a:p>
        </p:txBody>
      </p:sp>
      <p:sp>
        <p:nvSpPr>
          <p:cNvPr id="3" name="Rectangle 2">
            <a:extLst>
              <a:ext uri="{FF2B5EF4-FFF2-40B4-BE49-F238E27FC236}">
                <a16:creationId xmlns:a16="http://schemas.microsoft.com/office/drawing/2014/main" id="{ECD7D0DD-CD1C-4418-8563-DF700D419F15}"/>
              </a:ext>
            </a:extLst>
          </p:cNvPr>
          <p:cNvSpPr/>
          <p:nvPr/>
        </p:nvSpPr>
        <p:spPr>
          <a:xfrm>
            <a:off x="5992694" y="6463388"/>
            <a:ext cx="715260" cy="276999"/>
          </a:xfrm>
          <a:prstGeom prst="rect">
            <a:avLst/>
          </a:prstGeom>
        </p:spPr>
        <p:txBody>
          <a:bodyPr wrap="none">
            <a:spAutoFit/>
          </a:bodyPr>
          <a:lstStyle/>
          <a:p>
            <a:r>
              <a:rPr lang="en-US" altLang="zh-CN" dirty="0"/>
              <a:t>IETF 108</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EF702-6779-4CEC-AE7F-9BA5616EADFE}"/>
              </a:ext>
            </a:extLst>
          </p:cNvPr>
          <p:cNvSpPr>
            <a:spLocks noGrp="1"/>
          </p:cNvSpPr>
          <p:nvPr>
            <p:ph type="title"/>
          </p:nvPr>
        </p:nvSpPr>
        <p:spPr/>
        <p:txBody>
          <a:bodyPr/>
          <a:lstStyle/>
          <a:p>
            <a:r>
              <a:rPr lang="en-US" dirty="0"/>
              <a:t>Why are we here?</a:t>
            </a:r>
          </a:p>
        </p:txBody>
      </p:sp>
      <p:sp>
        <p:nvSpPr>
          <p:cNvPr id="3" name="Content Placeholder 2">
            <a:extLst>
              <a:ext uri="{FF2B5EF4-FFF2-40B4-BE49-F238E27FC236}">
                <a16:creationId xmlns:a16="http://schemas.microsoft.com/office/drawing/2014/main" id="{92F117A5-958B-4BD1-91BE-D4BE3A5AC1B0}"/>
              </a:ext>
            </a:extLst>
          </p:cNvPr>
          <p:cNvSpPr>
            <a:spLocks noGrp="1"/>
          </p:cNvSpPr>
          <p:nvPr>
            <p:ph idx="1"/>
          </p:nvPr>
        </p:nvSpPr>
        <p:spPr/>
        <p:txBody>
          <a:bodyPr>
            <a:normAutofit/>
          </a:bodyPr>
          <a:lstStyle/>
          <a:p>
            <a:r>
              <a:rPr lang="en-US" altLang="en-US" dirty="0">
                <a:solidFill>
                  <a:srgbClr val="212529"/>
                </a:solidFill>
                <a:latin typeface="Arial Unicode MS" panose="020B0604020202020204" pitchFamily="34" charset="-122"/>
                <a:ea typeface="var(--bs-font-monospace)"/>
              </a:rPr>
              <a:t>There are many types of IP tunnels</a:t>
            </a:r>
            <a:r>
              <a:rPr lang="en-US" dirty="0"/>
              <a:t>. Their standardization has taken a lot of effort, and It's difficult to maintain.</a:t>
            </a:r>
          </a:p>
          <a:p>
            <a:r>
              <a:rPr lang="en-US" altLang="en-US" dirty="0">
                <a:solidFill>
                  <a:srgbClr val="212529"/>
                </a:solidFill>
                <a:latin typeface="Arial Unicode MS" panose="020B0604020202020204" pitchFamily="34" charset="-122"/>
                <a:ea typeface="var(--bs-font-monospace)"/>
              </a:rPr>
              <a:t>On IPv6 networks, it is hard to define extensions for all these tunnels to support new features</a:t>
            </a:r>
            <a:r>
              <a:rPr lang="en-US" dirty="0"/>
              <a:t>.</a:t>
            </a:r>
          </a:p>
          <a:p>
            <a:r>
              <a:rPr lang="en-US" altLang="en-US" dirty="0">
                <a:solidFill>
                  <a:srgbClr val="212529"/>
                </a:solidFill>
                <a:latin typeface="Arial Unicode MS" panose="020B0604020202020204" pitchFamily="34" charset="-122"/>
                <a:ea typeface="var(--bs-font-monospace)"/>
              </a:rPr>
              <a:t>it is not recommended to define new tunnel’s header</a:t>
            </a:r>
            <a:r>
              <a:rPr lang="en-US" dirty="0"/>
              <a:t>.</a:t>
            </a:r>
          </a:p>
          <a:p>
            <a:r>
              <a:rPr lang="en-US" altLang="zh-CN" dirty="0"/>
              <a:t>This meeting is about discussing a new frame for tunnel encapsulation.</a:t>
            </a:r>
          </a:p>
          <a:p>
            <a:r>
              <a:rPr lang="en-US" altLang="zh-CN" sz="2400" dirty="0"/>
              <a:t>Today’s Slides:</a:t>
            </a:r>
          </a:p>
          <a:p>
            <a:pPr lvl="1"/>
            <a:r>
              <a:rPr lang="en-US" altLang="zh-CN" sz="2000" dirty="0">
                <a:hlinkClick r:id="rId2"/>
              </a:rPr>
              <a:t>https://github.com/Generalized-IPv6-Tunnel/IETF116-Sidemeeting</a:t>
            </a:r>
            <a:endParaRPr lang="en-US" altLang="zh-CN" sz="2000" dirty="0"/>
          </a:p>
        </p:txBody>
      </p:sp>
    </p:spTree>
    <p:extLst>
      <p:ext uri="{BB962C8B-B14F-4D97-AF65-F5344CB8AC3E}">
        <p14:creationId xmlns:p14="http://schemas.microsoft.com/office/powerpoint/2010/main" val="269602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EF702-6779-4CEC-AE7F-9BA5616EADFE}"/>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92F117A5-958B-4BD1-91BE-D4BE3A5AC1B0}"/>
              </a:ext>
            </a:extLst>
          </p:cNvPr>
          <p:cNvSpPr>
            <a:spLocks noGrp="1"/>
          </p:cNvSpPr>
          <p:nvPr>
            <p:ph idx="1"/>
          </p:nvPr>
        </p:nvSpPr>
        <p:spPr>
          <a:xfrm>
            <a:off x="1223169" y="1785432"/>
            <a:ext cx="11139435" cy="4351338"/>
          </a:xfrm>
        </p:spPr>
        <p:txBody>
          <a:bodyPr>
            <a:noAutofit/>
          </a:bodyPr>
          <a:lstStyle/>
          <a:p>
            <a:pPr marL="0" indent="0">
              <a:buNone/>
            </a:pPr>
            <a:r>
              <a:rPr lang="en-US" dirty="0"/>
              <a:t>00 Chair Welcome. </a:t>
            </a:r>
            <a:r>
              <a:rPr lang="en-US" dirty="0" err="1"/>
              <a:t>Haoyu</a:t>
            </a:r>
            <a:r>
              <a:rPr lang="en-US" dirty="0"/>
              <a:t> Song</a:t>
            </a:r>
          </a:p>
          <a:p>
            <a:pPr marL="0" indent="0">
              <a:buNone/>
            </a:pPr>
            <a:r>
              <a:rPr lang="en-US" dirty="0"/>
              <a:t>01 </a:t>
            </a:r>
            <a:r>
              <a:rPr lang="en-US" altLang="zh-CN" dirty="0"/>
              <a:t>GIP6 Use Cases for Leased Line Service. Shuai Zhang </a:t>
            </a:r>
          </a:p>
          <a:p>
            <a:pPr marL="0" indent="0">
              <a:buNone/>
            </a:pPr>
            <a:r>
              <a:rPr lang="en-US" dirty="0"/>
              <a:t>02 </a:t>
            </a:r>
            <a:r>
              <a:rPr lang="en-US" altLang="zh-CN" dirty="0"/>
              <a:t>GIP6 Use Cases in DC. Cong Li</a:t>
            </a:r>
          </a:p>
          <a:p>
            <a:pPr marL="0" indent="0">
              <a:buNone/>
            </a:pPr>
            <a:r>
              <a:rPr lang="en-US" dirty="0"/>
              <a:t>03 </a:t>
            </a:r>
            <a:r>
              <a:rPr lang="en-US" altLang="zh-CN" dirty="0"/>
              <a:t>GIP6 Problem statement. Ying Liu</a:t>
            </a:r>
          </a:p>
          <a:p>
            <a:pPr marL="0" indent="0">
              <a:buNone/>
            </a:pPr>
            <a:r>
              <a:rPr lang="en-US" dirty="0"/>
              <a:t>04 Generalized IPv6 Tunnel solution.  </a:t>
            </a:r>
            <a:r>
              <a:rPr lang="en-US" dirty="0" err="1"/>
              <a:t>Qiangzhou</a:t>
            </a:r>
            <a:r>
              <a:rPr lang="en-US" dirty="0"/>
              <a:t> Gao/</a:t>
            </a:r>
            <a:r>
              <a:rPr lang="en-US" dirty="0" err="1"/>
              <a:t>Zhenbin</a:t>
            </a:r>
            <a:r>
              <a:rPr lang="en-US" dirty="0"/>
              <a:t> Li</a:t>
            </a:r>
          </a:p>
          <a:p>
            <a:pPr marL="0" indent="0">
              <a:buNone/>
            </a:pPr>
            <a:r>
              <a:rPr lang="en-US" dirty="0"/>
              <a:t>05 Open Discussion: All</a:t>
            </a:r>
          </a:p>
        </p:txBody>
      </p:sp>
    </p:spTree>
    <p:extLst>
      <p:ext uri="{BB962C8B-B14F-4D97-AF65-F5344CB8AC3E}">
        <p14:creationId xmlns:p14="http://schemas.microsoft.com/office/powerpoint/2010/main" val="89292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Shaping the Discussion</a:t>
            </a:r>
          </a:p>
        </p:txBody>
      </p:sp>
      <p:sp>
        <p:nvSpPr>
          <p:cNvPr id="3" name="内容占位符 2"/>
          <p:cNvSpPr>
            <a:spLocks noGrp="1"/>
          </p:cNvSpPr>
          <p:nvPr>
            <p:ph idx="1"/>
          </p:nvPr>
        </p:nvSpPr>
        <p:spPr>
          <a:xfrm>
            <a:off x="841712" y="1488539"/>
            <a:ext cx="11017224" cy="5256584"/>
          </a:xfrm>
        </p:spPr>
        <p:txBody>
          <a:bodyPr>
            <a:noAutofit/>
          </a:bodyPr>
          <a:lstStyle/>
          <a:p>
            <a:r>
              <a:rPr lang="en-US" altLang="zh-CN" sz="2000" dirty="0"/>
              <a:t> MPLS:</a:t>
            </a:r>
          </a:p>
          <a:p>
            <a:pPr lvl="1"/>
            <a:r>
              <a:rPr lang="en-US" altLang="zh-CN" sz="1600" dirty="0"/>
              <a:t>Is MPLS ISD/PSD late?</a:t>
            </a:r>
          </a:p>
          <a:p>
            <a:pPr lvl="1"/>
            <a:r>
              <a:rPr lang="en-US" altLang="zh-CN" sz="1600" dirty="0"/>
              <a:t>Can the existing MPLS data plane be compatible to MPLS ISD/PSD ?</a:t>
            </a:r>
          </a:p>
          <a:p>
            <a:pPr lvl="1"/>
            <a:r>
              <a:rPr lang="en-US" altLang="zh-CN" sz="1600" dirty="0"/>
              <a:t>What should we choose between MPLS ISD/PSD and GIP6 for MPLS?</a:t>
            </a:r>
          </a:p>
          <a:p>
            <a:r>
              <a:rPr lang="en-US" altLang="zh-CN" sz="2000" dirty="0"/>
              <a:t>VXLAN/GRE</a:t>
            </a:r>
          </a:p>
          <a:p>
            <a:pPr lvl="1"/>
            <a:r>
              <a:rPr lang="en-US" altLang="zh-CN" sz="1600" dirty="0"/>
              <a:t>Does GIP6 make sense? Or will </a:t>
            </a:r>
            <a:r>
              <a:rPr lang="en-US" altLang="zh-CN" sz="1600" dirty="0" err="1"/>
              <a:t>VxLAN</a:t>
            </a:r>
            <a:r>
              <a:rPr lang="en-US" altLang="zh-CN" sz="1600" dirty="0"/>
              <a:t> define its own extensions?</a:t>
            </a:r>
          </a:p>
          <a:p>
            <a:pPr lvl="1"/>
            <a:r>
              <a:rPr lang="en-US" altLang="zh-CN" sz="1600" dirty="0"/>
              <a:t>Is it necessary to extend </a:t>
            </a:r>
            <a:r>
              <a:rPr lang="en-US" altLang="zh-CN" sz="1600" dirty="0" err="1"/>
              <a:t>VxLAN</a:t>
            </a:r>
            <a:r>
              <a:rPr lang="en-US" altLang="zh-CN" sz="1600" dirty="0"/>
              <a:t> to support new functionalities?</a:t>
            </a:r>
          </a:p>
          <a:p>
            <a:r>
              <a:rPr lang="en-US" altLang="zh-CN" sz="2000" dirty="0"/>
              <a:t>IPv6 Transition Tunnels</a:t>
            </a:r>
          </a:p>
          <a:p>
            <a:pPr lvl="1"/>
            <a:r>
              <a:rPr lang="en-US" altLang="zh-CN" sz="1600" dirty="0"/>
              <a:t>Is there requirements on extensions?</a:t>
            </a:r>
          </a:p>
          <a:p>
            <a:pPr lvl="1"/>
            <a:r>
              <a:rPr lang="en-US" altLang="zh-CN" sz="1600" dirty="0"/>
              <a:t>There are many IPv6 transition tunnels. Whether all of them need to le extend? What is the priority? </a:t>
            </a:r>
          </a:p>
          <a:p>
            <a:r>
              <a:rPr lang="en-US" altLang="zh-CN" sz="2000" dirty="0"/>
              <a:t>Open discussion</a:t>
            </a:r>
          </a:p>
          <a:p>
            <a:pPr lvl="1"/>
            <a:r>
              <a:rPr lang="en-US" altLang="zh-CN" sz="1600" dirty="0"/>
              <a:t>Opinions on convergence to GIP6?</a:t>
            </a:r>
          </a:p>
          <a:p>
            <a:pPr lvl="1"/>
            <a:r>
              <a:rPr lang="en-US" altLang="zh-CN" sz="1600" dirty="0"/>
              <a:t>Opinions on IPv4’s extend to support new functionalities?</a:t>
            </a:r>
            <a:endParaRPr lang="en-US" sz="1600" dirty="0"/>
          </a:p>
        </p:txBody>
      </p:sp>
      <p:sp>
        <p:nvSpPr>
          <p:cNvPr id="4" name="Rectangle 3">
            <a:extLst>
              <a:ext uri="{FF2B5EF4-FFF2-40B4-BE49-F238E27FC236}">
                <a16:creationId xmlns:a16="http://schemas.microsoft.com/office/drawing/2014/main" id="{CAEF4F74-6F10-49BA-BF0F-D10C1343A5FE}"/>
              </a:ext>
            </a:extLst>
          </p:cNvPr>
          <p:cNvSpPr/>
          <p:nvPr/>
        </p:nvSpPr>
        <p:spPr>
          <a:xfrm>
            <a:off x="5992694" y="6463388"/>
            <a:ext cx="715260" cy="276999"/>
          </a:xfrm>
          <a:prstGeom prst="rect">
            <a:avLst/>
          </a:prstGeom>
        </p:spPr>
        <p:txBody>
          <a:bodyPr wrap="none">
            <a:spAutoFit/>
          </a:bodyPr>
          <a:lstStyle/>
          <a:p>
            <a:r>
              <a:rPr lang="en-US" altLang="zh-CN" dirty="0"/>
              <a:t>IETF 108</a:t>
            </a:r>
            <a:endParaRPr lang="en-GB" dirty="0"/>
          </a:p>
        </p:txBody>
      </p:sp>
    </p:spTree>
    <p:extLst>
      <p:ext uri="{BB962C8B-B14F-4D97-AF65-F5344CB8AC3E}">
        <p14:creationId xmlns:p14="http://schemas.microsoft.com/office/powerpoint/2010/main" val="313229948"/>
      </p:ext>
    </p:extLst>
  </p:cSld>
  <p:clrMapOvr>
    <a:masterClrMapping/>
  </p:clrMapOvr>
</p:sld>
</file>

<file path=ppt/theme/theme1.xml><?xml version="1.0" encoding="utf-8"?>
<a:theme xmlns:a="http://schemas.openxmlformats.org/drawingml/2006/main" name="default">
  <a:themeElements>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spPr>
      <a:bodyPr vert="horz" wrap="square" lIns="79200" tIns="39600" rIns="79200" bIns="39600" numCol="1" rtlCol="0" anchor="t" anchorCtr="0" compatLnSpc="1">
        <a:prstTxWarp prst="textNoShape">
          <a:avLst/>
        </a:prstTxWarp>
        <a:noAutofit/>
      </a:bodyPr>
      <a:lstStyle>
        <a:defPPr marL="0" marR="0" indent="0" algn="l" defTabSz="801688" rtl="0" eaLnBrk="1" fontAlgn="base" latinLnBrk="0" hangingPunct="1">
          <a:lnSpc>
            <a:spcPct val="100000"/>
          </a:lnSpc>
          <a:spcBef>
            <a:spcPct val="0"/>
          </a:spcBef>
          <a:spcAft>
            <a:spcPct val="0"/>
          </a:spcAft>
          <a:buClrTx/>
          <a:buSzTx/>
          <a:buFontTx/>
          <a:buNone/>
          <a:tabLst/>
          <a:defRPr kumimoji="0"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txDef>
      <a:spPr>
        <a:noFill/>
      </a:spPr>
      <a:bodyPr wrap="none" rtlCol="0">
        <a:spAutoFit/>
      </a:bodyPr>
      <a:lstStyle>
        <a:defPPr>
          <a:defRPr dirty="0" smtClean="0">
            <a:solidFill>
              <a:schemeClr val="tx1"/>
            </a:solidFill>
          </a:defRPr>
        </a:defPPr>
      </a:lstStyle>
    </a:tx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2_default">
  <a:themeElements>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9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3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txDef>
      <a:spPr>
        <a:solidFill>
          <a:schemeClr val="bg1"/>
        </a:solidFill>
      </a:spPr>
      <a:bodyPr wrap="none" lIns="121909" tIns="60954" rIns="121909" bIns="60954" rtlCol="0">
        <a:noAutofit/>
      </a:bodyPr>
      <a:lstStyle>
        <a:defPPr fontAlgn="auto">
          <a:lnSpc>
            <a:spcPct val="130000"/>
          </a:lnSpc>
          <a:spcBef>
            <a:spcPts val="0"/>
          </a:spcBef>
          <a:spcAft>
            <a:spcPts val="0"/>
          </a:spcAft>
          <a:buNone/>
          <a:defRPr sz="1400" kern="0" dirty="0" smtClean="0">
            <a:solidFill>
              <a:srgbClr val="000000"/>
            </a:solidFill>
            <a:latin typeface="+mn-ea"/>
            <a:ea typeface="+mn-ea"/>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自定义设计方案">
  <a:themeElements>
    <a:clrScheme name="2_自定义设计方案 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2_自定义设计方案">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2_自定义设计方案 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2_自定义设计方案 6">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2_自定义设计方案 7">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2_自定义设计方案 8">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2_自定义设计方案 9">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自定义设计方案">
  <a:themeElements>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8_自定义设计方案">
  <a:themeElements>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default">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95000"/>
          </a:schemeClr>
        </a:solidFill>
        <a:ln w="9525" cap="flat" cmpd="sng" algn="ctr">
          <a:solidFill>
            <a:schemeClr val="tx1"/>
          </a:solidFill>
          <a:prstDash val="solid"/>
          <a:round/>
          <a:headEnd type="none" w="med" len="med"/>
          <a:tailEnd type="none" w="med" len="med"/>
        </a:ln>
        <a:effectLst/>
      </a:spPr>
      <a:bodyPr vert="horz" wrap="square" lIns="79200" tIns="39600" rIns="79200" bIns="39600" numCol="1" rtlCol="0" anchor="t" anchorCtr="0" compatLnSpc="1">
        <a:prstTxWarp prst="textNoShape">
          <a:avLst/>
        </a:prstTxWarp>
        <a:noAutofit/>
      </a:bodyPr>
      <a:lstStyle>
        <a:defPPr algn="l" defTabSz="801688">
          <a:lnSpc>
            <a:spcPct val="100000"/>
          </a:lnSpc>
          <a:buClrTx/>
          <a:buSzTx/>
          <a:buFontTx/>
          <a:buNone/>
          <a:defRPr sz="1400" dirty="0" smtClean="0">
            <a:solidFill>
              <a:srgbClr val="000000"/>
            </a:solidFill>
            <a:ea typeface="ＭＳ Ｐゴシック" pitchFamily="34" charset="-128"/>
          </a:defRPr>
        </a:defPPr>
      </a:lstStyle>
    </a:spDef>
    <a:lnDef>
      <a:spPr bwMode="auto">
        <a:xfrm>
          <a:off x="0" y="0"/>
          <a:ext cx="1" cy="1"/>
        </a:xfrm>
        <a:custGeom>
          <a:avLst/>
          <a:gdLst/>
          <a:ahLst/>
          <a:cxnLst/>
          <a:rect l="0" t="0" r="0" b="0"/>
          <a:pathLst/>
        </a:custGeom>
        <a:solidFill>
          <a:srgbClr val="FFCC99"/>
        </a:solidFill>
        <a:ln w="9525" cap="flat" cmpd="sng" algn="ctr">
          <a:noFill/>
          <a:prstDash val="solid"/>
          <a:round/>
          <a:headEnd type="none" w="med" len="med"/>
          <a:tailEnd type="none" w="med" len="med"/>
        </a:ln>
        <a:effectLst>
          <a:prstShdw prst="shdw17" dist="17961" dir="2700000">
            <a:srgbClr val="FFCC99">
              <a:gamma/>
              <a:shade val="60000"/>
              <a:invGamma/>
            </a:srgbClr>
          </a:prstShdw>
        </a:effectLst>
      </a:spPr>
      <a:bodyPr vert="horz" wrap="none" lIns="78355" tIns="39177" rIns="78355" bIns="39177" numCol="1" anchor="ctr" anchorCtr="0" compatLnSpc="1">
        <a:prstTxWarp prst="textNoShape">
          <a:avLst/>
        </a:prstTxWarp>
      </a:bodyPr>
      <a:lstStyle>
        <a:defPPr marL="0" marR="0" indent="0" algn="ctr" defTabSz="752475" rtl="0" eaLnBrk="1" fontAlgn="base" latinLnBrk="0" hangingPunct="1">
          <a:lnSpc>
            <a:spcPct val="140000"/>
          </a:lnSpc>
          <a:spcBef>
            <a:spcPct val="0"/>
          </a:spcBef>
          <a:spcAft>
            <a:spcPct val="0"/>
          </a:spcAft>
          <a:buClr>
            <a:schemeClr val="bg2"/>
          </a:buClr>
          <a:buSzPct val="60000"/>
          <a:buFont typeface="Wingdings" pitchFamily="2" charset="2"/>
          <a:buNone/>
          <a:tabLst/>
          <a:defRPr kumimoji="0" lang="en-US" sz="1200" b="0" i="0" u="none" strike="noStrike" cap="none" normalizeH="0" baseline="0" smtClean="0">
            <a:ln>
              <a:noFill/>
            </a:ln>
            <a:solidFill>
              <a:schemeClr val="tx1"/>
            </a:solidFill>
            <a:effectLst/>
            <a:latin typeface="FrutigerNext LT Regular" pitchFamily="34" charset="0"/>
            <a:ea typeface="华文细黑" pitchFamily="2" charset="-122"/>
          </a:defRPr>
        </a:defPPr>
      </a:lstStyle>
    </a:ln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Blank">
  <a:themeElements>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solidFill>
            <a:schemeClr val="tx2"/>
          </a:solidFill>
          <a:prstDash val="solid"/>
          <a:round/>
          <a:headEnd type="none" w="med" len="med"/>
          <a:tailEnd type="none" w="med" len="med"/>
        </a:ln>
        <a:effectLst/>
      </a:spPr>
      <a:bodyPr vert="horz" wrap="square" lIns="79200" tIns="39600" rIns="79200" bIns="39600" numCol="1" rtlCol="0" anchor="t" anchorCtr="0" compatLnSpc="1">
        <a:prstTxWarp prst="textNoShape">
          <a:avLst/>
        </a:prstTxWarp>
        <a:noAutofit/>
      </a:bodyPr>
      <a:lstStyle>
        <a:defPPr defTabSz="801688">
          <a:lnSpc>
            <a:spcPct val="100000"/>
          </a:lnSpc>
          <a:buClrTx/>
          <a:buSzTx/>
          <a:buFontTx/>
          <a:buNone/>
          <a:defRPr sz="1800" dirty="0" smtClean="0">
            <a:solidFill>
              <a:srgbClr val="000000"/>
            </a:solidFill>
            <a:latin typeface="微软雅黑" pitchFamily="34" charset="-122"/>
            <a:ea typeface="微软雅黑" pitchFamily="34"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txDef>
      <a:spPr>
        <a:noFill/>
      </a:spPr>
      <a:bodyPr wrap="square" rtlCol="0">
        <a:spAutoFit/>
      </a:bodyPr>
      <a:lstStyle>
        <a:defPPr>
          <a:defRPr dirty="0" smtClean="0">
            <a:solidFill>
              <a:srgbClr val="000000"/>
            </a:solidFill>
          </a:defRPr>
        </a:defPPr>
      </a:lstStyle>
    </a:tx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9_default">
  <a:themeElements>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algn="ctr">
          <a:noFill/>
          <a:round/>
          <a:headEnd/>
          <a:tailEnd type="none" w="lg" len="lg"/>
        </a:ln>
      </a:spPr>
      <a:bodyPr wrap="none" lIns="35978" tIns="17989" rIns="35978" bIns="17989" anchor="ctr"/>
      <a:lstStyle>
        <a:defPPr>
          <a:defRPr sz="1100" dirty="0" smtClean="0">
            <a:solidFill>
              <a:schemeClr val="tx1"/>
            </a:solidFill>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7_default">
  <a:themeElements>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algn="ctr">
          <a:noFill/>
          <a:round/>
          <a:headEnd/>
          <a:tailEnd type="none" w="lg" len="lg"/>
        </a:ln>
      </a:spPr>
      <a:bodyPr wrap="none" lIns="35978" tIns="17989" rIns="35978" bIns="17989" anchor="ctr"/>
      <a:lstStyle>
        <a:defPPr>
          <a:defRPr sz="1100" dirty="0" smtClean="0">
            <a:solidFill>
              <a:schemeClr val="tx1"/>
            </a:solidFill>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default</Template>
  <TotalTime>48742</TotalTime>
  <Words>562</Words>
  <Application>Microsoft Office PowerPoint</Application>
  <PresentationFormat>自定义</PresentationFormat>
  <Paragraphs>59</Paragraphs>
  <Slides>5</Slides>
  <Notes>2</Notes>
  <HiddenSlides>0</HiddenSlides>
  <MMClips>0</MMClips>
  <ScaleCrop>false</ScaleCrop>
  <HeadingPairs>
    <vt:vector size="6" baseType="variant">
      <vt:variant>
        <vt:lpstr>已用的字体</vt:lpstr>
      </vt:variant>
      <vt:variant>
        <vt:i4>17</vt:i4>
      </vt:variant>
      <vt:variant>
        <vt:lpstr>主题</vt:lpstr>
      </vt:variant>
      <vt:variant>
        <vt:i4>13</vt:i4>
      </vt:variant>
      <vt:variant>
        <vt:lpstr>幻灯片标题</vt:lpstr>
      </vt:variant>
      <vt:variant>
        <vt:i4>5</vt:i4>
      </vt:variant>
    </vt:vector>
  </HeadingPairs>
  <TitlesOfParts>
    <vt:vector size="35" baseType="lpstr">
      <vt:lpstr>Arial Unicode MS</vt:lpstr>
      <vt:lpstr>FrutigerNext LT Bold</vt:lpstr>
      <vt:lpstr>FrutigerNext LT Light</vt:lpstr>
      <vt:lpstr>FrutigerNext LT Medium</vt:lpstr>
      <vt:lpstr>FrutigerNext LT Regular</vt:lpstr>
      <vt:lpstr>ＭＳ Ｐゴシック</vt:lpstr>
      <vt:lpstr>ＭＳ Ｐゴシック</vt:lpstr>
      <vt:lpstr>var(--bs-font-monospace)</vt:lpstr>
      <vt:lpstr>方正舒体</vt:lpstr>
      <vt:lpstr>黑体</vt:lpstr>
      <vt:lpstr>华文细黑</vt:lpstr>
      <vt:lpstr>宋体</vt:lpstr>
      <vt:lpstr>Arial</vt:lpstr>
      <vt:lpstr>Calibri</vt:lpstr>
      <vt:lpstr>Calibri Light</vt:lpstr>
      <vt:lpstr>Trebuchet MS</vt:lpstr>
      <vt:lpstr>Wingdings</vt:lpstr>
      <vt:lpstr>default</vt:lpstr>
      <vt:lpstr>2_自定义设计方案</vt:lpstr>
      <vt:lpstr>1_自定义设计方案</vt:lpstr>
      <vt:lpstr>8_自定义设计方案</vt:lpstr>
      <vt:lpstr>1_default</vt:lpstr>
      <vt:lpstr>3_Blank</vt:lpstr>
      <vt:lpstr>19_default</vt:lpstr>
      <vt:lpstr>17_default</vt:lpstr>
      <vt:lpstr>10_主题1</vt:lpstr>
      <vt:lpstr>2_default</vt:lpstr>
      <vt:lpstr>95_主题1</vt:lpstr>
      <vt:lpstr>13_主题1</vt:lpstr>
      <vt:lpstr>Office Theme</vt:lpstr>
      <vt:lpstr>Generalized IPv6 Tunnel Side Meeting</vt:lpstr>
      <vt:lpstr>Note Well</vt:lpstr>
      <vt:lpstr>Why are we here?</vt:lpstr>
      <vt:lpstr>Agenda</vt:lpstr>
      <vt:lpstr>Shaping the Discussion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z22459</dc:creator>
  <cp:lastModifiedBy>Gaoqiangzhou</cp:lastModifiedBy>
  <cp:revision>2108</cp:revision>
  <dcterms:created xsi:type="dcterms:W3CDTF">2009-05-25T07:47:21Z</dcterms:created>
  <dcterms:modified xsi:type="dcterms:W3CDTF">2023-03-27T14:42:10Z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eyAssetLabel_HuaWei">
    <vt:lpwstr>{c38GlKnVL+Qs/d34Klg9Tz+XpRVjYF}</vt:lpwstr>
  </property>
  <property fmtid="{D5CDD505-2E9C-101B-9397-08002B2CF9AE}" pid="3" name="_862901variable_0907_groupIDlong_2010">
    <vt:lpwstr>(2)eHoYJeG40jlRp5V7bMq07WfcFPnSwl8pUPTF2qY8yGJTZ7422KpFijxlrM52NYm2djku7LE3
Osi9DSWIVApVGBXQOGxEKnFEBT7+e0tPShBggd6c0jRt6cjpFIA1U9wCY5g4a05R51ABhGyE
Xjdrlfg7k70bmkH+kv+HOwYjODzuhvvtLvSzP2GyaD4ePV6U55PYYv99NBfhttyAHLKM9zuH
OPnKF6tz/nowpqNUrj8zj</vt:lpwstr>
  </property>
  <property fmtid="{D5CDD505-2E9C-101B-9397-08002B2CF9AE}" pid="4" name="_862901variable_0907_groupIDlong_20101">
    <vt:lpwstr>/c2QnDVhx9FvDSWkxpR3xH4sKxCzf/n6ewuqKNrd6Pux36+9Hto
eMnRnA67+rE=</vt:lpwstr>
  </property>
  <property fmtid="{D5CDD505-2E9C-101B-9397-08002B2CF9AE}" pid="5" name="_ms_pID_725343">
    <vt:lpwstr>(3)Ywfx3d4NUtmIXizhywJY8rHuyH7ljDaSWD7kxrnwI/8p7qHQXYbNwUkVvDXFSegcbpc4UwMh
LJTYYXbKIIU/X3E/SbNA/d4huRds4myCWM277UuXhhLRHFEwwgCOjq6G6YMG/FsCTldzQUUT
DzaEsqRT3mIavrykpsdNOlQbCU5063NG7D49bxil+Rn2wNgNTHZJiLAsxqaJpmfqcy2CgoYd
fc68+5WFjgs1gt0DRL91D</vt:lpwstr>
  </property>
  <property fmtid="{D5CDD505-2E9C-101B-9397-08002B2CF9AE}" pid="6" name="_ms_pID_7253431">
    <vt:lpwstr>OVALtbPYpWIC0gMPSPXTK2/2RpsEuAvKxNbZpQjgOodWinH/pPn
Z+i29a7cBQM7Sj2ibg2IzqkyMF8YbyUAFffhli0jTNcb0Ldqri3y0cT9k3q8pE6isgMAtEJT
agRM8OsP4ypF4dPL97L1H6zqmAzNzUCUdbllVmQaVaeb1WIwHdfgyEDUPaqz0qjURIQkDdX0
OVk20QQ2qrr4KxM/AJe+odQn2llg94Xuo+upkYF1wW</vt:lpwstr>
  </property>
  <property fmtid="{D5CDD505-2E9C-101B-9397-08002B2CF9AE}" pid="7" name="_ms_pID_7253432">
    <vt:lpwstr>SJe+t6ToBN+qkSy+sD8HxuNSdIiecW
f2WgEgCaPXp9Mol7bvCD/adohPtgBFkXzFGIhjvIeJga+TKWXfVIlxE87muAs0poIAPnLh/e</vt:lpwstr>
  </property>
  <property fmtid="{D5CDD505-2E9C-101B-9397-08002B2CF9AE}" pid="8" name="_2015_ms_pID_725343">
    <vt:lpwstr>(3)c38GlKnVL+Qs/d34Klg9Tz+XpRVjYFGxq5K3V+ZqFQnpLoqSKRJI6NZ2xID0ZplQ4PamEiZR
kVIuVaYp35YHAoKyeZJeLu9GsssZv7kkECefmcyT4jm0lkilM6mYHWlK04ctYepWkuSIV21K
nD1vKwrx5yUkSL0alFjPiaNhtmu4SaFMF/Zj8HWXE8ZE73i/6ul1n4pIJIeiaxXvHagg8FoA
gZl6zFAWuehOJ49A+U</vt:lpwstr>
  </property>
  <property fmtid="{D5CDD505-2E9C-101B-9397-08002B2CF9AE}" pid="9" name="_2015_ms_pID_7253431">
    <vt:lpwstr>SI5RXvP5DzBS01GpDm0aU41l+uBQRpPnq/9xoOTEf035kPmhQ9+o9/
QbD7Oh5NzJOOhN3WuZdfFUxa/wVlvHB7ATALk/2bvNgmiUxtkxJa35OH7Qkwa4yCf7BiKWWz
MW6b9h3ptOisoPlfTFyUhN6Dx5Ia0N41vdIpucqP2jFRQmJC9QnQ3zngX4xN/KbnlrWzZbOL
vTGvpQw6WBPE5dTO5vFxmMuguSkuWbdGHd/R</vt:lpwstr>
  </property>
  <property fmtid="{D5CDD505-2E9C-101B-9397-08002B2CF9AE}" pid="10" name="_2015_ms_pID_7253432">
    <vt:lpwstr>zD0oX6Bn+/IOvyeCm1Qv2rXLgYUuWKFwh7gl
p3wmrAToHWZGW25Sd5AC/HJsaTyAu8B7g8gKeghp2k9Azkt8c9tsQC46Fl0F4FDUp3Od8evr
xq/vzGK5nkKMAWGiRpciBLpyG46RaDUxQZgl9gaHswM=</vt:lpwstr>
  </property>
  <property fmtid="{D5CDD505-2E9C-101B-9397-08002B2CF9AE}" pid="11" name="_readonly">
    <vt:lpwstr/>
  </property>
  <property fmtid="{D5CDD505-2E9C-101B-9397-08002B2CF9AE}" pid="12" name="_change">
    <vt:lpwstr/>
  </property>
  <property fmtid="{D5CDD505-2E9C-101B-9397-08002B2CF9AE}" pid="13" name="_full-control">
    <vt:lpwstr/>
  </property>
  <property fmtid="{D5CDD505-2E9C-101B-9397-08002B2CF9AE}" pid="14" name="sflag">
    <vt:lpwstr>1679568655</vt:lpwstr>
  </property>
</Properties>
</file>