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9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0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62" r:id="rId3"/>
    <p:sldMasterId id="2147483674" r:id="rId4"/>
    <p:sldMasterId id="2147483687" r:id="rId5"/>
    <p:sldMasterId id="2147483700" r:id="rId6"/>
    <p:sldMasterId id="2147483706" r:id="rId7"/>
    <p:sldMasterId id="2147483718" r:id="rId8"/>
    <p:sldMasterId id="2147483724" r:id="rId9"/>
    <p:sldMasterId id="2147483730" r:id="rId10"/>
    <p:sldMasterId id="2147483739" r:id="rId11"/>
    <p:sldMasterId id="2147483747" r:id="rId12"/>
  </p:sldMasterIdLst>
  <p:notesMasterIdLst>
    <p:notesMasterId r:id="rId18"/>
  </p:notesMasterIdLst>
  <p:handoutMasterIdLst>
    <p:handoutMasterId r:id="rId19"/>
  </p:handoutMasterIdLst>
  <p:sldIdLst>
    <p:sldId id="1843" r:id="rId13"/>
    <p:sldId id="1852" r:id="rId14"/>
    <p:sldId id="1850" r:id="rId15"/>
    <p:sldId id="1859" r:id="rId16"/>
    <p:sldId id="1844" r:id="rId17"/>
  </p:sldIdLst>
  <p:sldSz cx="12190413" cy="6859588"/>
  <p:notesSz cx="6669088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1pPr>
    <a:lvl2pPr marL="339725" indent="1111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2pPr>
    <a:lvl3pPr marL="682625" indent="2254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3pPr>
    <a:lvl4pPr marL="1025525" indent="339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4pPr>
    <a:lvl5pPr marL="1368425" indent="4540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">
          <p15:clr>
            <a:srgbClr val="A4A3A4"/>
          </p15:clr>
        </p15:guide>
        <p15:guide id="2" pos="210">
          <p15:clr>
            <a:srgbClr val="A4A3A4"/>
          </p15:clr>
        </p15:guide>
        <p15:guide id="3" orient="horz" pos="467">
          <p15:clr>
            <a:srgbClr val="A4A3A4"/>
          </p15:clr>
        </p15:guide>
        <p15:guide id="4" pos="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E7E6E6"/>
    <a:srgbClr val="E8D0D0"/>
    <a:srgbClr val="F4E9E9"/>
    <a:srgbClr val="FF0066"/>
    <a:srgbClr val="0070C0"/>
    <a:srgbClr val="1296DB"/>
    <a:srgbClr val="8064A2"/>
    <a:srgbClr val="4BACC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2676" autoAdjust="0"/>
  </p:normalViewPr>
  <p:slideViewPr>
    <p:cSldViewPr>
      <p:cViewPr varScale="1">
        <p:scale>
          <a:sx n="61" d="100"/>
          <a:sy n="61" d="100"/>
        </p:scale>
        <p:origin x="1020" y="54"/>
      </p:cViewPr>
      <p:guideLst>
        <p:guide orient="horz" pos="298"/>
        <p:guide pos="210"/>
        <p:guide orient="horz" pos="467"/>
        <p:guide pos="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6866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D6D254B-912B-4A65-8687-3EE2D9F62DA6}" type="datetimeFigureOut">
              <a:rPr lang="zh-CN" altLang="en-US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6866" y="9429751"/>
            <a:ext cx="289066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6F654E1-E6D7-4E03-B14B-3FEE24133C8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6866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E9AEF2-9454-4C09-AD75-CA2F1EC1D27C}" type="datetimeFigureOut">
              <a:rPr lang="zh-CN" altLang="en-US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598" y="4716464"/>
            <a:ext cx="5335893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6866" y="9429751"/>
            <a:ext cx="289066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C7C9712D-1C84-4B3B-94FC-0B7FEE0DA44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5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1pPr>
    <a:lvl2pPr marL="3397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2pPr>
    <a:lvl3pPr marL="6826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3pPr>
    <a:lvl4pPr marL="10255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4pPr>
    <a:lvl5pPr marL="13684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712D-1C84-4B3B-94FC-0B7FEE0DA4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8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6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0" indent="0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87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52A720F0-48C8-4AF9-B8FE-ECFA30CE51F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8B03DF2-1D31-408D-85DE-0697BEDBD9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25"/>
            <a:ext cx="2628558" cy="5813184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7" y="365225"/>
            <a:ext cx="7733293" cy="5813184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E0A9D22F-3954-490F-8208-3331DFF0D5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>
            <a:off x="11734201" y="6618996"/>
            <a:ext cx="140948" cy="24059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" name="矩形 2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9078FD5E-D699-4A01-AF11-AA03D08B557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7"/>
            <a:ext cx="10514231" cy="4352346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D9975A4-E319-428D-B92F-70C96D4D5B9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9"/>
            <a:ext cx="10514231" cy="2853398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4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C67E3E8F-FF46-48C8-9FE9-3B6F76A9D1A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7"/>
            <a:ext cx="5180926" cy="4352346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7"/>
            <a:ext cx="5180926" cy="4352346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A3A908FB-77F6-487F-A17F-A810B0A470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12" y="1681552"/>
            <a:ext cx="5182513" cy="824103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12" y="2505657"/>
            <a:ext cx="5182513" cy="3685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ED9F32BB-4CB7-4744-B254-FEC35329CE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B33E0D7E-7C56-4180-B611-BCD3561FA7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7E89EF59-37A7-4D49-9ABB-D0D6212A215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2AF28560-C06B-43F6-92E0-EC335967E69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0"/>
            <a:ext cx="6171397" cy="487475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B74E4617-5EB3-4898-8392-D4A40D236BB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0"/>
            <a:ext cx="6171397" cy="4874754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562C194C-0DE4-4305-A4CE-FBEE6A52C0C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7"/>
            <a:ext cx="10514231" cy="4352346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A82E49CD-BE32-4C9D-868B-81414B9C8A3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7" y="365209"/>
            <a:ext cx="7733293" cy="581318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62EC2442-F453-436D-838C-39A05040FEB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65557618-F4EA-4100-9F5D-32632370E91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3F4F53A-8213-492E-937A-9E179545729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9"/>
            <a:ext cx="10514231" cy="285339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AB12503-205A-4865-A4CF-64B7C7FDF5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2129E8E4-05EA-4CB5-A43C-8C2892834EC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12" y="1681552"/>
            <a:ext cx="5182513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12" y="2505657"/>
            <a:ext cx="5182513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7F8C8FDE-5DC6-400B-9FE4-94B7B4B7150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80995B68-44D1-4B5A-877F-86E23264378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9"/>
            <a:ext cx="10514231" cy="2853398"/>
          </a:xfrm>
          <a:prstGeom prst="rect">
            <a:avLst/>
          </a:prstGeom>
        </p:spPr>
        <p:txBody>
          <a:bodyPr lIns="91438" tIns="45719" rIns="91438" bIns="45719"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4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AFD916F5-2B69-4F0C-84E7-B82C5B01A89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3BFE9437-CC42-49E8-AF38-A13E19589AC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FCC2B97-A603-4223-BDDE-B93ADE04264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08B98AED-9E29-492F-8DA6-C48B8C0A98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D28FFBB-B4DA-48F7-ABDE-E66C3E647B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25"/>
            <a:ext cx="2628558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7" y="365225"/>
            <a:ext cx="7733293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70493957-0E9A-4108-95EE-3A5E66F9F39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>
            <a:off x="11734200" y="6618996"/>
            <a:ext cx="140948" cy="24059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" name="矩形 2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8475F540-DCF1-49EF-998B-79113D94576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BE24B783-E266-4A93-BE6E-07F98B42A1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8"/>
            <a:ext cx="10514231" cy="285339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3EC5190E-CE85-44C9-A2F2-9241AE77379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8B0B71E4-3C80-41A9-B15B-E236FD025F6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D955A52F-243A-4717-9364-EEF574C874A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4" y="1681552"/>
            <a:ext cx="5182513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4" y="2505657"/>
            <a:ext cx="5182513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15E9E7BC-7B02-4DFF-8922-F5B855C644D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DD405F49-65DD-4E98-929D-1F45E64B7CA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2F06A6C-5D16-4F4D-886A-3B822E7B0F9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E325E1FE-BE56-47D7-A54F-00E6C2CBB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DEC5944B-4004-45D8-BADA-45E98D57211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4EC22B53-C95A-4101-A867-A5170740AE2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11"/>
            <a:ext cx="2628558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3" y="365211"/>
            <a:ext cx="7733293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BFED7187-8E35-4C86-8795-41B45A6B99D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>
            <a:off x="11734149" y="6618996"/>
            <a:ext cx="140948" cy="24059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" name="矩形 2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"/>
            <a:ext cx="1231740" cy="9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" y="0"/>
            <a:ext cx="12190413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" y="1501069"/>
            <a:ext cx="12190413" cy="370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22175" y="262528"/>
            <a:ext cx="1595759" cy="10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6" y="1917280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7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74420" indent="-16002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2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7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12" y="1681552"/>
            <a:ext cx="5182513" cy="824103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12" y="2505657"/>
            <a:ext cx="5182513" cy="3685441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AA5D9407-4CF6-4695-9037-4C826C05B0E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>
            <a:spLocks noChangeArrowheads="1"/>
          </p:cNvSpPr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/>
          <a:p>
            <a:pPr algn="r" eaLnBrk="1" hangingPunct="1">
              <a:buFont typeface="Arial" panose="020B0604020202020204" pitchFamily="34" charset="0"/>
              <a:buNone/>
            </a:pPr>
            <a:fld id="{A2EA1240-285F-4796-BB7A-4DBF78B47266}" type="slidenum">
              <a:rPr lang="zh-CN" altLang="en-US" sz="1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‹#›</a:t>
            </a:fld>
            <a:endParaRPr lang="en-US" altLang="zh-CN" sz="10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-1456331" y="-27519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一级标题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/24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编号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-1255955" y="3127046"/>
            <a:ext cx="1226326" cy="1186557"/>
          </a:xfrm>
          <a:prstGeom prst="rect">
            <a:avLst/>
          </a:prstGeom>
          <a:noFill/>
          <a:ln>
            <a:noFill/>
          </a:ln>
        </p:spPr>
        <p:txBody>
          <a:bodyPr wrap="none"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正文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辅助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华文楷体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14-16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12315285" y="4758552"/>
            <a:ext cx="192591" cy="300161"/>
          </a:xfrm>
          <a:prstGeom prst="rect">
            <a:avLst/>
          </a:prstGeom>
          <a:solidFill>
            <a:srgbClr val="787878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12503641" y="4763605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120,120,120</a:t>
            </a: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12315285" y="2198907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12315285" y="2546125"/>
            <a:ext cx="192591" cy="300161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Text Box 71"/>
          <p:cNvSpPr txBox="1">
            <a:spLocks noChangeArrowheads="1"/>
          </p:cNvSpPr>
          <p:nvPr/>
        </p:nvSpPr>
        <p:spPr bwMode="auto">
          <a:xfrm>
            <a:off x="12503641" y="2212436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12503643" y="2565995"/>
            <a:ext cx="193649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160,160,160</a:t>
            </a:r>
          </a:p>
        </p:txBody>
      </p:sp>
      <p:cxnSp>
        <p:nvCxnSpPr>
          <p:cNvPr id="15" name="直接连接符 16"/>
          <p:cNvCxnSpPr>
            <a:cxnSpLocks noChangeShapeType="1"/>
          </p:cNvCxnSpPr>
          <p:nvPr userDrawn="1"/>
        </p:nvCxnSpPr>
        <p:spPr bwMode="auto">
          <a:xfrm>
            <a:off x="5" y="954838"/>
            <a:ext cx="121904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ffectLst>
            <a:outerShdw dist="20000" dir="5400000" rotWithShape="0">
              <a:srgbClr val="B2B2B2">
                <a:alpha val="37999"/>
              </a:srgbClr>
            </a:outerShdw>
          </a:effectLst>
        </p:spPr>
      </p:cxnSp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12503641" y="5640108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250,0,0</a:t>
            </a:r>
          </a:p>
        </p:txBody>
      </p:sp>
      <p:sp>
        <p:nvSpPr>
          <p:cNvPr id="18" name="Rectangle 112"/>
          <p:cNvSpPr>
            <a:spLocks noChangeArrowheads="1"/>
          </p:cNvSpPr>
          <p:nvPr/>
        </p:nvSpPr>
        <p:spPr bwMode="auto">
          <a:xfrm>
            <a:off x="12315285" y="5647758"/>
            <a:ext cx="192591" cy="300161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" name="Text Box 118"/>
          <p:cNvSpPr txBox="1">
            <a:spLocks noChangeArrowheads="1"/>
          </p:cNvSpPr>
          <p:nvPr/>
        </p:nvSpPr>
        <p:spPr bwMode="auto">
          <a:xfrm>
            <a:off x="12319514" y="5301367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强调</a:t>
            </a:r>
          </a:p>
        </p:txBody>
      </p:sp>
      <p:sp>
        <p:nvSpPr>
          <p:cNvPr id="20" name="Text Box 120"/>
          <p:cNvSpPr txBox="1">
            <a:spLocks noChangeArrowheads="1"/>
          </p:cNvSpPr>
          <p:nvPr/>
        </p:nvSpPr>
        <p:spPr bwMode="auto">
          <a:xfrm>
            <a:off x="12319514" y="1918149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Text Box 121"/>
          <p:cNvSpPr txBox="1">
            <a:spLocks noChangeArrowheads="1"/>
          </p:cNvSpPr>
          <p:nvPr/>
        </p:nvSpPr>
        <p:spPr bwMode="auto">
          <a:xfrm>
            <a:off x="12319514" y="4450270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边框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-1456331" y="1179262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二级标题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/16-18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项目符号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12315285" y="3450149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" name="Rectangle 70"/>
          <p:cNvSpPr>
            <a:spLocks noChangeArrowheads="1"/>
          </p:cNvSpPr>
          <p:nvPr/>
        </p:nvSpPr>
        <p:spPr bwMode="auto">
          <a:xfrm>
            <a:off x="12315285" y="3810062"/>
            <a:ext cx="192591" cy="300161"/>
          </a:xfrm>
          <a:prstGeom prst="rect">
            <a:avLst/>
          </a:prstGeom>
          <a:solidFill>
            <a:srgbClr val="004B69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12505757" y="3463671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</a:p>
        </p:txBody>
      </p: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12505761" y="3789717"/>
            <a:ext cx="1936497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0,75,105</a:t>
            </a:r>
          </a:p>
        </p:txBody>
      </p:sp>
      <p:sp>
        <p:nvSpPr>
          <p:cNvPr id="28" name="Text Box 120"/>
          <p:cNvSpPr txBox="1">
            <a:spLocks noChangeArrowheads="1"/>
          </p:cNvSpPr>
          <p:nvPr/>
        </p:nvSpPr>
        <p:spPr bwMode="auto">
          <a:xfrm>
            <a:off x="12319514" y="3169386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B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9" name="Text Box 111"/>
          <p:cNvSpPr txBox="1">
            <a:spLocks noChangeArrowheads="1"/>
          </p:cNvSpPr>
          <p:nvPr/>
        </p:nvSpPr>
        <p:spPr bwMode="auto">
          <a:xfrm>
            <a:off x="12505757" y="5978857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255,190,0</a:t>
            </a:r>
          </a:p>
        </p:txBody>
      </p:sp>
      <p:sp>
        <p:nvSpPr>
          <p:cNvPr id="30" name="Rectangle 112"/>
          <p:cNvSpPr>
            <a:spLocks noChangeArrowheads="1"/>
          </p:cNvSpPr>
          <p:nvPr/>
        </p:nvSpPr>
        <p:spPr bwMode="auto">
          <a:xfrm>
            <a:off x="12315285" y="5984387"/>
            <a:ext cx="192591" cy="300161"/>
          </a:xfrm>
          <a:prstGeom prst="rect">
            <a:avLst/>
          </a:prstGeom>
          <a:solidFill>
            <a:srgbClr val="FFBE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62" y="273967"/>
            <a:ext cx="9108947" cy="6669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1"/>
          </p:nvPr>
        </p:nvSpPr>
        <p:spPr>
          <a:xfrm>
            <a:off x="97363" y="1058730"/>
            <a:ext cx="11825442" cy="914612"/>
          </a:xfrm>
        </p:spPr>
        <p:txBody>
          <a:bodyPr/>
          <a:lstStyle>
            <a:lvl1pPr marL="225425" indent="-22542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  <a:lvl2pPr marL="608965" indent="-22034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2pPr>
            <a:lvl3pPr marL="913130" indent="-13525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A1561B04-A766-452F-9668-3AE7D028BA6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34B1B545-B4FE-42EB-AA53-8E5F6B7326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8"/>
            <a:ext cx="10514231" cy="285339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22FD7E83-F930-4639-AAF5-04D7BD13A26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39454F73-7A75-409B-BE20-953DF5027F8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4" y="1681552"/>
            <a:ext cx="5182513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4" y="2505657"/>
            <a:ext cx="5182513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D34E274E-E305-4E89-BBB9-87F2A13F39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6FA37CC1-18D0-4354-9C8A-B5023A82CD5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7AE92173-D9E5-4F6D-90CE-6760840973F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1F57B708-B2BF-4F7C-B186-CFAA558C32A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4C1B3F2-2467-4AEB-A5DA-79F29F17A5D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67C5FD5E-F20F-4BB9-BCDB-F1124E2402A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9423B266-84B0-4E56-AA6C-BBA857FC6B8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11"/>
            <a:ext cx="2628558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3" y="365211"/>
            <a:ext cx="7733293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D4F082CA-07AB-46EF-A0FD-8A72281CB97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"/>
            <a:ext cx="1231740" cy="9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5" y="0"/>
            <a:ext cx="12190413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" y="1501069"/>
            <a:ext cx="12190413" cy="370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4240" y="213833"/>
            <a:ext cx="1983059" cy="103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6" y="1917280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7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74420" indent="-16002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2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7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/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/>
          <a:p>
            <a:pPr algn="r"/>
            <a:fld id="{9AFD2E67-A9A5-439F-A198-3ADE9BE17C5D}" type="slidenum">
              <a:rPr lang="zh-CN" altLang="en-US" sz="1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‹#›</a:t>
            </a:fld>
            <a:endParaRPr lang="en-US" altLang="zh-CN" sz="10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-1456347" y="-27524"/>
            <a:ext cx="1426718" cy="1001900"/>
          </a:xfrm>
          <a:prstGeom prst="rect">
            <a:avLst/>
          </a:prstGeom>
          <a:noFill/>
          <a:ln>
            <a:noFill/>
          </a:ln>
        </p:spPr>
        <p:txBody>
          <a:bodyPr wrap="none"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一级标题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/24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编号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</a:p>
        </p:txBody>
      </p:sp>
      <p:sp>
        <p:nvSpPr>
          <p:cNvPr id="8" name="Text Box 35"/>
          <p:cNvSpPr txBox="1">
            <a:spLocks noChangeArrowheads="1"/>
          </p:cNvSpPr>
          <p:nvPr userDrawn="1"/>
        </p:nvSpPr>
        <p:spPr bwMode="auto">
          <a:xfrm>
            <a:off x="-1255971" y="3127046"/>
            <a:ext cx="1226342" cy="1186565"/>
          </a:xfrm>
          <a:prstGeom prst="rect">
            <a:avLst/>
          </a:prstGeom>
          <a:noFill/>
          <a:ln>
            <a:noFill/>
          </a:ln>
        </p:spPr>
        <p:txBody>
          <a:bodyPr wrap="none"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正文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辅助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华文楷体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14-16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</a:p>
        </p:txBody>
      </p:sp>
      <p:sp>
        <p:nvSpPr>
          <p:cNvPr id="9" name="Rectangle 66"/>
          <p:cNvSpPr>
            <a:spLocks noChangeArrowheads="1"/>
          </p:cNvSpPr>
          <p:nvPr userDrawn="1"/>
        </p:nvSpPr>
        <p:spPr bwMode="auto">
          <a:xfrm>
            <a:off x="12315285" y="4758548"/>
            <a:ext cx="192591" cy="300169"/>
          </a:xfrm>
          <a:prstGeom prst="rect">
            <a:avLst/>
          </a:prstGeom>
          <a:solidFill>
            <a:srgbClr val="787878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 userDrawn="1"/>
        </p:nvSpPr>
        <p:spPr bwMode="auto">
          <a:xfrm>
            <a:off x="12503641" y="4763605"/>
            <a:ext cx="164866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120,120,120</a:t>
            </a:r>
          </a:p>
        </p:txBody>
      </p:sp>
      <p:sp>
        <p:nvSpPr>
          <p:cNvPr id="11" name="Rectangle 68"/>
          <p:cNvSpPr>
            <a:spLocks noChangeArrowheads="1"/>
          </p:cNvSpPr>
          <p:nvPr userDrawn="1"/>
        </p:nvSpPr>
        <p:spPr bwMode="auto">
          <a:xfrm>
            <a:off x="12315285" y="2198903"/>
            <a:ext cx="192591" cy="300169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" name="Rectangle 70"/>
          <p:cNvSpPr>
            <a:spLocks noChangeArrowheads="1"/>
          </p:cNvSpPr>
          <p:nvPr userDrawn="1"/>
        </p:nvSpPr>
        <p:spPr bwMode="auto">
          <a:xfrm>
            <a:off x="12315285" y="2546121"/>
            <a:ext cx="192591" cy="300169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Text Box 71"/>
          <p:cNvSpPr txBox="1">
            <a:spLocks noChangeArrowheads="1"/>
          </p:cNvSpPr>
          <p:nvPr userDrawn="1"/>
        </p:nvSpPr>
        <p:spPr bwMode="auto">
          <a:xfrm>
            <a:off x="12503641" y="2212436"/>
            <a:ext cx="164866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</a:p>
        </p:txBody>
      </p:sp>
      <p:sp>
        <p:nvSpPr>
          <p:cNvPr id="14" name="Text Box 73"/>
          <p:cNvSpPr txBox="1">
            <a:spLocks noChangeArrowheads="1"/>
          </p:cNvSpPr>
          <p:nvPr userDrawn="1"/>
        </p:nvSpPr>
        <p:spPr bwMode="auto">
          <a:xfrm>
            <a:off x="12503643" y="2565995"/>
            <a:ext cx="193649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160,160,160</a:t>
            </a:r>
          </a:p>
        </p:txBody>
      </p:sp>
      <p:cxnSp>
        <p:nvCxnSpPr>
          <p:cNvPr id="15" name="直接连接符 16"/>
          <p:cNvCxnSpPr>
            <a:cxnSpLocks noChangeShapeType="1"/>
          </p:cNvCxnSpPr>
          <p:nvPr userDrawn="1"/>
        </p:nvCxnSpPr>
        <p:spPr bwMode="auto">
          <a:xfrm>
            <a:off x="5" y="954838"/>
            <a:ext cx="12190413" cy="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dist="20000" dir="5400000" rotWithShape="0">
              <a:srgbClr val="B2B2B2">
                <a:alpha val="37999"/>
              </a:srgbClr>
            </a:outerShdw>
          </a:effectLst>
        </p:spPr>
      </p:cxnSp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1"/>
          <p:cNvSpPr txBox="1">
            <a:spLocks noChangeArrowheads="1"/>
          </p:cNvSpPr>
          <p:nvPr userDrawn="1"/>
        </p:nvSpPr>
        <p:spPr bwMode="auto">
          <a:xfrm>
            <a:off x="12503641" y="5640108"/>
            <a:ext cx="164866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250,0,0</a:t>
            </a:r>
          </a:p>
        </p:txBody>
      </p:sp>
      <p:sp>
        <p:nvSpPr>
          <p:cNvPr id="18" name="Rectangle 112"/>
          <p:cNvSpPr>
            <a:spLocks noChangeArrowheads="1"/>
          </p:cNvSpPr>
          <p:nvPr userDrawn="1"/>
        </p:nvSpPr>
        <p:spPr bwMode="auto">
          <a:xfrm>
            <a:off x="12315285" y="5647754"/>
            <a:ext cx="192591" cy="300169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" name="Text Box 118"/>
          <p:cNvSpPr txBox="1">
            <a:spLocks noChangeArrowheads="1"/>
          </p:cNvSpPr>
          <p:nvPr userDrawn="1"/>
        </p:nvSpPr>
        <p:spPr bwMode="auto">
          <a:xfrm>
            <a:off x="12319514" y="5301364"/>
            <a:ext cx="88041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强调</a:t>
            </a:r>
          </a:p>
        </p:txBody>
      </p:sp>
      <p:sp>
        <p:nvSpPr>
          <p:cNvPr id="20" name="Text Box 120"/>
          <p:cNvSpPr txBox="1">
            <a:spLocks noChangeArrowheads="1"/>
          </p:cNvSpPr>
          <p:nvPr userDrawn="1"/>
        </p:nvSpPr>
        <p:spPr bwMode="auto">
          <a:xfrm>
            <a:off x="12319514" y="1918149"/>
            <a:ext cx="148782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Text Box 121"/>
          <p:cNvSpPr txBox="1">
            <a:spLocks noChangeArrowheads="1"/>
          </p:cNvSpPr>
          <p:nvPr userDrawn="1"/>
        </p:nvSpPr>
        <p:spPr bwMode="auto">
          <a:xfrm>
            <a:off x="12319514" y="4450270"/>
            <a:ext cx="88041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边框</a:t>
            </a:r>
          </a:p>
        </p:txBody>
      </p:sp>
      <p:sp>
        <p:nvSpPr>
          <p:cNvPr id="22" name="Text Box 34"/>
          <p:cNvSpPr txBox="1">
            <a:spLocks noChangeArrowheads="1"/>
          </p:cNvSpPr>
          <p:nvPr userDrawn="1"/>
        </p:nvSpPr>
        <p:spPr bwMode="auto">
          <a:xfrm>
            <a:off x="-1456347" y="1179257"/>
            <a:ext cx="1426718" cy="1001900"/>
          </a:xfrm>
          <a:prstGeom prst="rect">
            <a:avLst/>
          </a:prstGeom>
          <a:noFill/>
          <a:ln>
            <a:noFill/>
          </a:ln>
        </p:spPr>
        <p:txBody>
          <a:bodyPr wrap="none"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二级标题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/16-18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项目符号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</a:p>
        </p:txBody>
      </p:sp>
      <p:sp>
        <p:nvSpPr>
          <p:cNvPr id="23" name="Rectangle 68"/>
          <p:cNvSpPr>
            <a:spLocks noChangeArrowheads="1"/>
          </p:cNvSpPr>
          <p:nvPr userDrawn="1"/>
        </p:nvSpPr>
        <p:spPr bwMode="auto">
          <a:xfrm>
            <a:off x="12315285" y="3450145"/>
            <a:ext cx="192591" cy="300169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" name="Rectangle 70"/>
          <p:cNvSpPr>
            <a:spLocks noChangeArrowheads="1"/>
          </p:cNvSpPr>
          <p:nvPr userDrawn="1"/>
        </p:nvSpPr>
        <p:spPr bwMode="auto">
          <a:xfrm>
            <a:off x="12315285" y="3810058"/>
            <a:ext cx="192591" cy="300169"/>
          </a:xfrm>
          <a:prstGeom prst="rect">
            <a:avLst/>
          </a:prstGeom>
          <a:solidFill>
            <a:srgbClr val="004B69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" name="Text Box 71"/>
          <p:cNvSpPr txBox="1">
            <a:spLocks noChangeArrowheads="1"/>
          </p:cNvSpPr>
          <p:nvPr userDrawn="1"/>
        </p:nvSpPr>
        <p:spPr bwMode="auto">
          <a:xfrm>
            <a:off x="12505757" y="3463671"/>
            <a:ext cx="164655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</a:p>
        </p:txBody>
      </p:sp>
      <p:sp>
        <p:nvSpPr>
          <p:cNvPr id="27" name="Text Box 73"/>
          <p:cNvSpPr txBox="1">
            <a:spLocks noChangeArrowheads="1"/>
          </p:cNvSpPr>
          <p:nvPr userDrawn="1"/>
        </p:nvSpPr>
        <p:spPr bwMode="auto">
          <a:xfrm>
            <a:off x="12505761" y="3789717"/>
            <a:ext cx="1936497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0,75,105</a:t>
            </a:r>
          </a:p>
        </p:txBody>
      </p:sp>
      <p:sp>
        <p:nvSpPr>
          <p:cNvPr id="28" name="Text Box 120"/>
          <p:cNvSpPr txBox="1">
            <a:spLocks noChangeArrowheads="1"/>
          </p:cNvSpPr>
          <p:nvPr userDrawn="1"/>
        </p:nvSpPr>
        <p:spPr bwMode="auto">
          <a:xfrm>
            <a:off x="12319514" y="3169386"/>
            <a:ext cx="148782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B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9" name="Text Box 111"/>
          <p:cNvSpPr txBox="1">
            <a:spLocks noChangeArrowheads="1"/>
          </p:cNvSpPr>
          <p:nvPr userDrawn="1"/>
        </p:nvSpPr>
        <p:spPr bwMode="auto">
          <a:xfrm>
            <a:off x="12505757" y="5978857"/>
            <a:ext cx="164655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255,190,0</a:t>
            </a:r>
          </a:p>
        </p:txBody>
      </p:sp>
      <p:sp>
        <p:nvSpPr>
          <p:cNvPr id="30" name="Rectangle 112"/>
          <p:cNvSpPr>
            <a:spLocks noChangeArrowheads="1"/>
          </p:cNvSpPr>
          <p:nvPr userDrawn="1"/>
        </p:nvSpPr>
        <p:spPr bwMode="auto">
          <a:xfrm>
            <a:off x="12315285" y="5984383"/>
            <a:ext cx="192591" cy="300169"/>
          </a:xfrm>
          <a:prstGeom prst="rect">
            <a:avLst/>
          </a:prstGeom>
          <a:solidFill>
            <a:srgbClr val="FFBE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62" y="273967"/>
            <a:ext cx="9108947" cy="6669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1"/>
          </p:nvPr>
        </p:nvSpPr>
        <p:spPr>
          <a:xfrm>
            <a:off x="97363" y="1058730"/>
            <a:ext cx="11825442" cy="914612"/>
          </a:xfrm>
        </p:spPr>
        <p:txBody>
          <a:bodyPr/>
          <a:lstStyle>
            <a:lvl1pPr marL="225425" indent="-22542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  <a:lvl2pPr marL="608965" indent="-22034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2pPr>
            <a:lvl3pPr marL="913130" indent="-13525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3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"/>
            <a:ext cx="1231740" cy="9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" y="0"/>
            <a:ext cx="12190413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" y="1501067"/>
            <a:ext cx="12190413" cy="370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22173" y="262528"/>
            <a:ext cx="1595759" cy="10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4" y="1917280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5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35D5D944-5576-44A4-957B-71DE657EB64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74420" indent="-16002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2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5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3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>
            <a:spLocks noChangeArrowheads="1"/>
          </p:cNvSpPr>
          <p:nvPr/>
        </p:nvSpPr>
        <p:spPr bwMode="auto">
          <a:xfrm>
            <a:off x="10990421" y="6419221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3" rIns="91407" bIns="45703" anchor="ctr"/>
          <a:lstStyle/>
          <a:p>
            <a:pPr algn="r" eaLnBrk="1" hangingPunct="1">
              <a:buFont typeface="Arial" panose="020B0604020202020204" pitchFamily="34" charset="0"/>
              <a:buNone/>
            </a:pPr>
            <a:fld id="{A2EA1240-285F-4796-BB7A-4DBF78B47266}" type="slidenum">
              <a:rPr lang="zh-CN" altLang="en-US" sz="1000" b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cs typeface="Tahoma" panose="020B0604030504040204" pitchFamily="34" charset="0"/>
              </a:rPr>
              <a:t>‹#›</a:t>
            </a:fld>
            <a:endParaRPr lang="en-US" altLang="zh-CN" sz="1000" b="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-1456331" y="-27521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一级标题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/24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编号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-1255955" y="3127044"/>
            <a:ext cx="1226326" cy="1186557"/>
          </a:xfrm>
          <a:prstGeom prst="rect">
            <a:avLst/>
          </a:prstGeom>
          <a:noFill/>
          <a:ln>
            <a:noFill/>
          </a:ln>
        </p:spPr>
        <p:txBody>
          <a:bodyPr wrap="none"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正文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辅助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华文楷体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14-16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12315283" y="4758550"/>
            <a:ext cx="192591" cy="300161"/>
          </a:xfrm>
          <a:prstGeom prst="rect">
            <a:avLst/>
          </a:prstGeom>
          <a:solidFill>
            <a:srgbClr val="787878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12503641" y="4763605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120,120,120</a:t>
            </a: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12315283" y="2198907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12315283" y="2546123"/>
            <a:ext cx="192591" cy="300161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Text Box 71"/>
          <p:cNvSpPr txBox="1">
            <a:spLocks noChangeArrowheads="1"/>
          </p:cNvSpPr>
          <p:nvPr/>
        </p:nvSpPr>
        <p:spPr bwMode="auto">
          <a:xfrm>
            <a:off x="12503641" y="2212434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12503641" y="2565995"/>
            <a:ext cx="193649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160,160,160</a:t>
            </a:r>
          </a:p>
        </p:txBody>
      </p:sp>
      <p:cxnSp>
        <p:nvCxnSpPr>
          <p:cNvPr id="15" name="直接连接符 16"/>
          <p:cNvCxnSpPr>
            <a:cxnSpLocks noChangeShapeType="1"/>
          </p:cNvCxnSpPr>
          <p:nvPr userDrawn="1"/>
        </p:nvCxnSpPr>
        <p:spPr bwMode="auto">
          <a:xfrm>
            <a:off x="3" y="954838"/>
            <a:ext cx="121904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ffectLst>
            <a:outerShdw dist="20000" dir="5400000" rotWithShape="0">
              <a:srgbClr val="B2B2B2">
                <a:alpha val="37999"/>
              </a:srgbClr>
            </a:outerShdw>
          </a:effectLst>
        </p:spPr>
      </p:cxnSp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12503641" y="5640108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250,0,0</a:t>
            </a:r>
          </a:p>
        </p:txBody>
      </p:sp>
      <p:sp>
        <p:nvSpPr>
          <p:cNvPr id="18" name="Rectangle 112"/>
          <p:cNvSpPr>
            <a:spLocks noChangeArrowheads="1"/>
          </p:cNvSpPr>
          <p:nvPr/>
        </p:nvSpPr>
        <p:spPr bwMode="auto">
          <a:xfrm>
            <a:off x="12315283" y="5647756"/>
            <a:ext cx="192591" cy="300161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" name="Text Box 118"/>
          <p:cNvSpPr txBox="1">
            <a:spLocks noChangeArrowheads="1"/>
          </p:cNvSpPr>
          <p:nvPr/>
        </p:nvSpPr>
        <p:spPr bwMode="auto">
          <a:xfrm>
            <a:off x="12319514" y="5301365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强调</a:t>
            </a:r>
          </a:p>
        </p:txBody>
      </p:sp>
      <p:sp>
        <p:nvSpPr>
          <p:cNvPr id="20" name="Text Box 120"/>
          <p:cNvSpPr txBox="1">
            <a:spLocks noChangeArrowheads="1"/>
          </p:cNvSpPr>
          <p:nvPr/>
        </p:nvSpPr>
        <p:spPr bwMode="auto">
          <a:xfrm>
            <a:off x="12319514" y="1918147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Text Box 121"/>
          <p:cNvSpPr txBox="1">
            <a:spLocks noChangeArrowheads="1"/>
          </p:cNvSpPr>
          <p:nvPr/>
        </p:nvSpPr>
        <p:spPr bwMode="auto">
          <a:xfrm>
            <a:off x="12319514" y="4450268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边框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-1456331" y="1179260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二级标题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/16-18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项目符号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12315283" y="3450147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" name="Rectangle 70"/>
          <p:cNvSpPr>
            <a:spLocks noChangeArrowheads="1"/>
          </p:cNvSpPr>
          <p:nvPr/>
        </p:nvSpPr>
        <p:spPr bwMode="auto">
          <a:xfrm>
            <a:off x="12315283" y="3810062"/>
            <a:ext cx="192591" cy="300161"/>
          </a:xfrm>
          <a:prstGeom prst="rect">
            <a:avLst/>
          </a:prstGeom>
          <a:solidFill>
            <a:srgbClr val="004B69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12505757" y="3463671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</a:p>
        </p:txBody>
      </p: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12505759" y="3789715"/>
            <a:ext cx="1936497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0,75,105</a:t>
            </a:r>
          </a:p>
        </p:txBody>
      </p:sp>
      <p:sp>
        <p:nvSpPr>
          <p:cNvPr id="28" name="Text Box 120"/>
          <p:cNvSpPr txBox="1">
            <a:spLocks noChangeArrowheads="1"/>
          </p:cNvSpPr>
          <p:nvPr/>
        </p:nvSpPr>
        <p:spPr bwMode="auto">
          <a:xfrm>
            <a:off x="12319514" y="3169386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B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9" name="Text Box 111"/>
          <p:cNvSpPr txBox="1">
            <a:spLocks noChangeArrowheads="1"/>
          </p:cNvSpPr>
          <p:nvPr/>
        </p:nvSpPr>
        <p:spPr bwMode="auto">
          <a:xfrm>
            <a:off x="12505757" y="5978855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255,190,0</a:t>
            </a:r>
          </a:p>
        </p:txBody>
      </p:sp>
      <p:sp>
        <p:nvSpPr>
          <p:cNvPr id="30" name="Rectangle 112"/>
          <p:cNvSpPr>
            <a:spLocks noChangeArrowheads="1"/>
          </p:cNvSpPr>
          <p:nvPr/>
        </p:nvSpPr>
        <p:spPr bwMode="auto">
          <a:xfrm>
            <a:off x="12315283" y="5984385"/>
            <a:ext cx="192591" cy="300161"/>
          </a:xfrm>
          <a:prstGeom prst="rect">
            <a:avLst/>
          </a:prstGeom>
          <a:solidFill>
            <a:srgbClr val="FFBE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60" y="273967"/>
            <a:ext cx="9108947" cy="6669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1"/>
          </p:nvPr>
        </p:nvSpPr>
        <p:spPr>
          <a:xfrm>
            <a:off x="97361" y="1058730"/>
            <a:ext cx="11825442" cy="914612"/>
          </a:xfrm>
        </p:spPr>
        <p:txBody>
          <a:bodyPr/>
          <a:lstStyle>
            <a:lvl1pPr marL="225425" indent="-22542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  <a:lvl2pPr marL="608965" indent="-22034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2pPr>
            <a:lvl3pPr marL="913130" indent="-13525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00535"/>
            <a:ext cx="12190413" cy="370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1917277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563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5027" b="10148"/>
          <a:stretch>
            <a:fillRect/>
          </a:stretch>
        </p:blipFill>
        <p:spPr>
          <a:xfrm>
            <a:off x="10055131" y="260266"/>
            <a:ext cx="1727967" cy="109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1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 hasCustomPrompt="1"/>
          </p:nvPr>
        </p:nvSpPr>
        <p:spPr>
          <a:xfrm>
            <a:off x="609521" y="1214703"/>
            <a:ext cx="10971372" cy="1710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522" y="142885"/>
            <a:ext cx="9295217" cy="714545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2135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600" indent="-3810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86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431925" indent="-21336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4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91438" tIns="45719" rIns="91438" bIns="45719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B2CF54C6-BF61-4939-AEF0-662C4B67EE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7"/>
            <a:ext cx="10971372" cy="507667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2135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600" indent="-3810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86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433195" indent="-21399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3" y="142888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742" y="6379417"/>
            <a:ext cx="3900931" cy="34297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endParaRPr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522" y="6379417"/>
            <a:ext cx="2803795" cy="34297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3/27/2023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7097" y="6379417"/>
            <a:ext cx="2803795" cy="34297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57067"/>
            <a:ext cx="12190413" cy="370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1917277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562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909514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 hasCustomPrompt="1"/>
          </p:nvPr>
        </p:nvSpPr>
        <p:spPr>
          <a:xfrm>
            <a:off x="609521" y="1214703"/>
            <a:ext cx="10971372" cy="1710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909514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521" y="142885"/>
            <a:ext cx="9295217" cy="714545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2135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600" indent="-3810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86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431925" indent="-21336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3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6"/>
            <a:ext cx="10971372" cy="507667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2135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600" indent="-3810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86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433195" indent="-21399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2" y="142888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535"/>
            <a:ext cx="12190413" cy="370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1917277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562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5027" b="10148"/>
          <a:stretch>
            <a:fillRect/>
          </a:stretch>
        </p:blipFill>
        <p:spPr>
          <a:xfrm>
            <a:off x="10055131" y="260266"/>
            <a:ext cx="1727967" cy="109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91438" tIns="45719" rIns="91438" bIns="45719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0703D5F6-FD2C-499C-8E78-BEE59A13EF3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 hasCustomPrompt="1"/>
          </p:nvPr>
        </p:nvSpPr>
        <p:spPr>
          <a:xfrm>
            <a:off x="609521" y="1214703"/>
            <a:ext cx="10971372" cy="1710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521" y="142885"/>
            <a:ext cx="9295217" cy="714545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9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51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15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</a:lstStyle>
          <a:p>
            <a:fld id="{990D0B74-0932-4449-8F9B-8C6E1D53840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682625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5905" indent="-255905" algn="l" defTabSz="6826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12725" algn="l" defTabSz="68262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defTabSz="6826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0180" algn="l" defTabSz="6826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0180" algn="l" defTabSz="68262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522" y="142885"/>
            <a:ext cx="9295217" cy="7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521" y="1214703"/>
            <a:ext cx="10971372" cy="507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10991113" y="6420322"/>
            <a:ext cx="558727" cy="36521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 b="1">
                <a:latin typeface="+mn-lt"/>
                <a:cs typeface="Tahoma" panose="020B0604030504040204" pitchFamily="34" charset="0"/>
              </a:defRPr>
            </a:lvl1pPr>
          </a:lstStyle>
          <a:p>
            <a:pPr eaLnBrk="1" hangingPunct="1">
              <a:defRPr/>
            </a:pPr>
            <a:fld id="{F26F3683-639F-495B-B6D2-7385E8028149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t>‹#›</a:t>
            </a:fld>
            <a:endParaRPr lang="en-US" altLang="zh-CN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</p:sldLayoutIdLst>
  <p:hf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075055" indent="-160655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521" y="142885"/>
            <a:ext cx="9295217" cy="7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521" y="1214703"/>
            <a:ext cx="10971372" cy="507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10991113" y="6420321"/>
            <a:ext cx="558727" cy="36521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 b="1">
                <a:latin typeface="+mn-lt"/>
                <a:cs typeface="Tahoma" panose="020B0604030504040204" pitchFamily="34" charset="0"/>
              </a:defRPr>
            </a:lvl1pPr>
          </a:lstStyle>
          <a:p>
            <a:pPr eaLnBrk="1" hangingPunct="1">
              <a:defRPr/>
            </a:pPr>
            <a:fld id="{F26F3683-639F-495B-B6D2-7385E8028149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t>‹#›</a:t>
            </a:fld>
            <a:endParaRPr lang="en-US" altLang="zh-CN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hf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075055" indent="-160655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521" y="142885"/>
            <a:ext cx="9295217" cy="7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521" y="1214703"/>
            <a:ext cx="10971372" cy="507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10991113" y="6420321"/>
            <a:ext cx="558727" cy="365210"/>
          </a:xfrm>
          <a:prstGeom prst="rect">
            <a:avLst/>
          </a:prstGeom>
        </p:spPr>
        <p:txBody>
          <a:bodyPr vert="horz" wrap="square" lIns="91428" tIns="45714" rIns="91428" bIns="45714" numCol="1" anchor="ctr" anchorCtr="0" compatLnSpc="1"/>
          <a:lstStyle>
            <a:lvl1pPr algn="r">
              <a:defRPr sz="1000" b="1">
                <a:latin typeface="+mn-lt"/>
                <a:cs typeface="Tahoma" panose="020B0604030504040204" pitchFamily="34" charset="0"/>
              </a:defRPr>
            </a:lvl1pPr>
          </a:lstStyle>
          <a:p>
            <a:pPr eaLnBrk="1" hangingPunct="1">
              <a:defRPr/>
            </a:pPr>
            <a:fld id="{F26F3683-639F-495B-B6D2-7385E8028149}" type="slidenum">
              <a:rPr lang="zh-CN" altLang="en-US" sz="1000" smtClean="0">
                <a:solidFill>
                  <a:prstClr val="black"/>
                </a:solidFill>
                <a:ea typeface="宋体" panose="02010600030101010101" pitchFamily="2" charset="-122"/>
              </a:rPr>
              <a:t>‹#›</a:t>
            </a:fld>
            <a:endParaRPr lang="en-US" altLang="zh-CN" sz="10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hf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074420" indent="-16002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5" name="Picture 9"/>
          <p:cNvPicPr>
            <a:picLocks noChangeAspect="1" noChangeArrowheads="1"/>
          </p:cNvPicPr>
          <p:nvPr/>
        </p:nvPicPr>
        <p:blipFill>
          <a:blip r:embed="rId2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3076" name="标题占位符 12"/>
          <p:cNvSpPr>
            <a:spLocks noGrp="1"/>
          </p:cNvSpPr>
          <p:nvPr>
            <p:ph type="title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4" tIns="45717" rIns="91434" bIns="45717" numCol="1" anchor="ctr" anchorCtr="0" compatLnSpc="1"/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</a:p>
        </p:txBody>
      </p:sp>
      <p:sp>
        <p:nvSpPr>
          <p:cNvPr id="3077" name="文本占位符 13"/>
          <p:cNvSpPr>
            <a:spLocks noGrp="1"/>
          </p:cNvSpPr>
          <p:nvPr>
            <p:ph type="body" idx="1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4" tIns="45717" rIns="91434" bIns="45717" numCol="1" anchor="t" anchorCtr="0" compatLnSpc="1"/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</a:p>
        </p:txBody>
      </p:sp>
      <p:sp>
        <p:nvSpPr>
          <p:cNvPr id="3078" name="灯片编号占位符 5"/>
          <p:cNvSpPr txBox="1"/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ctr"/>
          <a:lstStyle/>
          <a:p>
            <a:pPr algn="r"/>
            <a:fld id="{1589D2AB-9290-4477-866D-034AD6376A56}" type="slidenum">
              <a:rPr lang="zh-CN" altLang="en-US" sz="1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‹#›</a:t>
            </a:fld>
            <a:endParaRPr lang="en-US" altLang="zh-CN" sz="10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39725" indent="-33972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1pPr>
      <a:lvl2pPr marL="739775" indent="-28257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2pPr>
      <a:lvl3pPr marL="1071880" indent="-1574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3pPr>
      <a:lvl4pPr marL="15970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42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99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4100" name="Picture 9"/>
          <p:cNvPicPr>
            <a:picLocks noChangeAspect="1" noChangeArrowheads="1"/>
          </p:cNvPicPr>
          <p:nvPr/>
        </p:nvPicPr>
        <p:blipFill>
          <a:blip r:embed="rId14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</a:lstStyle>
          <a:p>
            <a:fld id="{B14C74B1-2179-4032-B2FA-FD0022F1915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xStyles>
    <p:titleStyle>
      <a:lvl1pPr algn="l" defTabSz="68453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45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23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5124" name="Picture 9"/>
          <p:cNvPicPr>
            <a:picLocks noChangeAspect="1" noChangeArrowheads="1"/>
          </p:cNvPicPr>
          <p:nvPr/>
        </p:nvPicPr>
        <p:blipFill>
          <a:blip r:embed="rId15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</a:lstStyle>
          <a:p>
            <a:fld id="{2AE9FE08-4B00-4F66-BFCB-984C33686B2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med"/>
  <p:txStyles>
    <p:titleStyle>
      <a:lvl1pPr algn="l" defTabSz="68453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45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47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6148" name="Picture 9"/>
          <p:cNvPicPr>
            <a:picLocks noChangeAspect="1" noChangeArrowheads="1"/>
          </p:cNvPicPr>
          <p:nvPr/>
        </p:nvPicPr>
        <p:blipFill>
          <a:blip r:embed="rId15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</a:lstStyle>
          <a:p>
            <a:fld id="{F7699808-FB25-4EB7-9427-9610820E628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spd="med"/>
  <p:txStyles>
    <p:titleStyle>
      <a:lvl1pPr algn="l" defTabSz="68453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45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1" name="Picture 9"/>
          <p:cNvPicPr>
            <a:picLocks noChangeAspect="1" noChangeArrowheads="1"/>
          </p:cNvPicPr>
          <p:nvPr/>
        </p:nvPicPr>
        <p:blipFill>
          <a:blip r:embed="rId7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2" name="标题占位符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ctr" anchorCtr="0" compatLnSpc="1"/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</a:p>
        </p:txBody>
      </p:sp>
      <p:sp>
        <p:nvSpPr>
          <p:cNvPr id="7173" name="文本占位符 1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</a:p>
        </p:txBody>
      </p:sp>
      <p:sp>
        <p:nvSpPr>
          <p:cNvPr id="7174" name="灯片编号占位符 5"/>
          <p:cNvSpPr txBox="1">
            <a:spLocks noChangeArrowheads="1"/>
          </p:cNvSpPr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/>
          <a:p>
            <a:pPr algn="r" eaLnBrk="1" hangingPunct="1">
              <a:buFont typeface="Arial" panose="020B0604020202020204" pitchFamily="34" charset="0"/>
              <a:buNone/>
            </a:pPr>
            <a:fld id="{BE02516F-6A6C-49C5-9DA7-3F3485B47AD9}" type="slidenum">
              <a:rPr lang="zh-CN" altLang="en-US" sz="1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‹#›</a:t>
            </a:fld>
            <a:endParaRPr lang="en-US" altLang="zh-CN" sz="10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38455" indent="-33845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1pPr>
      <a:lvl2pPr marL="738505" indent="-281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2pPr>
      <a:lvl3pPr marL="1069975" indent="-15557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3pPr>
      <a:lvl4pPr marL="1595755" indent="-22415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2955" indent="-22415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219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14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</a:lstStyle>
          <a:p>
            <a:fld id="{43F50009-1B5C-406B-ABED-8DF89A9B6D56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/>
  <p:txStyles>
    <p:titleStyle>
      <a:lvl1pPr algn="l" defTabSz="68453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45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7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0244" name="标题占位符 12"/>
          <p:cNvSpPr>
            <a:spLocks noGrp="1"/>
          </p:cNvSpPr>
          <p:nvPr>
            <p:ph type="title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</a:p>
        </p:txBody>
      </p:sp>
      <p:sp>
        <p:nvSpPr>
          <p:cNvPr id="10245" name="文本占位符 13"/>
          <p:cNvSpPr>
            <a:spLocks noGrp="1"/>
          </p:cNvSpPr>
          <p:nvPr>
            <p:ph type="body" idx="1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</a:p>
        </p:txBody>
      </p:sp>
      <p:sp>
        <p:nvSpPr>
          <p:cNvPr id="10246" name="灯片编号占位符 5"/>
          <p:cNvSpPr txBox="1"/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/>
          <a:p>
            <a:pPr algn="r"/>
            <a:fld id="{6C6D3FE5-1A0D-48E9-9B9B-B37A79416B36}" type="slidenum">
              <a:rPr lang="zh-CN" altLang="en-US" sz="1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‹#›</a:t>
            </a:fld>
            <a:endParaRPr lang="en-US" altLang="zh-CN" sz="10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1pPr>
      <a:lvl2pPr marL="741680" indent="-2844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2pPr>
      <a:lvl3pPr marL="1073150" indent="-158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3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1" name="Picture 9"/>
          <p:cNvPicPr>
            <a:picLocks noChangeAspect="1" noChangeArrowheads="1"/>
          </p:cNvPicPr>
          <p:nvPr/>
        </p:nvPicPr>
        <p:blipFill>
          <a:blip r:embed="rId7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2" name="标题占位符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ctr" anchorCtr="0" compatLnSpc="1"/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</a:p>
        </p:txBody>
      </p:sp>
      <p:sp>
        <p:nvSpPr>
          <p:cNvPr id="7173" name="文本占位符 1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</a:p>
        </p:txBody>
      </p:sp>
      <p:sp>
        <p:nvSpPr>
          <p:cNvPr id="7174" name="灯片编号占位符 5"/>
          <p:cNvSpPr txBox="1">
            <a:spLocks noChangeArrowheads="1"/>
          </p:cNvSpPr>
          <p:nvPr/>
        </p:nvSpPr>
        <p:spPr bwMode="auto">
          <a:xfrm>
            <a:off x="10990421" y="6419221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3" rIns="91407" bIns="45703" anchor="ctr"/>
          <a:lstStyle/>
          <a:p>
            <a:pPr algn="r" eaLnBrk="1" hangingPunct="1">
              <a:buFont typeface="Arial" panose="020B0604020202020204" pitchFamily="34" charset="0"/>
              <a:buNone/>
            </a:pPr>
            <a:fld id="{BE02516F-6A6C-49C5-9DA7-3F3485B47AD9}" type="slidenum">
              <a:rPr lang="zh-CN" altLang="en-US" sz="1000" b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cs typeface="Tahoma" panose="020B0604030504040204" pitchFamily="34" charset="0"/>
              </a:rPr>
              <a:t>‹#›</a:t>
            </a:fld>
            <a:endParaRPr lang="en-US" altLang="zh-CN" sz="1000" b="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165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37820" indent="-33782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1pPr>
      <a:lvl2pPr marL="737870" indent="-28067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2pPr>
      <a:lvl3pPr marL="1069975" indent="-15557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3pPr>
      <a:lvl4pPr marL="1595120" indent="-22352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2320" indent="-22352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431" y="2133526"/>
            <a:ext cx="10941560" cy="201669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GIP6 Use Cases in P</a:t>
            </a:r>
            <a:r>
              <a:rPr lang="en-US" altLang="zh-CN" sz="4400" dirty="0" smtClean="0">
                <a:latin typeface="+mj-lt"/>
                <a:ea typeface="微软雅黑" panose="020B0503020204020204" pitchFamily="34" charset="-122"/>
              </a:rPr>
              <a:t>rivate Line Sc</a:t>
            </a:r>
            <a:r>
              <a:rPr lang="en-US" altLang="zh-CN" sz="4400" dirty="0" smtClean="0">
                <a:latin typeface="+mj-lt"/>
                <a:ea typeface="微软雅黑" panose="020B0503020204020204" pitchFamily="34" charset="-122"/>
                <a:sym typeface="+mn-ea"/>
              </a:rPr>
              <a:t>enario</a:t>
            </a:r>
            <a:r>
              <a:rPr lang="en-US" altLang="zh-CN" sz="4400" dirty="0" smtClean="0"/>
              <a:t> 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28566" y="5302002"/>
            <a:ext cx="8533289" cy="144016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b="1" smtClean="0">
                <a:solidFill>
                  <a:schemeClr val="tx1"/>
                </a:solidFill>
              </a:rPr>
              <a:t>Shuai Zhang</a:t>
            </a:r>
            <a:r>
              <a:rPr lang="zh-CN" altLang="en-US" sz="2000" b="1" smtClean="0">
                <a:solidFill>
                  <a:schemeClr val="tx1"/>
                </a:solidFill>
              </a:rPr>
              <a:t>（</a:t>
            </a:r>
            <a:r>
              <a:rPr lang="en-US" altLang="zh-CN" sz="2000" b="1" smtClean="0">
                <a:solidFill>
                  <a:schemeClr val="tx1"/>
                </a:solidFill>
              </a:rPr>
              <a:t>China Unicom</a:t>
            </a:r>
            <a:r>
              <a:rPr lang="zh-CN" altLang="en-US" sz="2000" b="1" smtClean="0">
                <a:solidFill>
                  <a:schemeClr val="tx1"/>
                </a:solidFill>
              </a:rPr>
              <a:t>）</a:t>
            </a:r>
            <a:endParaRPr lang="en-US" altLang="zh-CN" sz="2000" b="1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b="1" smtClean="0">
                <a:solidFill>
                  <a:schemeClr val="tx1"/>
                </a:solidFill>
              </a:rPr>
              <a:t>                March 2023</a:t>
            </a:r>
            <a:r>
              <a:rPr lang="zh-CN" altLang="en-US" sz="2000" dirty="0"/>
              <a:t>网络研究部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34566" y="117426"/>
            <a:ext cx="11593288" cy="71454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  <a:latin typeface="+mj-lt"/>
                <a:ea typeface="黑体" panose="02010609060101010101" pitchFamily="49" charset="-122"/>
                <a:sym typeface="+mn-ea"/>
              </a:rPr>
              <a:t>Background</a:t>
            </a:r>
            <a:r>
              <a:rPr lang="zh-CN" altLang="en-US" b="1" dirty="0" smtClean="0">
                <a:solidFill>
                  <a:prstClr val="black"/>
                </a:solidFill>
                <a:latin typeface="+mj-lt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b="1" dirty="0" smtClean="0">
                <a:solidFill>
                  <a:prstClr val="black"/>
                </a:solidFill>
                <a:latin typeface="+mj-lt"/>
                <a:ea typeface="黑体" panose="02010609060101010101" pitchFamily="49" charset="-122"/>
                <a:sym typeface="+mn-ea"/>
              </a:rPr>
              <a:t>tunnels in private line s</a:t>
            </a:r>
            <a:r>
              <a:rPr lang="en-US" altLang="zh-CN" b="1" smtClean="0">
                <a:latin typeface="+mj-lt"/>
                <a:ea typeface="微软雅黑" panose="020B0503020204020204" pitchFamily="34" charset="-122"/>
                <a:sym typeface="+mn-ea"/>
              </a:rPr>
              <a:t>cenario</a:t>
            </a:r>
            <a:endParaRPr lang="zh-CN" altLang="en-US" b="1" dirty="0" smtClean="0">
              <a:solidFill>
                <a:prstClr val="black"/>
              </a:solidFill>
              <a:latin typeface="+mj-lt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154683" y="4708410"/>
            <a:ext cx="3782060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1pPr>
            <a:lvl2pPr marL="339725" indent="1111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2pPr>
            <a:lvl3pPr marL="682625" indent="2254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3pPr>
            <a:lvl4pPr marL="1025525" indent="3397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4pPr>
            <a:lvl5pPr marL="1368425" indent="4540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IPsec: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+mj-lt"/>
              </a:rPr>
              <a:t>     High security private</a:t>
            </a:r>
            <a:r>
              <a:rPr lang="en-US" altLang="zh-CN" dirty="0">
                <a:latin typeface="+mj-lt"/>
                <a:sym typeface="+mn-ea"/>
              </a:rPr>
              <a:t> line </a:t>
            </a:r>
            <a:endParaRPr lang="en-US" altLang="zh-CN" dirty="0">
              <a:latin typeface="+mj-lt"/>
            </a:endParaRPr>
          </a:p>
        </p:txBody>
      </p:sp>
      <p:sp>
        <p:nvSpPr>
          <p:cNvPr id="108" name="右大括号 107"/>
          <p:cNvSpPr/>
          <p:nvPr/>
        </p:nvSpPr>
        <p:spPr>
          <a:xfrm>
            <a:off x="9130599" y="2133650"/>
            <a:ext cx="431800" cy="38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1pPr>
            <a:lvl2pPr marL="339725" indent="1111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2pPr>
            <a:lvl3pPr marL="682625" indent="2254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3pPr>
            <a:lvl4pPr marL="1025525" indent="3397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4pPr>
            <a:lvl5pPr marL="1368425" indent="4540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9" name="燕尾形箭头 108"/>
          <p:cNvSpPr/>
          <p:nvPr/>
        </p:nvSpPr>
        <p:spPr>
          <a:xfrm>
            <a:off x="9194801" y="3772238"/>
            <a:ext cx="1296035" cy="6477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1pPr>
            <a:lvl2pPr marL="339725" indent="1111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2pPr>
            <a:lvl3pPr marL="682625" indent="2254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3pPr>
            <a:lvl4pPr marL="1025525" indent="3397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4pPr>
            <a:lvl5pPr marL="1368425" indent="4540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0" name="加号 109"/>
          <p:cNvSpPr/>
          <p:nvPr/>
        </p:nvSpPr>
        <p:spPr>
          <a:xfrm>
            <a:off x="9392411" y="3387319"/>
            <a:ext cx="431800" cy="431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1pPr>
            <a:lvl2pPr marL="339725" indent="1111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2pPr>
            <a:lvl3pPr marL="682625" indent="2254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3pPr>
            <a:lvl4pPr marL="1025525" indent="3397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4pPr>
            <a:lvl5pPr marL="1368425" indent="4540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9793413" y="3310406"/>
            <a:ext cx="1774825" cy="506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1pPr>
            <a:lvl2pPr marL="339725" indent="1111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2pPr>
            <a:lvl3pPr marL="682625" indent="2254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3pPr>
            <a:lvl4pPr marL="1025525" indent="3397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4pPr>
            <a:lvl5pPr marL="1368425" indent="4540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+mj-lt"/>
              </a:rPr>
              <a:t>APN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 err="1">
                <a:latin typeface="+mj-lt"/>
              </a:rPr>
              <a:t>iFIT</a:t>
            </a:r>
            <a:r>
              <a:rPr lang="en-US" altLang="zh-CN" dirty="0">
                <a:latin typeface="+mj-lt"/>
              </a:rPr>
              <a:t>...</a:t>
            </a:r>
          </a:p>
        </p:txBody>
      </p:sp>
      <p:sp>
        <p:nvSpPr>
          <p:cNvPr id="112" name="文本框 64"/>
          <p:cNvSpPr txBox="1"/>
          <p:nvPr/>
        </p:nvSpPr>
        <p:spPr>
          <a:xfrm>
            <a:off x="10404317" y="3703565"/>
            <a:ext cx="15894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1pPr>
            <a:lvl2pPr marL="339725" indent="1111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2pPr>
            <a:lvl3pPr marL="682625" indent="2254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3pPr>
            <a:lvl4pPr marL="1025525" indent="3397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4pPr>
            <a:lvl5pPr marL="1368425" indent="4540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dirty="0"/>
              <a:t>Unified</a:t>
            </a:r>
          </a:p>
          <a:p>
            <a:pPr algn="ctr"/>
            <a:r>
              <a:rPr lang="en-US" altLang="zh-CN" sz="2400" dirty="0"/>
              <a:t>T</a:t>
            </a:r>
            <a:r>
              <a:rPr lang="zh-CN" altLang="en-US" sz="2400" dirty="0"/>
              <a:t>unnel</a:t>
            </a:r>
          </a:p>
        </p:txBody>
      </p:sp>
      <p:sp>
        <p:nvSpPr>
          <p:cNvPr id="113" name="文本框 65"/>
          <p:cNvSpPr txBox="1"/>
          <p:nvPr/>
        </p:nvSpPr>
        <p:spPr>
          <a:xfrm>
            <a:off x="10865034" y="4545164"/>
            <a:ext cx="8972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1pPr>
            <a:lvl2pPr marL="339725" indent="1111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2pPr>
            <a:lvl3pPr marL="682625" indent="2254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3pPr>
            <a:lvl4pPr marL="1025525" indent="3397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4pPr>
            <a:lvl5pPr marL="1368425" indent="4540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C00000"/>
                </a:solidFill>
              </a:rPr>
              <a:t>？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143828" y="1810727"/>
            <a:ext cx="6433820" cy="2098675"/>
            <a:chOff x="297815" y="1125855"/>
            <a:chExt cx="6433820" cy="2098675"/>
          </a:xfrm>
        </p:grpSpPr>
        <p:pic>
          <p:nvPicPr>
            <p:cNvPr id="196" name="图片 1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815" y="1125855"/>
              <a:ext cx="6433820" cy="2098675"/>
            </a:xfrm>
            <a:prstGeom prst="rect">
              <a:avLst/>
            </a:prstGeom>
          </p:spPr>
        </p:pic>
        <p:sp>
          <p:nvSpPr>
            <p:cNvPr id="197" name="文本框 1"/>
            <p:cNvSpPr txBox="1"/>
            <p:nvPr/>
          </p:nvSpPr>
          <p:spPr>
            <a:xfrm>
              <a:off x="321032" y="1750453"/>
              <a:ext cx="70256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700" b="1" smtClean="0"/>
                <a:t>Enterprise 1</a:t>
              </a:r>
              <a:endParaRPr lang="zh-CN" altLang="en-US" sz="700" b="1"/>
            </a:p>
          </p:txBody>
        </p:sp>
        <p:sp>
          <p:nvSpPr>
            <p:cNvPr id="198" name="文本框 103"/>
            <p:cNvSpPr txBox="1"/>
            <p:nvPr/>
          </p:nvSpPr>
          <p:spPr>
            <a:xfrm>
              <a:off x="344249" y="2329324"/>
              <a:ext cx="65612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700" b="1" smtClean="0"/>
                <a:t>Enterprise 2</a:t>
              </a:r>
              <a:endParaRPr lang="zh-CN" altLang="en-US" sz="700" b="1"/>
            </a:p>
          </p:txBody>
        </p:sp>
        <p:sp>
          <p:nvSpPr>
            <p:cNvPr id="199" name="文本框 104"/>
            <p:cNvSpPr txBox="1"/>
            <p:nvPr/>
          </p:nvSpPr>
          <p:spPr>
            <a:xfrm>
              <a:off x="5815840" y="1727533"/>
              <a:ext cx="70256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700" b="1" smtClean="0"/>
                <a:t>Enterprise 1</a:t>
              </a:r>
              <a:endParaRPr lang="zh-CN" altLang="en-US" sz="700" b="1"/>
            </a:p>
          </p:txBody>
        </p:sp>
        <p:sp>
          <p:nvSpPr>
            <p:cNvPr id="200" name="文本框 105"/>
            <p:cNvSpPr txBox="1"/>
            <p:nvPr/>
          </p:nvSpPr>
          <p:spPr>
            <a:xfrm>
              <a:off x="5873348" y="2398108"/>
              <a:ext cx="62730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700" b="1" smtClean="0"/>
                <a:t>Enterprise 2</a:t>
              </a:r>
              <a:endParaRPr lang="zh-CN" altLang="en-US" sz="700" b="1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3175139" y="1835791"/>
              <a:ext cx="550637" cy="208800"/>
            </a:xfrm>
            <a:prstGeom prst="rect">
              <a:avLst/>
            </a:prstGeom>
            <a:solidFill>
              <a:srgbClr val="FEE9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2" name="文本框 106"/>
            <p:cNvSpPr txBox="1"/>
            <p:nvPr/>
          </p:nvSpPr>
          <p:spPr>
            <a:xfrm>
              <a:off x="3188796" y="1770914"/>
              <a:ext cx="549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700" b="1" smtClean="0"/>
                <a:t>MCR</a:t>
              </a:r>
            </a:p>
            <a:p>
              <a:pPr algn="ctr"/>
              <a:r>
                <a:rPr lang="en-US" altLang="zh-CN" sz="900" b="1" smtClean="0">
                  <a:solidFill>
                    <a:srgbClr val="C00000"/>
                  </a:solidFill>
                </a:rPr>
                <a:t>SMAN</a:t>
              </a:r>
              <a:endParaRPr lang="zh-CN" altLang="en-US" sz="9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28203" y="4212974"/>
            <a:ext cx="3849561" cy="1359964"/>
            <a:chOff x="1250362" y="5058837"/>
            <a:chExt cx="3849561" cy="1359964"/>
          </a:xfrm>
        </p:grpSpPr>
        <p:cxnSp>
          <p:nvCxnSpPr>
            <p:cNvPr id="116" name="直线箭头连接符 50"/>
            <p:cNvCxnSpPr/>
            <p:nvPr/>
          </p:nvCxnSpPr>
          <p:spPr>
            <a:xfrm flipV="1">
              <a:off x="2044253" y="5290360"/>
              <a:ext cx="856218" cy="653994"/>
            </a:xfrm>
            <a:prstGeom prst="straightConnector1">
              <a:avLst/>
            </a:prstGeom>
            <a:noFill/>
            <a:ln w="28575" cap="flat" cmpd="sng" algn="ctr">
              <a:solidFill>
                <a:srgbClr val="91CCD3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17" name="直线箭头连接符 51"/>
            <p:cNvCxnSpPr/>
            <p:nvPr/>
          </p:nvCxnSpPr>
          <p:spPr>
            <a:xfrm flipH="1" flipV="1">
              <a:off x="3424724" y="5302635"/>
              <a:ext cx="758545" cy="641719"/>
            </a:xfrm>
            <a:prstGeom prst="straightConnector1">
              <a:avLst/>
            </a:prstGeom>
            <a:noFill/>
            <a:ln w="28575" cap="flat" cmpd="sng" algn="ctr">
              <a:solidFill>
                <a:srgbClr val="91CCD3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118" name="组合 117"/>
            <p:cNvGrpSpPr/>
            <p:nvPr/>
          </p:nvGrpSpPr>
          <p:grpSpPr>
            <a:xfrm>
              <a:off x="1250362" y="5058837"/>
              <a:ext cx="3849561" cy="1359964"/>
              <a:chOff x="2212" y="7732"/>
              <a:chExt cx="6340" cy="2805"/>
            </a:xfrm>
          </p:grpSpPr>
          <p:grpSp>
            <p:nvGrpSpPr>
              <p:cNvPr id="120" name="组合 119"/>
              <p:cNvGrpSpPr/>
              <p:nvPr/>
            </p:nvGrpSpPr>
            <p:grpSpPr>
              <a:xfrm>
                <a:off x="4814" y="7732"/>
                <a:ext cx="962" cy="656"/>
                <a:chOff x="10870307" y="3512052"/>
                <a:chExt cx="1270000" cy="711200"/>
              </a:xfrm>
            </p:grpSpPr>
            <p:pic>
              <p:nvPicPr>
                <p:cNvPr id="194" name="图片 193"/>
                <p:cNvPicPr>
                  <a:picLocks noChangeAspect="1"/>
                </p:cNvPicPr>
                <p:nvPr/>
              </p:nvPicPr>
              <p:blipFill>
                <a:blip r:embed="rId4" cstate="email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870307" y="3512052"/>
                  <a:ext cx="1270000" cy="711200"/>
                </a:xfrm>
                <a:prstGeom prst="rect">
                  <a:avLst/>
                </a:prstGeom>
              </p:spPr>
            </p:pic>
            <p:pic>
              <p:nvPicPr>
                <p:cNvPr id="195" name="图片 194"/>
                <p:cNvPicPr>
                  <a:picLocks noChangeAspect="1"/>
                </p:cNvPicPr>
                <p:nvPr/>
              </p:nvPicPr>
              <p:blipFill>
                <a:blip r:embed="rId5" cstate="email"/>
                <a:stretch>
                  <a:fillRect/>
                </a:stretch>
              </p:blipFill>
              <p:spPr>
                <a:xfrm>
                  <a:off x="10966967" y="3815182"/>
                  <a:ext cx="1153357" cy="319332"/>
                </a:xfrm>
                <a:prstGeom prst="rect">
                  <a:avLst/>
                </a:prstGeom>
              </p:spPr>
            </p:pic>
          </p:grpSp>
          <p:grpSp>
            <p:nvGrpSpPr>
              <p:cNvPr id="121" name="组合 120"/>
              <p:cNvGrpSpPr/>
              <p:nvPr/>
            </p:nvGrpSpPr>
            <p:grpSpPr>
              <a:xfrm>
                <a:off x="7090" y="9361"/>
                <a:ext cx="1462" cy="1176"/>
                <a:chOff x="1050816" y="5553525"/>
                <a:chExt cx="1929066" cy="1277640"/>
              </a:xfrm>
            </p:grpSpPr>
            <p:pic>
              <p:nvPicPr>
                <p:cNvPr id="136" name="图片 135"/>
                <p:cNvPicPr>
                  <a:picLocks noChangeAspect="1"/>
                </p:cNvPicPr>
                <p:nvPr/>
              </p:nvPicPr>
              <p:blipFill>
                <a:blip r:embed="rId6" cstate="email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1357907" y="5842030"/>
                  <a:ext cx="494643" cy="299811"/>
                </a:xfrm>
                <a:prstGeom prst="rect">
                  <a:avLst/>
                </a:prstGeom>
              </p:spPr>
            </p:pic>
            <p:sp>
              <p:nvSpPr>
                <p:cNvPr id="137" name="圆角矩形 136"/>
                <p:cNvSpPr/>
                <p:nvPr/>
              </p:nvSpPr>
              <p:spPr>
                <a:xfrm>
                  <a:off x="1239293" y="5553525"/>
                  <a:ext cx="1548623" cy="1277640"/>
                </a:xfrm>
                <a:prstGeom prst="roundRect">
                  <a:avLst>
                    <a:gd name="adj" fmla="val 7029"/>
                  </a:avLst>
                </a:prstGeom>
                <a:noFill/>
                <a:ln w="12700" cap="flat" cmpd="sng" algn="ctr">
                  <a:solidFill>
                    <a:srgbClr val="91CCD3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12192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3FFE2"/>
                    </a:solidFill>
                    <a:effectLst/>
                    <a:uLnTx/>
                    <a:uFillTx/>
                    <a:latin typeface="+mj-lt"/>
                    <a:ea typeface="PingFang SC" panose="020B0400000000000000" pitchFamily="34" charset="-122"/>
                    <a:cs typeface="+mn-cs"/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050816" y="6049723"/>
                  <a:ext cx="1929066" cy="7571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lvl="0" algn="ctr" defTabSz="1219200">
                    <a:defRPr/>
                  </a:pPr>
                  <a:r>
                    <a:rPr kumimoji="1" lang="en-US" altLang="zh-CN" sz="800" b="1" kern="0" smtClean="0">
                      <a:latin typeface="+mj-lt"/>
                      <a:ea typeface="PingFang SC" panose="020B0400000000000000" pitchFamily="34" charset="-122"/>
                      <a:cs typeface="思源黑体 CN Bold" panose="020B0800000000000000" charset="-122"/>
                    </a:rPr>
                    <a:t>General Headquarters</a:t>
                  </a:r>
                  <a:endParaRPr kumimoji="1" lang="en-US" altLang="en-US" sz="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PingFang SC" panose="020B0400000000000000" pitchFamily="34" charset="-122"/>
                    <a:cs typeface="思源黑体 CN Bold" panose="020B0800000000000000" charset="-122"/>
                  </a:endParaRPr>
                </a:p>
              </p:txBody>
            </p:sp>
            <p:pic>
              <p:nvPicPr>
                <p:cNvPr id="139" name="图片 138"/>
                <p:cNvPicPr>
                  <a:picLocks noChangeAspect="1"/>
                </p:cNvPicPr>
                <p:nvPr/>
              </p:nvPicPr>
              <p:blipFill>
                <a:blip r:embed="rId7" cstate="email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1947916" y="5644614"/>
                  <a:ext cx="658366" cy="658366"/>
                </a:xfrm>
                <a:prstGeom prst="rect">
                  <a:avLst/>
                </a:prstGeom>
              </p:spPr>
            </p:pic>
          </p:grpSp>
          <p:sp>
            <p:nvSpPr>
              <p:cNvPr id="122" name="罐形 23"/>
              <p:cNvSpPr/>
              <p:nvPr/>
            </p:nvSpPr>
            <p:spPr>
              <a:xfrm rot="3091200">
                <a:off x="3974" y="7839"/>
                <a:ext cx="201" cy="1957"/>
              </a:xfrm>
              <a:prstGeom prst="can">
                <a:avLst>
                  <a:gd name="adj" fmla="val 33282"/>
                </a:avLst>
              </a:prstGeom>
              <a:solidFill>
                <a:srgbClr val="1695A3"/>
              </a:solidFill>
              <a:ln w="12700" cap="flat" cmpd="sng" algn="ctr">
                <a:solidFill>
                  <a:srgbClr val="F3FFE2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1pPr>
                <a:lvl2pPr marL="339725" indent="1111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2pPr>
                <a:lvl3pPr marL="682625" indent="2254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3pPr>
                <a:lvl4pPr marL="1025525" indent="3397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4pPr>
                <a:lvl5pPr marL="1368425" indent="4540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1219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3FFE2"/>
                  </a:solidFill>
                  <a:effectLst/>
                  <a:uLnTx/>
                  <a:uFillTx/>
                  <a:latin typeface="+mj-lt"/>
                  <a:ea typeface="PingFang SC" panose="020B0400000000000000" pitchFamily="34" charset="-122"/>
                  <a:cs typeface="+mn-cs"/>
                </a:endParaRPr>
              </a:p>
            </p:txBody>
          </p:sp>
          <p:sp>
            <p:nvSpPr>
              <p:cNvPr id="123" name="罐形 27"/>
              <p:cNvSpPr/>
              <p:nvPr/>
            </p:nvSpPr>
            <p:spPr>
              <a:xfrm rot="7859027">
                <a:off x="6466" y="7907"/>
                <a:ext cx="211" cy="1769"/>
              </a:xfrm>
              <a:prstGeom prst="can">
                <a:avLst>
                  <a:gd name="adj" fmla="val 41483"/>
                </a:avLst>
              </a:prstGeom>
              <a:solidFill>
                <a:srgbClr val="1695A3"/>
              </a:solidFill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1pPr>
                <a:lvl2pPr marL="339725" indent="1111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2pPr>
                <a:lvl3pPr marL="682625" indent="2254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3pPr>
                <a:lvl4pPr marL="1025525" indent="3397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4pPr>
                <a:lvl5pPr marL="1368425" indent="4540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1219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3FFE2"/>
                  </a:solidFill>
                  <a:effectLst/>
                  <a:uLnTx/>
                  <a:uFillTx/>
                  <a:latin typeface="+mj-lt"/>
                  <a:ea typeface="PingFang SC" panose="020B0400000000000000" pitchFamily="34" charset="-122"/>
                  <a:cs typeface="+mn-cs"/>
                </a:endParaRPr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2212" y="9476"/>
                <a:ext cx="1176" cy="1053"/>
                <a:chOff x="5909272" y="4191684"/>
                <a:chExt cx="559748" cy="502373"/>
              </a:xfrm>
            </p:grpSpPr>
            <p:pic>
              <p:nvPicPr>
                <p:cNvPr id="132" name="图片 131"/>
                <p:cNvPicPr>
                  <a:picLocks noChangeAspect="1"/>
                </p:cNvPicPr>
                <p:nvPr/>
              </p:nvPicPr>
              <p:blipFill>
                <a:blip r:embed="rId6" cstate="email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95839" y="4305005"/>
                  <a:ext cx="178500" cy="124503"/>
                </a:xfrm>
                <a:prstGeom prst="rect">
                  <a:avLst/>
                </a:prstGeom>
              </p:spPr>
            </p:pic>
            <p:sp>
              <p:nvSpPr>
                <p:cNvPr id="133" name="矩形 132"/>
                <p:cNvSpPr/>
                <p:nvPr/>
              </p:nvSpPr>
              <p:spPr>
                <a:xfrm>
                  <a:off x="5909272" y="4447800"/>
                  <a:ext cx="559748" cy="2115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12192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800" b="1" kern="0" smtClean="0">
                      <a:latin typeface="+mj-lt"/>
                      <a:ea typeface="宋体" panose="02010600030101010101" pitchFamily="2" charset="-122"/>
                      <a:cs typeface="宋体" panose="02010600030101010101" pitchFamily="2" charset="-122"/>
                    </a:rPr>
                    <a:t>Site </a:t>
                  </a:r>
                  <a:r>
                    <a:rPr kumimoji="1" lang="en-US" altLang="zh-CN" sz="8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j-lt"/>
                      <a:ea typeface="宋体" panose="02010600030101010101" pitchFamily="2" charset="-122"/>
                      <a:cs typeface="宋体" panose="02010600030101010101" pitchFamily="2" charset="-122"/>
                    </a:rPr>
                    <a:t>1</a:t>
                  </a:r>
                  <a:endParaRPr kumimoji="1" lang="en-US" altLang="zh-CN" sz="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pic>
              <p:nvPicPr>
                <p:cNvPr id="134" name="图片 133"/>
                <p:cNvPicPr>
                  <a:picLocks noChangeAspect="1"/>
                </p:cNvPicPr>
                <p:nvPr/>
              </p:nvPicPr>
              <p:blipFill>
                <a:blip r:embed="rId7" cstate="email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978152" y="4219666"/>
                  <a:ext cx="237583" cy="288984"/>
                </a:xfrm>
                <a:prstGeom prst="rect">
                  <a:avLst/>
                </a:prstGeom>
              </p:spPr>
            </p:pic>
            <p:sp>
              <p:nvSpPr>
                <p:cNvPr id="135" name="圆角矩形 134"/>
                <p:cNvSpPr/>
                <p:nvPr/>
              </p:nvSpPr>
              <p:spPr>
                <a:xfrm>
                  <a:off x="5924088" y="4191684"/>
                  <a:ext cx="511437" cy="502373"/>
                </a:xfrm>
                <a:prstGeom prst="roundRect">
                  <a:avLst>
                    <a:gd name="adj" fmla="val 7029"/>
                  </a:avLst>
                </a:prstGeom>
                <a:noFill/>
                <a:ln w="12700" cap="flat" cmpd="sng" algn="ctr">
                  <a:solidFill>
                    <a:srgbClr val="91CCD3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12192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3FFE2"/>
                    </a:solidFill>
                    <a:effectLst/>
                    <a:uLnTx/>
                    <a:uFillTx/>
                    <a:latin typeface="+mj-lt"/>
                    <a:ea typeface="PingFang SC" panose="020B0400000000000000" pitchFamily="34" charset="-122"/>
                    <a:cs typeface="+mn-cs"/>
                  </a:endParaRPr>
                </a:p>
              </p:txBody>
            </p:sp>
          </p:grpSp>
          <p:grpSp>
            <p:nvGrpSpPr>
              <p:cNvPr id="125" name="组合 124"/>
              <p:cNvGrpSpPr/>
              <p:nvPr/>
            </p:nvGrpSpPr>
            <p:grpSpPr>
              <a:xfrm>
                <a:off x="3410" y="9620"/>
                <a:ext cx="3709" cy="749"/>
                <a:chOff x="1759513" y="5190620"/>
                <a:chExt cx="2354591" cy="475429"/>
              </a:xfrm>
            </p:grpSpPr>
            <p:pic>
              <p:nvPicPr>
                <p:cNvPr id="129" name="图片 128"/>
                <p:cNvPicPr>
                  <a:picLocks noChangeAspect="1"/>
                </p:cNvPicPr>
                <p:nvPr/>
              </p:nvPicPr>
              <p:blipFill>
                <a:blip r:embed="rId4" cstate="email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759513" y="5190620"/>
                  <a:ext cx="846857" cy="475429"/>
                </a:xfrm>
                <a:prstGeom prst="rect">
                  <a:avLst/>
                </a:prstGeom>
                <a:ln>
                  <a:solidFill>
                    <a:srgbClr val="91CCD3"/>
                  </a:solidFill>
                </a:ln>
              </p:spPr>
            </p:pic>
            <p:pic>
              <p:nvPicPr>
                <p:cNvPr id="130" name="图片 129"/>
                <p:cNvPicPr>
                  <a:picLocks noChangeAspect="1"/>
                </p:cNvPicPr>
                <p:nvPr/>
              </p:nvPicPr>
              <p:blipFill>
                <a:blip r:embed="rId4" cstate="email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2527071" y="5190620"/>
                  <a:ext cx="846857" cy="475429"/>
                </a:xfrm>
                <a:prstGeom prst="rect">
                  <a:avLst/>
                </a:prstGeom>
                <a:ln>
                  <a:solidFill>
                    <a:srgbClr val="91CCD3"/>
                  </a:solidFill>
                </a:ln>
              </p:spPr>
            </p:pic>
            <p:pic>
              <p:nvPicPr>
                <p:cNvPr id="131" name="图片 130"/>
                <p:cNvPicPr>
                  <a:picLocks noChangeAspect="1"/>
                </p:cNvPicPr>
                <p:nvPr/>
              </p:nvPicPr>
              <p:blipFill>
                <a:blip r:embed="rId4" cstate="email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7247" y="5190620"/>
                  <a:ext cx="846857" cy="475429"/>
                </a:xfrm>
                <a:prstGeom prst="rect">
                  <a:avLst/>
                </a:prstGeom>
                <a:ln>
                  <a:solidFill>
                    <a:srgbClr val="91CCD3"/>
                  </a:solidFill>
                </a:ln>
              </p:spPr>
            </p:pic>
          </p:grpSp>
          <p:grpSp>
            <p:nvGrpSpPr>
              <p:cNvPr id="126" name="组合 125"/>
              <p:cNvGrpSpPr/>
              <p:nvPr/>
            </p:nvGrpSpPr>
            <p:grpSpPr>
              <a:xfrm>
                <a:off x="3379" y="9823"/>
                <a:ext cx="3781" cy="540"/>
                <a:chOff x="8604980" y="5757463"/>
                <a:chExt cx="2400775" cy="342804"/>
              </a:xfrm>
            </p:grpSpPr>
            <p:sp>
              <p:nvSpPr>
                <p:cNvPr id="127" name="罐形 66"/>
                <p:cNvSpPr/>
                <p:nvPr/>
              </p:nvSpPr>
              <p:spPr>
                <a:xfrm rot="5400000">
                  <a:off x="9687526" y="4743236"/>
                  <a:ext cx="235684" cy="2400775"/>
                </a:xfrm>
                <a:prstGeom prst="can">
                  <a:avLst>
                    <a:gd name="adj" fmla="val 33282"/>
                  </a:avLst>
                </a:prstGeom>
                <a:solidFill>
                  <a:srgbClr val="1695A3"/>
                </a:solidFill>
                <a:ln w="12700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12192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3FFE2"/>
                    </a:solidFill>
                    <a:effectLst/>
                    <a:uLnTx/>
                    <a:uFillTx/>
                    <a:latin typeface="+mj-lt"/>
                    <a:ea typeface="PingFang SC" panose="020B0400000000000000" pitchFamily="34" charset="-122"/>
                    <a:cs typeface="+mn-cs"/>
                  </a:endParaRPr>
                </a:p>
              </p:txBody>
            </p:sp>
            <p:sp>
              <p:nvSpPr>
                <p:cNvPr id="128" name="文本框 102"/>
                <p:cNvSpPr txBox="1"/>
                <p:nvPr/>
              </p:nvSpPr>
              <p:spPr>
                <a:xfrm>
                  <a:off x="8640418" y="5757463"/>
                  <a:ext cx="2263445" cy="342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12192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3FFE2"/>
                      </a:solidFill>
                      <a:effectLst/>
                      <a:uLnTx/>
                      <a:uFillTx/>
                      <a:latin typeface="+mj-lt"/>
                    </a:rPr>
                    <a:t>IPSec</a:t>
                  </a:r>
                  <a:r>
                    <a:rPr kumimoji="1" lang="zh-CN" alt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3FFE2"/>
                      </a:solidFill>
                      <a:effectLst/>
                      <a:uLnTx/>
                      <a:uFillTx/>
                      <a:latin typeface="+mj-lt"/>
                    </a:rPr>
                    <a:t> </a:t>
                  </a:r>
                  <a:r>
                    <a:rPr kumimoji="1" lang="en-US" altLang="zh-CN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3FFE2"/>
                      </a:solidFill>
                      <a:effectLst/>
                      <a:uLnTx/>
                      <a:uFillTx/>
                      <a:latin typeface="+mj-lt"/>
                    </a:rPr>
                    <a:t>Encrypted</a:t>
                  </a:r>
                  <a:r>
                    <a:rPr kumimoji="1" lang="zh-CN" alt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3FFE2"/>
                      </a:solidFill>
                      <a:effectLst/>
                      <a:uLnTx/>
                      <a:uFillTx/>
                      <a:latin typeface="+mj-lt"/>
                    </a:rPr>
                    <a:t> </a:t>
                  </a:r>
                  <a:r>
                    <a:rPr kumimoji="1" lang="en-US" altLang="zh-CN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3FFE2"/>
                      </a:solidFill>
                      <a:effectLst/>
                      <a:uLnTx/>
                      <a:uFillTx/>
                      <a:latin typeface="+mj-lt"/>
                    </a:rPr>
                    <a:t>Tunnel</a:t>
                  </a:r>
                  <a:endParaRPr kumimoji="1" lang="zh-CN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3FFE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sp>
          <p:nvSpPr>
            <p:cNvPr id="119" name="矩形 118"/>
            <p:cNvSpPr/>
            <p:nvPr/>
          </p:nvSpPr>
          <p:spPr>
            <a:xfrm>
              <a:off x="3025721" y="5187798"/>
              <a:ext cx="161551" cy="57194"/>
            </a:xfrm>
            <a:prstGeom prst="rect">
              <a:avLst/>
            </a:prstGeom>
            <a:solidFill>
              <a:srgbClr val="FF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6199982" y="2425135"/>
            <a:ext cx="3942715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1pPr>
            <a:lvl2pPr marL="339725" indent="1111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2pPr>
            <a:lvl3pPr marL="682625" indent="2254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3pPr>
            <a:lvl4pPr marL="1025525" indent="3397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4pPr>
            <a:lvl5pPr marL="1368425" indent="45402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j-lt"/>
              </a:rPr>
              <a:t>GRE: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+mj-lt"/>
              </a:rPr>
              <a:t>     For enterprise </a:t>
            </a:r>
            <a:r>
              <a:rPr lang="en-US" altLang="zh-CN" dirty="0">
                <a:latin typeface="+mj-lt"/>
              </a:rPr>
              <a:t>networking 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235" y="117426"/>
            <a:ext cx="11750381" cy="7145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dirty="0"/>
              <a:t>GRE is required to support emerging functionalities (</a:t>
            </a:r>
            <a:r>
              <a:rPr lang="en-US" altLang="zh-CN" b="1" dirty="0" err="1"/>
              <a:t>APN,iFIT,etc</a:t>
            </a:r>
            <a:r>
              <a:rPr lang="en-US" altLang="zh-CN" b="1" dirty="0"/>
              <a:t>.)</a:t>
            </a:r>
            <a:endParaRPr lang="zh-CN" altLang="en-US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1054646" y="1125538"/>
            <a:ext cx="9433048" cy="2592541"/>
            <a:chOff x="297815" y="1125855"/>
            <a:chExt cx="6433820" cy="209867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815" y="1125855"/>
              <a:ext cx="6433820" cy="209867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21032" y="1750453"/>
              <a:ext cx="702560" cy="1877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200" b="1" smtClean="0"/>
                <a:t>Enterprise 1</a:t>
              </a:r>
              <a:endParaRPr lang="zh-CN" altLang="en-US" sz="12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4249" y="2329324"/>
              <a:ext cx="656126" cy="1877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200" b="1" smtClean="0"/>
                <a:t>Enterprise 2</a:t>
              </a:r>
              <a:endParaRPr lang="zh-CN" altLang="en-US" sz="1200" b="1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15840" y="1727533"/>
              <a:ext cx="702560" cy="1877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200" b="1" smtClean="0"/>
                <a:t>Enterprise 1</a:t>
              </a:r>
              <a:endParaRPr lang="zh-CN" altLang="en-US" sz="1200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73348" y="2398108"/>
              <a:ext cx="627300" cy="1877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200" b="1" smtClean="0"/>
                <a:t>Enterprise 2</a:t>
              </a:r>
              <a:endParaRPr lang="zh-CN" altLang="en-US" sz="1200" b="1"/>
            </a:p>
          </p:txBody>
        </p:sp>
        <p:sp>
          <p:nvSpPr>
            <p:cNvPr id="14" name="矩形 13"/>
            <p:cNvSpPr/>
            <p:nvPr/>
          </p:nvSpPr>
          <p:spPr>
            <a:xfrm>
              <a:off x="3175139" y="1835791"/>
              <a:ext cx="550637" cy="208800"/>
            </a:xfrm>
            <a:prstGeom prst="rect">
              <a:avLst/>
            </a:prstGeom>
            <a:solidFill>
              <a:srgbClr val="FEE9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96527" y="1737783"/>
              <a:ext cx="549822" cy="35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050" b="1" dirty="0" smtClean="0"/>
                <a:t>MCR</a:t>
              </a:r>
            </a:p>
            <a:p>
              <a:pPr algn="ctr"/>
              <a:r>
                <a:rPr lang="en-US" altLang="zh-CN" sz="1200" b="1" dirty="0" smtClean="0">
                  <a:solidFill>
                    <a:srgbClr val="C00000"/>
                  </a:solidFill>
                </a:rPr>
                <a:t>I</a:t>
              </a:r>
              <a:r>
                <a:rPr lang="en-US" altLang="zh-CN" sz="1200" b="1" dirty="0" smtClean="0">
                  <a:solidFill>
                    <a:srgbClr val="C00000"/>
                  </a:solidFill>
                </a:rPr>
                <a:t>MAN</a:t>
              </a:r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内容占位符 1"/>
          <p:cNvSpPr>
            <a:spLocks noGrp="1"/>
          </p:cNvSpPr>
          <p:nvPr>
            <p:ph idx="4294967295"/>
          </p:nvPr>
        </p:nvSpPr>
        <p:spPr>
          <a:xfrm>
            <a:off x="496734" y="5239291"/>
            <a:ext cx="11228070" cy="21570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Problem</a:t>
            </a:r>
            <a:r>
              <a:rPr lang="en-US" altLang="zh-CN" sz="2000" b="1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Repetitive implementation of functionalities that is already done in IPv6.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The header of the GRE packet cannot encapsulate more information due to lack of scalability</a:t>
            </a:r>
            <a:endParaRPr 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910630" y="3791932"/>
            <a:ext cx="85223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Based on Industrial Internet and IPRAN or IMAN;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To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provide the point-to-point or point-to-multipoint private lines;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Advantage: quick deployment on new services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02734" y="1413423"/>
            <a:ext cx="4239336" cy="4995949"/>
            <a:chOff x="6579690" y="1809712"/>
            <a:chExt cx="4239336" cy="4995949"/>
          </a:xfrm>
        </p:grpSpPr>
        <p:sp>
          <p:nvSpPr>
            <p:cNvPr id="9" name="Freeform 66"/>
            <p:cNvSpPr>
              <a:spLocks noChangeAspect="1"/>
            </p:cNvSpPr>
            <p:nvPr/>
          </p:nvSpPr>
          <p:spPr bwMode="auto">
            <a:xfrm>
              <a:off x="7075401" y="1809712"/>
              <a:ext cx="2899826" cy="1397526"/>
            </a:xfrm>
            <a:custGeom>
              <a:avLst/>
              <a:gdLst>
                <a:gd name="T0" fmla="*/ 699 w 799"/>
                <a:gd name="T1" fmla="*/ 264 h 464"/>
                <a:gd name="T2" fmla="*/ 698 w 799"/>
                <a:gd name="T3" fmla="*/ 264 h 464"/>
                <a:gd name="T4" fmla="*/ 699 w 799"/>
                <a:gd name="T5" fmla="*/ 253 h 464"/>
                <a:gd name="T6" fmla="*/ 635 w 799"/>
                <a:gd name="T7" fmla="*/ 190 h 464"/>
                <a:gd name="T8" fmla="*/ 623 w 799"/>
                <a:gd name="T9" fmla="*/ 191 h 464"/>
                <a:gd name="T10" fmla="*/ 629 w 799"/>
                <a:gd name="T11" fmla="*/ 153 h 464"/>
                <a:gd name="T12" fmla="*/ 457 w 799"/>
                <a:gd name="T13" fmla="*/ 0 h 464"/>
                <a:gd name="T14" fmla="*/ 288 w 799"/>
                <a:gd name="T15" fmla="*/ 124 h 464"/>
                <a:gd name="T16" fmla="*/ 229 w 799"/>
                <a:gd name="T17" fmla="*/ 102 h 464"/>
                <a:gd name="T18" fmla="*/ 138 w 799"/>
                <a:gd name="T19" fmla="*/ 194 h 464"/>
                <a:gd name="T20" fmla="*/ 138 w 799"/>
                <a:gd name="T21" fmla="*/ 199 h 464"/>
                <a:gd name="T22" fmla="*/ 133 w 799"/>
                <a:gd name="T23" fmla="*/ 198 h 464"/>
                <a:gd name="T24" fmla="*/ 0 w 799"/>
                <a:gd name="T25" fmla="*/ 331 h 464"/>
                <a:gd name="T26" fmla="*/ 133 w 799"/>
                <a:gd name="T27" fmla="*/ 464 h 464"/>
                <a:gd name="T28" fmla="*/ 699 w 799"/>
                <a:gd name="T29" fmla="*/ 464 h 464"/>
                <a:gd name="T30" fmla="*/ 799 w 799"/>
                <a:gd name="T31" fmla="*/ 364 h 464"/>
                <a:gd name="T32" fmla="*/ 699 w 799"/>
                <a:gd name="T33" fmla="*/ 2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64">
                  <a:moveTo>
                    <a:pt x="699" y="264"/>
                  </a:moveTo>
                  <a:cubicBezTo>
                    <a:pt x="698" y="264"/>
                    <a:pt x="698" y="264"/>
                    <a:pt x="698" y="264"/>
                  </a:cubicBezTo>
                  <a:cubicBezTo>
                    <a:pt x="698" y="260"/>
                    <a:pt x="699" y="257"/>
                    <a:pt x="699" y="253"/>
                  </a:cubicBezTo>
                  <a:cubicBezTo>
                    <a:pt x="699" y="218"/>
                    <a:pt x="670" y="190"/>
                    <a:pt x="635" y="190"/>
                  </a:cubicBezTo>
                  <a:cubicBezTo>
                    <a:pt x="631" y="190"/>
                    <a:pt x="627" y="190"/>
                    <a:pt x="623" y="191"/>
                  </a:cubicBezTo>
                  <a:cubicBezTo>
                    <a:pt x="627" y="179"/>
                    <a:pt x="629" y="166"/>
                    <a:pt x="629" y="153"/>
                  </a:cubicBezTo>
                  <a:cubicBezTo>
                    <a:pt x="629" y="69"/>
                    <a:pt x="552" y="0"/>
                    <a:pt x="457" y="0"/>
                  </a:cubicBezTo>
                  <a:cubicBezTo>
                    <a:pt x="373" y="0"/>
                    <a:pt x="304" y="53"/>
                    <a:pt x="288" y="124"/>
                  </a:cubicBezTo>
                  <a:cubicBezTo>
                    <a:pt x="272" y="110"/>
                    <a:pt x="252" y="102"/>
                    <a:pt x="229" y="102"/>
                  </a:cubicBezTo>
                  <a:cubicBezTo>
                    <a:pt x="179" y="102"/>
                    <a:pt x="138" y="143"/>
                    <a:pt x="138" y="194"/>
                  </a:cubicBezTo>
                  <a:cubicBezTo>
                    <a:pt x="138" y="195"/>
                    <a:pt x="138" y="197"/>
                    <a:pt x="138" y="199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59" y="198"/>
                    <a:pt x="0" y="257"/>
                    <a:pt x="0" y="331"/>
                  </a:cubicBezTo>
                  <a:cubicBezTo>
                    <a:pt x="0" y="404"/>
                    <a:pt x="59" y="464"/>
                    <a:pt x="133" y="464"/>
                  </a:cubicBezTo>
                  <a:cubicBezTo>
                    <a:pt x="699" y="464"/>
                    <a:pt x="699" y="464"/>
                    <a:pt x="699" y="464"/>
                  </a:cubicBezTo>
                  <a:cubicBezTo>
                    <a:pt x="754" y="464"/>
                    <a:pt x="799" y="419"/>
                    <a:pt x="799" y="364"/>
                  </a:cubicBezTo>
                  <a:cubicBezTo>
                    <a:pt x="799" y="309"/>
                    <a:pt x="754" y="264"/>
                    <a:pt x="699" y="264"/>
                  </a:cubicBezTo>
                  <a:close/>
                </a:path>
              </a:pathLst>
            </a:custGeom>
            <a:gradFill>
              <a:gsLst>
                <a:gs pos="0">
                  <a:srgbClr val="225378">
                    <a:lumMod val="93000"/>
                    <a:lumOff val="7000"/>
                    <a:alpha val="39000"/>
                  </a:srgbClr>
                </a:gs>
                <a:gs pos="0">
                  <a:srgbClr val="225378"/>
                </a:gs>
                <a:gs pos="100000">
                  <a:sysClr val="window" lastClr="FFFFFF">
                    <a:alpha val="38000"/>
                  </a:sysClr>
                </a:gs>
                <a:gs pos="97000">
                  <a:srgbClr val="1695A3">
                    <a:lumMod val="94000"/>
                  </a:srgbClr>
                </a:gs>
              </a:gsLst>
              <a:lin ang="54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lIns="213097" tIns="440532" rIns="213097" bIns="251733" rtlCol="0" anchor="ctr"/>
            <a:lstStyle/>
            <a:p>
              <a:pPr marL="0" marR="0" lvl="0" indent="0" algn="ctr" defTabSz="1598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35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Bearer Network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579690" y="2801103"/>
              <a:ext cx="4239336" cy="4004558"/>
              <a:chOff x="6579690" y="2801103"/>
              <a:chExt cx="4239336" cy="400455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852673" y="2819470"/>
                <a:ext cx="439733" cy="23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200">
                  <a:defRPr/>
                </a:pPr>
                <a:r>
                  <a:rPr lang="en-US" altLang="zh-CN" sz="935" b="1" dirty="0">
                    <a:latin typeface="微软雅黑" panose="020B0503020204020204" pitchFamily="34" charset="-122"/>
                  </a:rPr>
                  <a:t>PE</a:t>
                </a:r>
                <a:endParaRPr lang="zh-CN" altLang="en-US" sz="935" b="1" dirty="0"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6579690" y="2801103"/>
                <a:ext cx="4239336" cy="4004558"/>
                <a:chOff x="6579690" y="2801103"/>
                <a:chExt cx="4239336" cy="4004558"/>
              </a:xfrm>
            </p:grpSpPr>
            <p:sp>
              <p:nvSpPr>
                <p:cNvPr id="13" name="文本框 12"/>
                <p:cNvSpPr txBox="1"/>
                <p:nvPr/>
              </p:nvSpPr>
              <p:spPr>
                <a:xfrm>
                  <a:off x="9432863" y="2875629"/>
                  <a:ext cx="457173" cy="235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9200">
                    <a:defRPr/>
                  </a:pPr>
                  <a:r>
                    <a:rPr lang="en-US" altLang="zh-CN" sz="935" b="1" dirty="0">
                      <a:latin typeface="微软雅黑" panose="020B0503020204020204" pitchFamily="34" charset="-122"/>
                    </a:rPr>
                    <a:t>PE</a:t>
                  </a:r>
                  <a:endParaRPr lang="zh-CN" altLang="en-US" sz="935" b="1" dirty="0"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14" name="组合 13"/>
                <p:cNvGrpSpPr/>
                <p:nvPr/>
              </p:nvGrpSpPr>
              <p:grpSpPr>
                <a:xfrm>
                  <a:off x="6579690" y="2801103"/>
                  <a:ext cx="4239336" cy="4004558"/>
                  <a:chOff x="1130243" y="2234338"/>
                  <a:chExt cx="3810538" cy="3603737"/>
                </a:xfrm>
              </p:grpSpPr>
              <p:cxnSp>
                <p:nvCxnSpPr>
                  <p:cNvPr id="15" name="曲线连接符 89"/>
                  <p:cNvCxnSpPr/>
                  <p:nvPr/>
                </p:nvCxnSpPr>
                <p:spPr>
                  <a:xfrm rot="5400000" flipH="1" flipV="1">
                    <a:off x="2192245" y="3294355"/>
                    <a:ext cx="1827402" cy="525703"/>
                  </a:xfrm>
                  <a:prstGeom prst="curvedConnector2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3718023" y="5560919"/>
                    <a:ext cx="1222758" cy="2679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219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1335" b="0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Standby</a:t>
                    </a:r>
                    <a:r>
                      <a:rPr kumimoji="0" lang="en-US" altLang="zh-CN" sz="1335" b="0" i="0" u="none" strike="noStrike" kern="0" cap="none" spc="0" normalizeH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 </a:t>
                    </a:r>
                    <a:r>
                      <a:rPr kumimoji="0" lang="en-US" altLang="zh-CN" sz="1335" b="0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Link</a:t>
                    </a:r>
                    <a:endParaRPr kumimoji="0" lang="zh-CN" altLang="en-US" sz="1335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2954028" y="5570106"/>
                    <a:ext cx="875605" cy="2679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219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1335" b="0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Host Link</a:t>
                    </a:r>
                    <a:endParaRPr kumimoji="0" lang="zh-CN" altLang="en-US" sz="1335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2181974" y="3338137"/>
                    <a:ext cx="1213495" cy="4154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1219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40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Internet</a:t>
                    </a:r>
                    <a:endParaRPr kumimoji="0" lang="zh-CN" altLang="en-US" sz="240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1491473" y="5131874"/>
                    <a:ext cx="675829" cy="2676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219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1335" b="0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Site 1</a:t>
                    </a:r>
                    <a:endParaRPr kumimoji="0" lang="zh-CN" altLang="en-US" sz="1335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2312103" y="5131754"/>
                    <a:ext cx="704262" cy="2676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219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335" kern="0" dirty="0" smtClean="0">
                        <a:latin typeface="微软雅黑" panose="020B0503020204020204" pitchFamily="34" charset="-122"/>
                      </a:rPr>
                      <a:t>Site </a:t>
                    </a:r>
                    <a:r>
                      <a:rPr kumimoji="0" lang="en-US" altLang="zh-CN" sz="1335" b="0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2</a:t>
                    </a:r>
                    <a:endParaRPr kumimoji="0" lang="zh-CN" altLang="en-US" sz="1335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3569649" y="5151878"/>
                    <a:ext cx="1310318" cy="2679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219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1335" b="0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EnterpriseDC3</a:t>
                    </a:r>
                    <a:endParaRPr kumimoji="0" lang="zh-CN" altLang="en-US" sz="1335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22" name="直接箭头连接符 21"/>
                  <p:cNvCxnSpPr/>
                  <p:nvPr/>
                </p:nvCxnSpPr>
                <p:spPr>
                  <a:xfrm>
                    <a:off x="3848437" y="5544644"/>
                    <a:ext cx="647145" cy="0"/>
                  </a:xfrm>
                  <a:prstGeom prst="straightConnector1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dash"/>
                    <a:miter lim="800000"/>
                    <a:headEnd type="triangle"/>
                    <a:tailEnd type="triangle"/>
                  </a:ln>
                  <a:effectLst/>
                </p:spPr>
              </p:cxnSp>
              <p:cxnSp>
                <p:nvCxnSpPr>
                  <p:cNvPr id="23" name="直接箭头连接符 22"/>
                  <p:cNvCxnSpPr/>
                  <p:nvPr/>
                </p:nvCxnSpPr>
                <p:spPr>
                  <a:xfrm>
                    <a:off x="2975693" y="5552409"/>
                    <a:ext cx="647145" cy="0"/>
                  </a:xfrm>
                  <a:prstGeom prst="straightConnector1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  <a:effectLst/>
                </p:spPr>
              </p:cxnSp>
              <p:cxnSp>
                <p:nvCxnSpPr>
                  <p:cNvPr id="24" name="曲线连接符 153"/>
                  <p:cNvCxnSpPr/>
                  <p:nvPr/>
                </p:nvCxnSpPr>
                <p:spPr>
                  <a:xfrm rot="5400000" flipH="1" flipV="1">
                    <a:off x="772475" y="3270602"/>
                    <a:ext cx="1885587" cy="528545"/>
                  </a:xfrm>
                  <a:prstGeom prst="curvedConnector2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  <a:effectLst/>
                </p:spPr>
              </p:cxnSp>
              <p:cxnSp>
                <p:nvCxnSpPr>
                  <p:cNvPr id="26" name="曲线连接符 154"/>
                  <p:cNvCxnSpPr/>
                  <p:nvPr/>
                </p:nvCxnSpPr>
                <p:spPr>
                  <a:xfrm flipV="1">
                    <a:off x="1696036" y="2639377"/>
                    <a:ext cx="553323" cy="1928408"/>
                  </a:xfrm>
                  <a:prstGeom prst="curvedConnector2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dash"/>
                    <a:miter lim="800000"/>
                    <a:headEnd type="triangle"/>
                    <a:tailEnd type="triangle"/>
                  </a:ln>
                  <a:effectLst/>
                </p:spPr>
              </p:cxnSp>
              <p:cxnSp>
                <p:nvCxnSpPr>
                  <p:cNvPr id="27" name="曲线连接符 161"/>
                  <p:cNvCxnSpPr/>
                  <p:nvPr/>
                </p:nvCxnSpPr>
                <p:spPr>
                  <a:xfrm flipV="1">
                    <a:off x="3006535" y="2686598"/>
                    <a:ext cx="629036" cy="1958743"/>
                  </a:xfrm>
                  <a:prstGeom prst="curvedConnector2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dash"/>
                    <a:miter lim="800000"/>
                    <a:headEnd type="triangle"/>
                    <a:tailEnd type="triangle"/>
                  </a:ln>
                  <a:effectLst/>
                </p:spPr>
              </p:cxnSp>
              <p:cxnSp>
                <p:nvCxnSpPr>
                  <p:cNvPr id="28" name="曲线连接符 162"/>
                  <p:cNvCxnSpPr/>
                  <p:nvPr/>
                </p:nvCxnSpPr>
                <p:spPr>
                  <a:xfrm rot="10800000">
                    <a:off x="3384953" y="2660816"/>
                    <a:ext cx="705560" cy="1929475"/>
                  </a:xfrm>
                  <a:prstGeom prst="curvedConnector2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曲线连接符 163"/>
                  <p:cNvCxnSpPr/>
                  <p:nvPr/>
                </p:nvCxnSpPr>
                <p:spPr>
                  <a:xfrm rot="16200000" flipV="1">
                    <a:off x="3037227" y="3268317"/>
                    <a:ext cx="1850705" cy="621708"/>
                  </a:xfrm>
                  <a:prstGeom prst="curvedConnector2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dash"/>
                    <a:miter lim="800000"/>
                    <a:headEnd type="triangle"/>
                    <a:tailEnd type="triangle"/>
                  </a:ln>
                  <a:effectLst/>
                </p:spPr>
              </p:cxnSp>
              <p:sp>
                <p:nvSpPr>
                  <p:cNvPr id="30" name="云形 29"/>
                  <p:cNvSpPr/>
                  <p:nvPr/>
                </p:nvSpPr>
                <p:spPr>
                  <a:xfrm rot="10971921">
                    <a:off x="1130243" y="3054357"/>
                    <a:ext cx="3511425" cy="905963"/>
                  </a:xfrm>
                  <a:prstGeom prst="cloud">
                    <a:avLst/>
                  </a:prstGeom>
                  <a:noFill/>
                  <a:ln w="19050" cap="flat" cmpd="sng" algn="ctr">
                    <a:solidFill>
                      <a:srgbClr val="1695A3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9200" eaLnBrk="1" fontAlgn="auto" latinLnBrk="0" hangingPunct="1">
                      <a:lnSpc>
                        <a:spcPct val="12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135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1155873" y="4805093"/>
                    <a:ext cx="508197" cy="2308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1065" b="1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CPE</a:t>
                    </a:r>
                    <a:endParaRPr kumimoji="0" lang="zh-CN" altLang="en-US" sz="1065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2921679" y="4642028"/>
                    <a:ext cx="539202" cy="2308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1065" b="1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CPE</a:t>
                    </a:r>
                    <a:endParaRPr kumimoji="0" lang="zh-CN" altLang="en-US" sz="1065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4282641" y="4619241"/>
                    <a:ext cx="547562" cy="2308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1065" b="1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CPE</a:t>
                    </a:r>
                    <a:endParaRPr kumimoji="0" lang="zh-CN" altLang="en-US" sz="1065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pic>
                <p:nvPicPr>
                  <p:cNvPr id="34" name="图片 3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4417" y="4771920"/>
                    <a:ext cx="430756" cy="397450"/>
                  </a:xfrm>
                  <a:prstGeom prst="rect">
                    <a:avLst/>
                  </a:prstGeom>
                </p:spPr>
              </p:pic>
              <p:pic>
                <p:nvPicPr>
                  <p:cNvPr id="35" name="图片 3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69762" y="4504301"/>
                    <a:ext cx="306052" cy="318364"/>
                  </a:xfrm>
                  <a:prstGeom prst="rect">
                    <a:avLst/>
                  </a:prstGeom>
                </p:spPr>
              </p:pic>
              <p:pic>
                <p:nvPicPr>
                  <p:cNvPr id="36" name="图片 3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0068" y="4504228"/>
                    <a:ext cx="306052" cy="318364"/>
                  </a:xfrm>
                  <a:prstGeom prst="rect">
                    <a:avLst/>
                  </a:prstGeom>
                </p:spPr>
              </p:pic>
              <p:pic>
                <p:nvPicPr>
                  <p:cNvPr id="37" name="图片 3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96778" y="4536492"/>
                    <a:ext cx="306052" cy="318364"/>
                  </a:xfrm>
                  <a:prstGeom prst="rect">
                    <a:avLst/>
                  </a:prstGeom>
                </p:spPr>
              </p:pic>
              <p:pic>
                <p:nvPicPr>
                  <p:cNvPr id="38" name="图片 3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9151" y="4771920"/>
                    <a:ext cx="430756" cy="397450"/>
                  </a:xfrm>
                  <a:prstGeom prst="rect">
                    <a:avLst/>
                  </a:prstGeom>
                </p:spPr>
              </p:pic>
              <p:pic>
                <p:nvPicPr>
                  <p:cNvPr id="39" name="图片 3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17244" y="4827251"/>
                    <a:ext cx="549462" cy="373814"/>
                  </a:xfrm>
                  <a:prstGeom prst="rect">
                    <a:avLst/>
                  </a:prstGeom>
                </p:spPr>
              </p:pic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1824796" y="2409111"/>
                    <a:ext cx="576342" cy="338597"/>
                    <a:chOff x="5242672" y="2348078"/>
                    <a:chExt cx="690941" cy="432664"/>
                  </a:xfrm>
                </p:grpSpPr>
                <p:pic>
                  <p:nvPicPr>
                    <p:cNvPr id="55" name="图片 54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duotone>
                        <a:prstClr val="black"/>
                        <a:schemeClr val="accent5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93522" y="2448956"/>
                      <a:ext cx="202716" cy="193360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6" name="图片 55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duotone>
                        <a:prstClr val="black"/>
                        <a:schemeClr val="accent5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8223" y="2474967"/>
                      <a:ext cx="195321" cy="186307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57" name="Freeform 25"/>
                    <p:cNvSpPr/>
                    <p:nvPr/>
                  </p:nvSpPr>
                  <p:spPr bwMode="auto">
                    <a:xfrm>
                      <a:off x="5242672" y="2348078"/>
                      <a:ext cx="690941" cy="432664"/>
                    </a:xfrm>
                    <a:custGeom>
                      <a:avLst/>
                      <a:gdLst>
                        <a:gd name="T0" fmla="*/ 277 w 1158"/>
                        <a:gd name="T1" fmla="*/ 747 h 747"/>
                        <a:gd name="T2" fmla="*/ 933 w 1158"/>
                        <a:gd name="T3" fmla="*/ 747 h 747"/>
                        <a:gd name="T4" fmla="*/ 1141 w 1158"/>
                        <a:gd name="T5" fmla="*/ 580 h 747"/>
                        <a:gd name="T6" fmla="*/ 1008 w 1158"/>
                        <a:gd name="T7" fmla="*/ 358 h 747"/>
                        <a:gd name="T8" fmla="*/ 926 w 1158"/>
                        <a:gd name="T9" fmla="*/ 194 h 747"/>
                        <a:gd name="T10" fmla="*/ 701 w 1158"/>
                        <a:gd name="T11" fmla="*/ 181 h 747"/>
                        <a:gd name="T12" fmla="*/ 338 w 1158"/>
                        <a:gd name="T13" fmla="*/ 58 h 747"/>
                        <a:gd name="T14" fmla="*/ 205 w 1158"/>
                        <a:gd name="T15" fmla="*/ 346 h 747"/>
                        <a:gd name="T16" fmla="*/ 48 w 1158"/>
                        <a:gd name="T17" fmla="*/ 620 h 747"/>
                        <a:gd name="T18" fmla="*/ 277 w 1158"/>
                        <a:gd name="T19" fmla="*/ 747 h 7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158" h="747">
                          <a:moveTo>
                            <a:pt x="277" y="747"/>
                          </a:moveTo>
                          <a:cubicBezTo>
                            <a:pt x="395" y="747"/>
                            <a:pt x="850" y="747"/>
                            <a:pt x="933" y="747"/>
                          </a:cubicBezTo>
                          <a:cubicBezTo>
                            <a:pt x="1016" y="747"/>
                            <a:pt x="1116" y="703"/>
                            <a:pt x="1141" y="580"/>
                          </a:cubicBezTo>
                          <a:cubicBezTo>
                            <a:pt x="1158" y="498"/>
                            <a:pt x="1112" y="398"/>
                            <a:pt x="1008" y="358"/>
                          </a:cubicBezTo>
                          <a:cubicBezTo>
                            <a:pt x="998" y="284"/>
                            <a:pt x="994" y="249"/>
                            <a:pt x="926" y="194"/>
                          </a:cubicBezTo>
                          <a:cubicBezTo>
                            <a:pt x="869" y="149"/>
                            <a:pt x="782" y="136"/>
                            <a:pt x="701" y="181"/>
                          </a:cubicBezTo>
                          <a:cubicBezTo>
                            <a:pt x="609" y="17"/>
                            <a:pt x="449" y="0"/>
                            <a:pt x="338" y="58"/>
                          </a:cubicBezTo>
                          <a:cubicBezTo>
                            <a:pt x="235" y="110"/>
                            <a:pt x="180" y="217"/>
                            <a:pt x="205" y="346"/>
                          </a:cubicBezTo>
                          <a:cubicBezTo>
                            <a:pt x="55" y="373"/>
                            <a:pt x="0" y="521"/>
                            <a:pt x="48" y="620"/>
                          </a:cubicBezTo>
                          <a:cubicBezTo>
                            <a:pt x="102" y="732"/>
                            <a:pt x="195" y="747"/>
                            <a:pt x="277" y="747"/>
                          </a:cubicBez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1695A3"/>
                      </a:solidFill>
                    </a:ln>
                  </p:spPr>
                  <p:txBody>
                    <a:bodyPr/>
                    <a:lstStyle/>
                    <a:p>
                      <a:pPr marL="0" marR="0" lvl="0" indent="0" defTabSz="1219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3226390" y="2471385"/>
                    <a:ext cx="546579" cy="303583"/>
                    <a:chOff x="5236423" y="2378232"/>
                    <a:chExt cx="655260" cy="403668"/>
                  </a:xfrm>
                </p:grpSpPr>
                <p:pic>
                  <p:nvPicPr>
                    <p:cNvPr id="52" name="图片 51"/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duotone>
                        <a:prstClr val="black"/>
                        <a:schemeClr val="accent5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9901" y="2440577"/>
                      <a:ext cx="202716" cy="19336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3" name="图片 52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duotone>
                        <a:prstClr val="black"/>
                        <a:schemeClr val="accent5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7938" y="2514102"/>
                      <a:ext cx="195322" cy="186308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54" name="Freeform 25"/>
                    <p:cNvSpPr/>
                    <p:nvPr/>
                  </p:nvSpPr>
                  <p:spPr bwMode="auto">
                    <a:xfrm>
                      <a:off x="5236423" y="2378232"/>
                      <a:ext cx="655260" cy="403668"/>
                    </a:xfrm>
                    <a:custGeom>
                      <a:avLst/>
                      <a:gdLst>
                        <a:gd name="T0" fmla="*/ 277 w 1158"/>
                        <a:gd name="T1" fmla="*/ 747 h 747"/>
                        <a:gd name="T2" fmla="*/ 933 w 1158"/>
                        <a:gd name="T3" fmla="*/ 747 h 747"/>
                        <a:gd name="T4" fmla="*/ 1141 w 1158"/>
                        <a:gd name="T5" fmla="*/ 580 h 747"/>
                        <a:gd name="T6" fmla="*/ 1008 w 1158"/>
                        <a:gd name="T7" fmla="*/ 358 h 747"/>
                        <a:gd name="T8" fmla="*/ 926 w 1158"/>
                        <a:gd name="T9" fmla="*/ 194 h 747"/>
                        <a:gd name="T10" fmla="*/ 701 w 1158"/>
                        <a:gd name="T11" fmla="*/ 181 h 747"/>
                        <a:gd name="T12" fmla="*/ 338 w 1158"/>
                        <a:gd name="T13" fmla="*/ 58 h 747"/>
                        <a:gd name="T14" fmla="*/ 205 w 1158"/>
                        <a:gd name="T15" fmla="*/ 346 h 747"/>
                        <a:gd name="T16" fmla="*/ 48 w 1158"/>
                        <a:gd name="T17" fmla="*/ 620 h 747"/>
                        <a:gd name="T18" fmla="*/ 277 w 1158"/>
                        <a:gd name="T19" fmla="*/ 747 h 7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158" h="747">
                          <a:moveTo>
                            <a:pt x="277" y="747"/>
                          </a:moveTo>
                          <a:cubicBezTo>
                            <a:pt x="395" y="747"/>
                            <a:pt x="850" y="747"/>
                            <a:pt x="933" y="747"/>
                          </a:cubicBezTo>
                          <a:cubicBezTo>
                            <a:pt x="1016" y="747"/>
                            <a:pt x="1116" y="703"/>
                            <a:pt x="1141" y="580"/>
                          </a:cubicBezTo>
                          <a:cubicBezTo>
                            <a:pt x="1158" y="498"/>
                            <a:pt x="1112" y="398"/>
                            <a:pt x="1008" y="358"/>
                          </a:cubicBezTo>
                          <a:cubicBezTo>
                            <a:pt x="998" y="284"/>
                            <a:pt x="994" y="249"/>
                            <a:pt x="926" y="194"/>
                          </a:cubicBezTo>
                          <a:cubicBezTo>
                            <a:pt x="869" y="149"/>
                            <a:pt x="782" y="136"/>
                            <a:pt x="701" y="181"/>
                          </a:cubicBezTo>
                          <a:cubicBezTo>
                            <a:pt x="609" y="17"/>
                            <a:pt x="449" y="0"/>
                            <a:pt x="338" y="58"/>
                          </a:cubicBezTo>
                          <a:cubicBezTo>
                            <a:pt x="235" y="110"/>
                            <a:pt x="180" y="217"/>
                            <a:pt x="205" y="346"/>
                          </a:cubicBezTo>
                          <a:cubicBezTo>
                            <a:pt x="55" y="373"/>
                            <a:pt x="0" y="521"/>
                            <a:pt x="48" y="620"/>
                          </a:cubicBezTo>
                          <a:cubicBezTo>
                            <a:pt x="102" y="732"/>
                            <a:pt x="195" y="747"/>
                            <a:pt x="277" y="747"/>
                          </a:cubicBez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1695A3"/>
                      </a:solidFill>
                    </a:ln>
                  </p:spPr>
                  <p:txBody>
                    <a:bodyPr/>
                    <a:lstStyle/>
                    <a:p>
                      <a:pPr marL="0" marR="0" lvl="0" indent="0" defTabSz="1219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18953" y="2257497"/>
                    <a:ext cx="376777" cy="171640"/>
                    <a:chOff x="4574960" y="2078156"/>
                    <a:chExt cx="531699" cy="245574"/>
                  </a:xfrm>
                </p:grpSpPr>
                <p:pic>
                  <p:nvPicPr>
                    <p:cNvPr id="50" name="图片 49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duotone>
                        <a:prstClr val="black"/>
                        <a:schemeClr val="accent5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74960" y="2085109"/>
                      <a:ext cx="238621" cy="23862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图片 50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duotone>
                        <a:prstClr val="black"/>
                        <a:schemeClr val="accent5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68036" y="2078156"/>
                      <a:ext cx="238623" cy="2386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3319085" y="2310445"/>
                    <a:ext cx="409387" cy="175910"/>
                    <a:chOff x="4560171" y="2002624"/>
                    <a:chExt cx="577717" cy="251681"/>
                  </a:xfrm>
                </p:grpSpPr>
                <p:pic>
                  <p:nvPicPr>
                    <p:cNvPr id="48" name="图片 47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duotone>
                        <a:prstClr val="black"/>
                        <a:schemeClr val="accent5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60171" y="2002624"/>
                      <a:ext cx="251681" cy="25168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图片 48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duotone>
                        <a:prstClr val="black"/>
                        <a:schemeClr val="accent5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6208" y="2002624"/>
                      <a:ext cx="251680" cy="25168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137970" y="2570883"/>
                    <a:ext cx="836922" cy="3420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219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935" b="1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Gateway POP</a:t>
                    </a:r>
                    <a:endParaRPr kumimoji="0" lang="zh-CN" altLang="en-US" sz="935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3829633" y="2561415"/>
                    <a:ext cx="830950" cy="3420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219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935" b="1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Gateway POP</a:t>
                    </a:r>
                    <a:endParaRPr kumimoji="0" lang="zh-CN" altLang="en-US" sz="935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1639916" y="2234338"/>
                    <a:ext cx="375502" cy="212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219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935" b="1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PE</a:t>
                    </a:r>
                    <a:endParaRPr kumimoji="0" lang="zh-CN" altLang="en-US" sz="935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3065040" y="2308875"/>
                    <a:ext cx="301333" cy="212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219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935" b="1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微软雅黑" panose="020B0503020204020204" pitchFamily="34" charset="-122"/>
                      </a:rPr>
                      <a:t>PE</a:t>
                    </a:r>
                    <a:endParaRPr kumimoji="0" lang="zh-CN" altLang="en-US" sz="935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sp>
        <p:nvSpPr>
          <p:cNvPr id="58" name="矩形 57"/>
          <p:cNvSpPr/>
          <p:nvPr/>
        </p:nvSpPr>
        <p:spPr>
          <a:xfrm>
            <a:off x="5088055" y="1398938"/>
            <a:ext cx="68097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+mj-lt"/>
                <a:ea typeface="汉仪旗黑-70简" panose="00020600040101010101" pitchFamily="18" charset="-122"/>
                <a:cs typeface="+mj-lt"/>
              </a:rPr>
              <a:t>SD-WAN </a:t>
            </a:r>
            <a:r>
              <a:rPr lang="en-US" altLang="zh-CN" sz="2000" dirty="0" smtClean="0">
                <a:latin typeface="+mj-lt"/>
                <a:ea typeface="汉仪旗黑-70简" panose="00020600040101010101" pitchFamily="18" charset="-122"/>
                <a:cs typeface="+mj-lt"/>
              </a:rPr>
              <a:t>Service</a:t>
            </a:r>
          </a:p>
          <a:p>
            <a:pPr marL="381000" lvl="0" indent="-381000" defTabSz="1219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ea typeface="汉仪旗黑-70简" panose="00020600040101010101" pitchFamily="18" charset="-122"/>
                <a:cs typeface="Arial"/>
              </a:rPr>
              <a:t>IPSec tunnels established on devices of headquarter and branch offices for security requirements;</a:t>
            </a:r>
          </a:p>
          <a:p>
            <a:pPr marL="381000" indent="-381000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000" dirty="0" smtClean="0">
                <a:latin typeface="+mj-lt"/>
                <a:ea typeface="汉仪旗黑-70简" panose="00020600040101010101" pitchFamily="18" charset="-122"/>
                <a:cs typeface="+mj-lt"/>
              </a:rPr>
              <a:t>Operator</a:t>
            </a:r>
            <a:r>
              <a:rPr lang="zh-CN" altLang="en-US" sz="2000" dirty="0">
                <a:latin typeface="+mj-lt"/>
                <a:ea typeface="汉仪旗黑-70简" panose="00020600040101010101" pitchFamily="18" charset="-122"/>
                <a:cs typeface="+mj-lt"/>
              </a:rPr>
              <a:t>-level network security</a:t>
            </a:r>
            <a:r>
              <a:rPr lang="en-US" altLang="zh-CN" sz="2000" dirty="0">
                <a:latin typeface="+mj-lt"/>
                <a:ea typeface="汉仪旗黑-70简" panose="00020600040101010101" pitchFamily="18" charset="-122"/>
                <a:cs typeface="+mj-lt"/>
              </a:rPr>
              <a:t>;</a:t>
            </a:r>
            <a:endParaRPr lang="zh-CN" altLang="en-US" sz="2000" dirty="0">
              <a:latin typeface="+mj-lt"/>
              <a:ea typeface="汉仪旗黑-70简" panose="00020600040101010101" pitchFamily="18" charset="-122"/>
              <a:cs typeface="+mj-lt"/>
            </a:endParaRPr>
          </a:p>
          <a:p>
            <a:pPr marL="381000" indent="-381000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latin typeface="+mj-lt"/>
                <a:ea typeface="汉仪旗黑-70简" panose="00020600040101010101" pitchFamily="18" charset="-122"/>
                <a:cs typeface="+mj-lt"/>
              </a:rPr>
              <a:t>Encrypted information security</a:t>
            </a:r>
            <a:r>
              <a:rPr lang="en-US" altLang="zh-CN" sz="2000" dirty="0">
                <a:latin typeface="+mj-lt"/>
                <a:ea typeface="汉仪旗黑-70简" panose="00020600040101010101" pitchFamily="18" charset="-122"/>
                <a:cs typeface="+mj-lt"/>
              </a:rPr>
              <a:t>;</a:t>
            </a:r>
            <a:endParaRPr lang="zh-CN" altLang="en-US" sz="2000" dirty="0">
              <a:latin typeface="+mj-lt"/>
              <a:ea typeface="汉仪旗黑-70简" panose="00020600040101010101" pitchFamily="18" charset="-122"/>
              <a:cs typeface="+mj-lt"/>
            </a:endParaRPr>
          </a:p>
          <a:p>
            <a:pPr marL="0" indent="0" algn="l" defTabSz="12192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j-lt"/>
              <a:ea typeface="汉仪旗黑-70简" panose="00020600040101010101" pitchFamily="18" charset="-122"/>
              <a:cs typeface="+mj-lt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90265" y="117426"/>
            <a:ext cx="11750381" cy="7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 smtClean="0"/>
              <a:t>IPSec </a:t>
            </a:r>
            <a:r>
              <a:rPr lang="en-US" altLang="zh-CN" b="1" dirty="0"/>
              <a:t>is required to support emerging </a:t>
            </a:r>
            <a:r>
              <a:rPr lang="en-US" altLang="zh-CN" b="1" dirty="0" smtClean="0"/>
              <a:t>functionalities</a:t>
            </a:r>
            <a:endParaRPr lang="zh-CN" altLang="en-US" b="1" dirty="0"/>
          </a:p>
        </p:txBody>
      </p:sp>
      <p:grpSp>
        <p:nvGrpSpPr>
          <p:cNvPr id="77" name="组合 76"/>
          <p:cNvGrpSpPr/>
          <p:nvPr/>
        </p:nvGrpSpPr>
        <p:grpSpPr>
          <a:xfrm>
            <a:off x="5960777" y="3967421"/>
            <a:ext cx="4824536" cy="1860469"/>
            <a:chOff x="1250362" y="5058837"/>
            <a:chExt cx="3849561" cy="1359964"/>
          </a:xfrm>
        </p:grpSpPr>
        <p:cxnSp>
          <p:nvCxnSpPr>
            <p:cNvPr id="78" name="直线箭头连接符 50"/>
            <p:cNvCxnSpPr/>
            <p:nvPr/>
          </p:nvCxnSpPr>
          <p:spPr>
            <a:xfrm flipV="1">
              <a:off x="2044253" y="5290360"/>
              <a:ext cx="856218" cy="653994"/>
            </a:xfrm>
            <a:prstGeom prst="straightConnector1">
              <a:avLst/>
            </a:prstGeom>
            <a:noFill/>
            <a:ln w="28575" cap="flat" cmpd="sng" algn="ctr">
              <a:solidFill>
                <a:srgbClr val="91CCD3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79" name="直线箭头连接符 51"/>
            <p:cNvCxnSpPr/>
            <p:nvPr/>
          </p:nvCxnSpPr>
          <p:spPr>
            <a:xfrm flipH="1" flipV="1">
              <a:off x="3424724" y="5302635"/>
              <a:ext cx="758545" cy="641719"/>
            </a:xfrm>
            <a:prstGeom prst="straightConnector1">
              <a:avLst/>
            </a:prstGeom>
            <a:noFill/>
            <a:ln w="28575" cap="flat" cmpd="sng" algn="ctr">
              <a:solidFill>
                <a:srgbClr val="91CCD3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1250362" y="5058837"/>
              <a:ext cx="3849561" cy="1359964"/>
              <a:chOff x="2212" y="7732"/>
              <a:chExt cx="6340" cy="2805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4814" y="7732"/>
                <a:ext cx="962" cy="656"/>
                <a:chOff x="10870307" y="3512052"/>
                <a:chExt cx="1270000" cy="711200"/>
              </a:xfrm>
            </p:grpSpPr>
            <p:pic>
              <p:nvPicPr>
                <p:cNvPr id="126" name="图片 125"/>
                <p:cNvPicPr>
                  <a:picLocks noChangeAspect="1"/>
                </p:cNvPicPr>
                <p:nvPr/>
              </p:nvPicPr>
              <p:blipFill>
                <a:blip r:embed="rId12" cstate="email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870307" y="3512052"/>
                  <a:ext cx="1270000" cy="711200"/>
                </a:xfrm>
                <a:prstGeom prst="rect">
                  <a:avLst/>
                </a:prstGeom>
              </p:spPr>
            </p:pic>
            <p:pic>
              <p:nvPicPr>
                <p:cNvPr id="127" name="图片 126"/>
                <p:cNvPicPr>
                  <a:picLocks noChangeAspect="1"/>
                </p:cNvPicPr>
                <p:nvPr/>
              </p:nvPicPr>
              <p:blipFill>
                <a:blip r:embed="rId13" cstate="email"/>
                <a:stretch>
                  <a:fillRect/>
                </a:stretch>
              </p:blipFill>
              <p:spPr>
                <a:xfrm>
                  <a:off x="10966967" y="3815182"/>
                  <a:ext cx="1153357" cy="319332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组合 106"/>
              <p:cNvGrpSpPr/>
              <p:nvPr/>
            </p:nvGrpSpPr>
            <p:grpSpPr>
              <a:xfrm>
                <a:off x="7090" y="9361"/>
                <a:ext cx="1462" cy="1176"/>
                <a:chOff x="1050816" y="5553525"/>
                <a:chExt cx="1929066" cy="1277640"/>
              </a:xfrm>
            </p:grpSpPr>
            <p:pic>
              <p:nvPicPr>
                <p:cNvPr id="122" name="图片 121"/>
                <p:cNvPicPr>
                  <a:picLocks noChangeAspect="1"/>
                </p:cNvPicPr>
                <p:nvPr/>
              </p:nvPicPr>
              <p:blipFill>
                <a:blip r:embed="rId14" cstate="email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1357907" y="5842030"/>
                  <a:ext cx="494643" cy="299811"/>
                </a:xfrm>
                <a:prstGeom prst="rect">
                  <a:avLst/>
                </a:prstGeom>
              </p:spPr>
            </p:pic>
            <p:sp>
              <p:nvSpPr>
                <p:cNvPr id="123" name="圆角矩形 122"/>
                <p:cNvSpPr/>
                <p:nvPr/>
              </p:nvSpPr>
              <p:spPr>
                <a:xfrm>
                  <a:off x="1239293" y="5553525"/>
                  <a:ext cx="1548623" cy="1277640"/>
                </a:xfrm>
                <a:prstGeom prst="roundRect">
                  <a:avLst>
                    <a:gd name="adj" fmla="val 7029"/>
                  </a:avLst>
                </a:prstGeom>
                <a:noFill/>
                <a:ln w="12700" cap="flat" cmpd="sng" algn="ctr">
                  <a:solidFill>
                    <a:srgbClr val="91CCD3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12192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3FFE2"/>
                    </a:solidFill>
                    <a:effectLst/>
                    <a:uLnTx/>
                    <a:uFillTx/>
                    <a:latin typeface="+mj-lt"/>
                    <a:ea typeface="PingFang SC" panose="020B0400000000000000" pitchFamily="34" charset="-122"/>
                    <a:cs typeface="+mn-cs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1050816" y="6049723"/>
                  <a:ext cx="1929066" cy="6553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lvl="0" algn="ctr" defTabSz="1219200">
                    <a:defRPr/>
                  </a:pPr>
                  <a:r>
                    <a:rPr kumimoji="1" lang="en-US" altLang="zh-CN" sz="1000" b="1" kern="0" dirty="0" smtClean="0">
                      <a:latin typeface="+mj-lt"/>
                      <a:ea typeface="PingFang SC" panose="020B0400000000000000" pitchFamily="34" charset="-122"/>
                      <a:cs typeface="思源黑体 CN Bold" panose="020B0800000000000000" charset="-122"/>
                    </a:rPr>
                    <a:t>General Headquarters</a:t>
                  </a:r>
                  <a:endParaRPr kumimoji="1" lang="en-US" altLang="en-US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PingFang SC" panose="020B0400000000000000" pitchFamily="34" charset="-122"/>
                    <a:cs typeface="思源黑体 CN Bold" panose="020B0800000000000000" charset="-122"/>
                  </a:endParaRPr>
                </a:p>
              </p:txBody>
            </p:sp>
            <p:pic>
              <p:nvPicPr>
                <p:cNvPr id="125" name="图片 124"/>
                <p:cNvPicPr>
                  <a:picLocks noChangeAspect="1"/>
                </p:cNvPicPr>
                <p:nvPr/>
              </p:nvPicPr>
              <p:blipFill>
                <a:blip r:embed="rId15" cstate="email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1947916" y="5644614"/>
                  <a:ext cx="658366" cy="658366"/>
                </a:xfrm>
                <a:prstGeom prst="rect">
                  <a:avLst/>
                </a:prstGeom>
              </p:spPr>
            </p:pic>
          </p:grpSp>
          <p:sp>
            <p:nvSpPr>
              <p:cNvPr id="108" name="罐形 23"/>
              <p:cNvSpPr/>
              <p:nvPr/>
            </p:nvSpPr>
            <p:spPr>
              <a:xfrm rot="3091200">
                <a:off x="3974" y="7839"/>
                <a:ext cx="201" cy="1957"/>
              </a:xfrm>
              <a:prstGeom prst="can">
                <a:avLst>
                  <a:gd name="adj" fmla="val 33282"/>
                </a:avLst>
              </a:prstGeom>
              <a:solidFill>
                <a:srgbClr val="1695A3"/>
              </a:solidFill>
              <a:ln w="12700" cap="flat" cmpd="sng" algn="ctr">
                <a:solidFill>
                  <a:srgbClr val="F3FFE2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1pPr>
                <a:lvl2pPr marL="339725" indent="1111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2pPr>
                <a:lvl3pPr marL="682625" indent="2254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3pPr>
                <a:lvl4pPr marL="1025525" indent="3397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4pPr>
                <a:lvl5pPr marL="1368425" indent="4540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1219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3FFE2"/>
                  </a:solidFill>
                  <a:effectLst/>
                  <a:uLnTx/>
                  <a:uFillTx/>
                  <a:latin typeface="+mj-lt"/>
                  <a:ea typeface="PingFang SC" panose="020B0400000000000000" pitchFamily="34" charset="-122"/>
                  <a:cs typeface="+mn-cs"/>
                </a:endParaRPr>
              </a:p>
            </p:txBody>
          </p:sp>
          <p:sp>
            <p:nvSpPr>
              <p:cNvPr id="109" name="罐形 27"/>
              <p:cNvSpPr/>
              <p:nvPr/>
            </p:nvSpPr>
            <p:spPr>
              <a:xfrm rot="7859027">
                <a:off x="6466" y="7907"/>
                <a:ext cx="211" cy="1769"/>
              </a:xfrm>
              <a:prstGeom prst="can">
                <a:avLst>
                  <a:gd name="adj" fmla="val 41483"/>
                </a:avLst>
              </a:prstGeom>
              <a:solidFill>
                <a:srgbClr val="1695A3"/>
              </a:solidFill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1pPr>
                <a:lvl2pPr marL="339725" indent="1111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2pPr>
                <a:lvl3pPr marL="682625" indent="2254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3pPr>
                <a:lvl4pPr marL="1025525" indent="3397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4pPr>
                <a:lvl5pPr marL="1368425" indent="4540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1219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3FFE2"/>
                  </a:solidFill>
                  <a:effectLst/>
                  <a:uLnTx/>
                  <a:uFillTx/>
                  <a:latin typeface="+mj-lt"/>
                  <a:ea typeface="PingFang SC" panose="020B0400000000000000" pitchFamily="34" charset="-122"/>
                  <a:cs typeface="+mn-cs"/>
                </a:endParaRPr>
              </a:p>
            </p:txBody>
          </p:sp>
          <p:grpSp>
            <p:nvGrpSpPr>
              <p:cNvPr id="110" name="组合 109"/>
              <p:cNvGrpSpPr/>
              <p:nvPr/>
            </p:nvGrpSpPr>
            <p:grpSpPr>
              <a:xfrm>
                <a:off x="2212" y="9476"/>
                <a:ext cx="1176" cy="1053"/>
                <a:chOff x="5909272" y="4191684"/>
                <a:chExt cx="559748" cy="502373"/>
              </a:xfrm>
            </p:grpSpPr>
            <p:pic>
              <p:nvPicPr>
                <p:cNvPr id="118" name="图片 117"/>
                <p:cNvPicPr>
                  <a:picLocks noChangeAspect="1"/>
                </p:cNvPicPr>
                <p:nvPr/>
              </p:nvPicPr>
              <p:blipFill>
                <a:blip r:embed="rId14" cstate="email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95839" y="4305005"/>
                  <a:ext cx="178500" cy="124503"/>
                </a:xfrm>
                <a:prstGeom prst="rect">
                  <a:avLst/>
                </a:prstGeom>
              </p:spPr>
            </p:pic>
            <p:sp>
              <p:nvSpPr>
                <p:cNvPr id="119" name="矩形 118"/>
                <p:cNvSpPr/>
                <p:nvPr/>
              </p:nvSpPr>
              <p:spPr>
                <a:xfrm>
                  <a:off x="5909272" y="4447800"/>
                  <a:ext cx="559748" cy="1771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12192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000" b="1" kern="0" dirty="0" smtClean="0">
                      <a:latin typeface="+mj-lt"/>
                      <a:ea typeface="宋体" panose="02010600030101010101" pitchFamily="2" charset="-122"/>
                      <a:cs typeface="宋体" panose="02010600030101010101" pitchFamily="2" charset="-122"/>
                    </a:rPr>
                    <a:t>Site </a:t>
                  </a:r>
                  <a:r>
                    <a:rPr kumimoji="1" lang="en-US" altLang="zh-CN" sz="10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+mj-lt"/>
                      <a:ea typeface="宋体" panose="02010600030101010101" pitchFamily="2" charset="-122"/>
                      <a:cs typeface="宋体" panose="02010600030101010101" pitchFamily="2" charset="-122"/>
                    </a:rPr>
                    <a:t>1</a:t>
                  </a:r>
                  <a:endParaRPr kumimoji="1" lang="en-US" altLang="zh-C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pic>
              <p:nvPicPr>
                <p:cNvPr id="120" name="图片 119"/>
                <p:cNvPicPr>
                  <a:picLocks noChangeAspect="1"/>
                </p:cNvPicPr>
                <p:nvPr/>
              </p:nvPicPr>
              <p:blipFill>
                <a:blip r:embed="rId15" cstate="email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978152" y="4219666"/>
                  <a:ext cx="237583" cy="288984"/>
                </a:xfrm>
                <a:prstGeom prst="rect">
                  <a:avLst/>
                </a:prstGeom>
              </p:spPr>
            </p:pic>
            <p:sp>
              <p:nvSpPr>
                <p:cNvPr id="121" name="圆角矩形 120"/>
                <p:cNvSpPr/>
                <p:nvPr/>
              </p:nvSpPr>
              <p:spPr>
                <a:xfrm>
                  <a:off x="5924088" y="4191684"/>
                  <a:ext cx="511437" cy="502373"/>
                </a:xfrm>
                <a:prstGeom prst="roundRect">
                  <a:avLst>
                    <a:gd name="adj" fmla="val 7029"/>
                  </a:avLst>
                </a:prstGeom>
                <a:noFill/>
                <a:ln w="12700" cap="flat" cmpd="sng" algn="ctr">
                  <a:solidFill>
                    <a:srgbClr val="91CCD3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12192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3FFE2"/>
                    </a:solidFill>
                    <a:effectLst/>
                    <a:uLnTx/>
                    <a:uFillTx/>
                    <a:latin typeface="+mj-lt"/>
                    <a:ea typeface="PingFang SC" panose="020B0400000000000000" pitchFamily="34" charset="-122"/>
                    <a:cs typeface="+mn-cs"/>
                  </a:endParaRPr>
                </a:p>
              </p:txBody>
            </p:sp>
          </p:grpSp>
          <p:grpSp>
            <p:nvGrpSpPr>
              <p:cNvPr id="111" name="组合 110"/>
              <p:cNvGrpSpPr/>
              <p:nvPr/>
            </p:nvGrpSpPr>
            <p:grpSpPr>
              <a:xfrm>
                <a:off x="3410" y="9620"/>
                <a:ext cx="3709" cy="749"/>
                <a:chOff x="1759513" y="5190620"/>
                <a:chExt cx="2354591" cy="475429"/>
              </a:xfrm>
            </p:grpSpPr>
            <p:pic>
              <p:nvPicPr>
                <p:cNvPr id="115" name="图片 114"/>
                <p:cNvPicPr>
                  <a:picLocks noChangeAspect="1"/>
                </p:cNvPicPr>
                <p:nvPr/>
              </p:nvPicPr>
              <p:blipFill>
                <a:blip r:embed="rId12" cstate="email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759513" y="5190620"/>
                  <a:ext cx="846857" cy="475429"/>
                </a:xfrm>
                <a:prstGeom prst="rect">
                  <a:avLst/>
                </a:prstGeom>
                <a:ln>
                  <a:solidFill>
                    <a:srgbClr val="91CCD3"/>
                  </a:solidFill>
                </a:ln>
              </p:spPr>
            </p:pic>
            <p:pic>
              <p:nvPicPr>
                <p:cNvPr id="116" name="图片 115"/>
                <p:cNvPicPr>
                  <a:picLocks noChangeAspect="1"/>
                </p:cNvPicPr>
                <p:nvPr/>
              </p:nvPicPr>
              <p:blipFill>
                <a:blip r:embed="rId12" cstate="email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2527071" y="5190620"/>
                  <a:ext cx="846857" cy="475429"/>
                </a:xfrm>
                <a:prstGeom prst="rect">
                  <a:avLst/>
                </a:prstGeom>
                <a:ln>
                  <a:solidFill>
                    <a:srgbClr val="91CCD3"/>
                  </a:solidFill>
                </a:ln>
              </p:spPr>
            </p:pic>
            <p:pic>
              <p:nvPicPr>
                <p:cNvPr id="117" name="图片 116"/>
                <p:cNvPicPr>
                  <a:picLocks noChangeAspect="1"/>
                </p:cNvPicPr>
                <p:nvPr/>
              </p:nvPicPr>
              <p:blipFill>
                <a:blip r:embed="rId12" cstate="email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7247" y="5190620"/>
                  <a:ext cx="846857" cy="475429"/>
                </a:xfrm>
                <a:prstGeom prst="rect">
                  <a:avLst/>
                </a:prstGeom>
                <a:ln>
                  <a:solidFill>
                    <a:srgbClr val="91CCD3"/>
                  </a:solidFill>
                </a:ln>
              </p:spPr>
            </p:pic>
          </p:grpSp>
          <p:grpSp>
            <p:nvGrpSpPr>
              <p:cNvPr id="112" name="组合 111"/>
              <p:cNvGrpSpPr/>
              <p:nvPr/>
            </p:nvGrpSpPr>
            <p:grpSpPr>
              <a:xfrm>
                <a:off x="3379" y="9825"/>
                <a:ext cx="3781" cy="479"/>
                <a:chOff x="8604980" y="5757463"/>
                <a:chExt cx="2400775" cy="304003"/>
              </a:xfrm>
            </p:grpSpPr>
            <p:sp>
              <p:nvSpPr>
                <p:cNvPr id="113" name="罐形 66"/>
                <p:cNvSpPr/>
                <p:nvPr/>
              </p:nvSpPr>
              <p:spPr>
                <a:xfrm rot="5400000">
                  <a:off x="9687526" y="4743236"/>
                  <a:ext cx="235684" cy="2400775"/>
                </a:xfrm>
                <a:prstGeom prst="can">
                  <a:avLst>
                    <a:gd name="adj" fmla="val 33282"/>
                  </a:avLst>
                </a:prstGeom>
                <a:solidFill>
                  <a:srgbClr val="1695A3"/>
                </a:solidFill>
                <a:ln w="12700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12192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3FFE2"/>
                    </a:solidFill>
                    <a:effectLst/>
                    <a:uLnTx/>
                    <a:uFillTx/>
                    <a:latin typeface="+mj-lt"/>
                    <a:ea typeface="PingFang SC" panose="020B0400000000000000" pitchFamily="34" charset="-122"/>
                    <a:cs typeface="+mn-cs"/>
                  </a:endParaRPr>
                </a:p>
              </p:txBody>
            </p:sp>
            <p:sp>
              <p:nvSpPr>
                <p:cNvPr id="114" name="文本框 102"/>
                <p:cNvSpPr txBox="1"/>
                <p:nvPr/>
              </p:nvSpPr>
              <p:spPr>
                <a:xfrm>
                  <a:off x="8640418" y="5757463"/>
                  <a:ext cx="2263445" cy="294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1pPr>
                  <a:lvl2pPr marL="339725" indent="1111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2pPr>
                  <a:lvl3pPr marL="682625" indent="2254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3pPr>
                  <a:lvl4pPr marL="1025525" indent="3397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4pPr>
                  <a:lvl5pPr marL="1368425" indent="454025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12192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3FFE2"/>
                      </a:solidFill>
                      <a:effectLst/>
                      <a:uLnTx/>
                      <a:uFillTx/>
                      <a:latin typeface="+mj-lt"/>
                    </a:rPr>
                    <a:t>IPSec</a:t>
                  </a:r>
                  <a:r>
                    <a:rPr kumimoji="1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3FFE2"/>
                      </a:solidFill>
                      <a:effectLst/>
                      <a:uLnTx/>
                      <a:uFillTx/>
                      <a:latin typeface="+mj-lt"/>
                    </a:rPr>
                    <a:t> </a:t>
                  </a: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3FFE2"/>
                      </a:solidFill>
                      <a:effectLst/>
                      <a:uLnTx/>
                      <a:uFillTx/>
                      <a:latin typeface="+mj-lt"/>
                    </a:rPr>
                    <a:t>Encrypted</a:t>
                  </a:r>
                  <a:r>
                    <a:rPr kumimoji="1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3FFE2"/>
                      </a:solidFill>
                      <a:effectLst/>
                      <a:uLnTx/>
                      <a:uFillTx/>
                      <a:latin typeface="+mj-lt"/>
                    </a:rPr>
                    <a:t> </a:t>
                  </a: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3FFE2"/>
                      </a:solidFill>
                      <a:effectLst/>
                      <a:uLnTx/>
                      <a:uFillTx/>
                      <a:latin typeface="+mj-lt"/>
                    </a:rPr>
                    <a:t>Tunnel</a:t>
                  </a:r>
                  <a:endParaRPr kumimoji="1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3FFE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sp>
          <p:nvSpPr>
            <p:cNvPr id="105" name="矩形 104"/>
            <p:cNvSpPr/>
            <p:nvPr/>
          </p:nvSpPr>
          <p:spPr>
            <a:xfrm>
              <a:off x="3025721" y="5187798"/>
              <a:ext cx="161551" cy="57194"/>
            </a:xfrm>
            <a:prstGeom prst="rect">
              <a:avLst/>
            </a:prstGeom>
            <a:solidFill>
              <a:srgbClr val="FF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1pPr>
              <a:lvl2pPr marL="339725" indent="1111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2pPr>
              <a:lvl3pPr marL="682625" indent="2254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3pPr>
              <a:lvl4pPr marL="1025525" indent="3397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4pPr>
              <a:lvl5pPr marL="1368425" indent="454025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0" y="2133650"/>
            <a:ext cx="10361851" cy="201669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自定义模板（wb169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自定义模板（wb169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自定义模板（wb169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204</Words>
  <Application>Microsoft Office PowerPoint</Application>
  <PresentationFormat>自定义</PresentationFormat>
  <Paragraphs>60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5</vt:i4>
      </vt:variant>
    </vt:vector>
  </HeadingPairs>
  <TitlesOfParts>
    <vt:vector size="29" baseType="lpstr">
      <vt:lpstr>PingFang SC</vt:lpstr>
      <vt:lpstr>等线</vt:lpstr>
      <vt:lpstr>汉仪旗黑-70简</vt:lpstr>
      <vt:lpstr>黑体</vt:lpstr>
      <vt:lpstr>华文细黑</vt:lpstr>
      <vt:lpstr>思源黑体 CN Bold</vt:lpstr>
      <vt:lpstr>宋体</vt:lpstr>
      <vt:lpstr>微软雅黑</vt:lpstr>
      <vt:lpstr>Arial</vt:lpstr>
      <vt:lpstr>Calibri</vt:lpstr>
      <vt:lpstr>Tahoma</vt:lpstr>
      <vt:lpstr>Wingdings</vt:lpstr>
      <vt:lpstr>3_经营分析模版</vt:lpstr>
      <vt:lpstr>2_自定义模板（wb）</vt:lpstr>
      <vt:lpstr>4_经营分析模版</vt:lpstr>
      <vt:lpstr>5_经营分析模版</vt:lpstr>
      <vt:lpstr>6_经营分析模版</vt:lpstr>
      <vt:lpstr>1_自定义模板（wb）</vt:lpstr>
      <vt:lpstr>7_经营分析模版</vt:lpstr>
      <vt:lpstr>3_自定义模板（wb）</vt:lpstr>
      <vt:lpstr>4_自定义模板（wb）</vt:lpstr>
      <vt:lpstr>自定义模板（wb169）</vt:lpstr>
      <vt:lpstr>1_自定义模板（wb169）</vt:lpstr>
      <vt:lpstr>2_自定义模板（wb169）</vt:lpstr>
      <vt:lpstr>GIP6 Use Cases in Private Line Scenario </vt:lpstr>
      <vt:lpstr>Background：tunnels in private line scenario</vt:lpstr>
      <vt:lpstr>GRE is required to support emerging functionalities (APN,iFIT,etc.)</vt:lpstr>
      <vt:lpstr>PowerPoint 演示文稿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胖胖-张帅</cp:lastModifiedBy>
  <cp:revision>7641</cp:revision>
  <dcterms:created xsi:type="dcterms:W3CDTF">2014-12-09T09:27:00Z</dcterms:created>
  <dcterms:modified xsi:type="dcterms:W3CDTF">2023-03-27T13:52:18Z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2052-11.8.2.11824</vt:lpwstr>
  </property>
  <property fmtid="{D5CDD505-2E9C-101B-9397-08002B2CF9AE}" pid="3" name="ICV">
    <vt:lpwstr>A1751ABBD97549B597FCCF42BEAAD905</vt:lpwstr>
  </property>
  <property fmtid="{D5CDD505-2E9C-101B-9397-08002B2CF9AE}" pid="4" name="_2015_ms_pID_725343">
    <vt:lpwstr>(3)aPjRUSNZk1qEF1juVytTSfPsLjINRUG0DyrIH0GBDImKUBXcr27IokJUxrwPcYmZohCx5XCh
XGj9iFpwFT+IaifCvbWgMm4yi5cQqQ0qpstGkMNfUp6bVjoFrMk1IQSs8wtbRjSWM+uCGutM
wVFTObB64bpQYMYdCX929NJSGvK3kA7mD09/cPCmHDeWEXNZEkT5jDHHCakSCFI5BvIjbPrp
EtX4yISokPATNqVeRM</vt:lpwstr>
  </property>
  <property fmtid="{D5CDD505-2E9C-101B-9397-08002B2CF9AE}" pid="5" name="_2015_ms_pID_7253431">
    <vt:lpwstr>nJ4j+lI+YJ2YmvpstB6/xlLlS9kt5dX0KyALLLLTFq+AIpDydlKGwQ
+eYs1bzfhtnbm77x8IdjOPsUBAFdk7j1RIsw9ffsq+fgXmG0PgV06w4x0755vK9B5/4Q/uf6
wM9mGPdEtE+EpuWSFuuCS5dRIg8QJT7xROgrpkLTK9Trl4O2QYDLZ5ra2vqIvjYcbU7yr33t
L1iv6KyeRmmCYS5SeyGYE0zVsLdqAViOSdjL</vt:lpwstr>
  </property>
  <property fmtid="{D5CDD505-2E9C-101B-9397-08002B2CF9AE}" pid="6" name="_2015_ms_pID_7253432">
    <vt:lpwstr>7A==</vt:lpwstr>
  </property>
</Properties>
</file>