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0.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3.xml" ContentType="application/vnd.openxmlformats-officedocument.theme+xml"/>
  <Override PartName="/ppt/slideLayouts/slideLayout146.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9" r:id="rId1"/>
    <p:sldMasterId id="2147483654" r:id="rId2"/>
    <p:sldMasterId id="2147483652" r:id="rId3"/>
    <p:sldMasterId id="2147483919" r:id="rId4"/>
    <p:sldMasterId id="2147484282" r:id="rId5"/>
    <p:sldMasterId id="2147484296" r:id="rId6"/>
    <p:sldMasterId id="2147484308" r:id="rId7"/>
    <p:sldMasterId id="2147484322" r:id="rId8"/>
    <p:sldMasterId id="2147484336" r:id="rId9"/>
    <p:sldMasterId id="2147484338" r:id="rId10"/>
    <p:sldMasterId id="2147484664" r:id="rId11"/>
    <p:sldMasterId id="2147484674" r:id="rId12"/>
    <p:sldMasterId id="2147484698" r:id="rId13"/>
    <p:sldMasterId id="2147484712" r:id="rId14"/>
  </p:sldMasterIdLst>
  <p:notesMasterIdLst>
    <p:notesMasterId r:id="rId26"/>
  </p:notesMasterIdLst>
  <p:sldIdLst>
    <p:sldId id="556" r:id="rId15"/>
    <p:sldId id="1323" r:id="rId16"/>
    <p:sldId id="545" r:id="rId17"/>
    <p:sldId id="546" r:id="rId18"/>
    <p:sldId id="1324" r:id="rId19"/>
    <p:sldId id="1321" r:id="rId20"/>
    <p:sldId id="549" r:id="rId21"/>
    <p:sldId id="550" r:id="rId22"/>
    <p:sldId id="552" r:id="rId23"/>
    <p:sldId id="553" r:id="rId24"/>
    <p:sldId id="555" r:id="rId25"/>
  </p:sldIdLst>
  <p:sldSz cx="12961938" cy="6858000"/>
  <p:notesSz cx="6858000" cy="9144000"/>
  <p:defaultTextStyle>
    <a:defPPr>
      <a:defRPr lang="en-US"/>
    </a:defPPr>
    <a:lvl1pPr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1pPr>
    <a:lvl2pPr marL="4572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2pPr>
    <a:lvl3pPr marL="9144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3pPr>
    <a:lvl4pPr marL="13716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4pPr>
    <a:lvl5pPr marL="1828800" algn="l" rtl="0" fontAlgn="base">
      <a:spcBef>
        <a:spcPct val="0"/>
      </a:spcBef>
      <a:spcAft>
        <a:spcPct val="0"/>
      </a:spcAft>
      <a:defRPr sz="1200" kern="1200">
        <a:solidFill>
          <a:schemeClr val="bg1"/>
        </a:solidFill>
        <a:latin typeface="FrutigerNext LT Regular" pitchFamily="34" charset="0"/>
        <a:ea typeface="宋体" pitchFamily="2" charset="-122"/>
        <a:cs typeface="+mn-cs"/>
      </a:defRPr>
    </a:lvl5pPr>
    <a:lvl6pPr marL="2286000" algn="l" defTabSz="914400" rtl="0" eaLnBrk="1" latinLnBrk="0" hangingPunct="1">
      <a:defRPr sz="1200" kern="1200">
        <a:solidFill>
          <a:schemeClr val="bg1"/>
        </a:solidFill>
        <a:latin typeface="FrutigerNext LT Regular" pitchFamily="34" charset="0"/>
        <a:ea typeface="宋体" pitchFamily="2" charset="-122"/>
        <a:cs typeface="+mn-cs"/>
      </a:defRPr>
    </a:lvl6pPr>
    <a:lvl7pPr marL="2743200" algn="l" defTabSz="914400" rtl="0" eaLnBrk="1" latinLnBrk="0" hangingPunct="1">
      <a:defRPr sz="1200" kern="1200">
        <a:solidFill>
          <a:schemeClr val="bg1"/>
        </a:solidFill>
        <a:latin typeface="FrutigerNext LT Regular" pitchFamily="34" charset="0"/>
        <a:ea typeface="宋体" pitchFamily="2" charset="-122"/>
        <a:cs typeface="+mn-cs"/>
      </a:defRPr>
    </a:lvl7pPr>
    <a:lvl8pPr marL="3200400" algn="l" defTabSz="914400" rtl="0" eaLnBrk="1" latinLnBrk="0" hangingPunct="1">
      <a:defRPr sz="1200" kern="1200">
        <a:solidFill>
          <a:schemeClr val="bg1"/>
        </a:solidFill>
        <a:latin typeface="FrutigerNext LT Regular" pitchFamily="34" charset="0"/>
        <a:ea typeface="宋体" pitchFamily="2" charset="-122"/>
        <a:cs typeface="+mn-cs"/>
      </a:defRPr>
    </a:lvl8pPr>
    <a:lvl9pPr marL="3657600" algn="l" defTabSz="914400" rtl="0" eaLnBrk="1" latinLnBrk="0" hangingPunct="1">
      <a:defRPr sz="1200" kern="1200">
        <a:solidFill>
          <a:schemeClr val="bg1"/>
        </a:solidFill>
        <a:latin typeface="FrutigerNext LT Regular"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7B0"/>
    <a:srgbClr val="0000FF"/>
    <a:srgbClr val="C00000"/>
    <a:srgbClr val="009999"/>
    <a:srgbClr val="FFFFCC"/>
    <a:srgbClr val="CCFFFF"/>
    <a:srgbClr val="FFCCFF"/>
    <a:srgbClr val="006699"/>
    <a:srgbClr val="EAEAEA"/>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6" autoAdjust="0"/>
    <p:restoredTop sz="75425" autoAdjust="0"/>
  </p:normalViewPr>
  <p:slideViewPr>
    <p:cSldViewPr>
      <p:cViewPr varScale="1">
        <p:scale>
          <a:sx n="78" d="100"/>
          <a:sy n="78" d="100"/>
        </p:scale>
        <p:origin x="370" y="62"/>
      </p:cViewPr>
      <p:guideLst>
        <p:guide orient="horz" pos="2160"/>
        <p:guide pos="4083"/>
      </p:guideLst>
    </p:cSldViewPr>
  </p:slideViewPr>
  <p:notesTextViewPr>
    <p:cViewPr>
      <p:scale>
        <a:sx n="100" d="100"/>
        <a:sy n="100" d="100"/>
      </p:scale>
      <p:origin x="0" y="0"/>
    </p:cViewPr>
  </p:notesTextViewPr>
  <p:sorterViewPr>
    <p:cViewPr>
      <p:scale>
        <a:sx n="100" d="100"/>
        <a:sy n="100" d="100"/>
      </p:scale>
      <p:origin x="0" y="38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74756" name="Rectangle 4"/>
          <p:cNvSpPr>
            <a:spLocks noGrp="1" noRot="1" noChangeAspect="1" noChangeArrowheads="1" noTextEdit="1"/>
          </p:cNvSpPr>
          <p:nvPr>
            <p:ph type="sldImg" idx="2"/>
          </p:nvPr>
        </p:nvSpPr>
        <p:spPr bwMode="auto">
          <a:xfrm>
            <a:off x="188913" y="685800"/>
            <a:ext cx="6480175"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a:solidFill>
                  <a:schemeClr val="tx1"/>
                </a:solidFill>
                <a:latin typeface="Arial" pitchFamily="34" charset="0"/>
                <a:ea typeface="MS PGothic" pitchFamily="34" charset="-128"/>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a:solidFill>
                  <a:schemeClr val="tx1"/>
                </a:solidFill>
                <a:latin typeface="Arial" pitchFamily="34" charset="0"/>
                <a:ea typeface="MS PGothic" pitchFamily="34" charset="-128"/>
              </a:defRPr>
            </a:lvl1pPr>
          </a:lstStyle>
          <a:p>
            <a:pPr>
              <a:defRPr/>
            </a:pPr>
            <a:fld id="{927C9E88-DF32-45EE-A256-1EE6C84A4D81}" type="slidenum">
              <a:rPr lang="zh-CN" altLang="en-US"/>
              <a:pPr>
                <a:defRPr/>
              </a:pPr>
              <a:t>‹#›</a:t>
            </a:fld>
            <a:endParaRPr lang="en-US" altLang="zh-CN"/>
          </a:p>
        </p:txBody>
      </p:sp>
    </p:spTree>
    <p:extLst>
      <p:ext uri="{BB962C8B-B14F-4D97-AF65-F5344CB8AC3E}">
        <p14:creationId xmlns:p14="http://schemas.microsoft.com/office/powerpoint/2010/main" val="38725332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617827C7-23C9-4CDE-A795-4CDBA26AC88E}" type="datetime1">
              <a:rPr lang="zh-CN" altLang="en-US"/>
              <a:pPr>
                <a:defRPr/>
              </a:pPr>
              <a:t>2023/3/27</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8F70EC-3014-4EA1-BA77-0B59D808E435}" type="slidenum">
              <a:rPr lang="de-DE" altLang="zh-CN"/>
              <a:pPr>
                <a:defRPr/>
              </a:pPr>
              <a:t>‹#›</a:t>
            </a:fld>
            <a:endParaRPr lang="en-GB"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1160" y="325439"/>
            <a:ext cx="10819618"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71160" y="1628776"/>
            <a:ext cx="10819618" cy="4194175"/>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a:latin typeface="FrutigerNext LT Regular" pitchFamily="34" charset="0"/>
              </a:defRPr>
            </a:lvl1pPr>
          </a:lstStyle>
          <a:p>
            <a:pPr>
              <a:defRPr/>
            </a:pPr>
            <a:fld id="{78D56B72-BC97-43AB-AE7C-AB27D046860C}" type="datetime1">
              <a:rPr lang="zh-CN" altLang="en-US"/>
              <a:pPr>
                <a:defRPr/>
              </a:pPr>
              <a:t>2023/3/27</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1594CF93-C233-40E8-8068-6F5DBCDF0DA2}" type="slidenum">
              <a:rPr lang="de-DE" altLang="zh-CN"/>
              <a:pPr>
                <a:defRPr/>
              </a:pPr>
              <a:t>‹#›</a:t>
            </a:fld>
            <a:endParaRPr lang="en-GB"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E9EB9F-D0FB-4477-A884-5AA10F03F347}" type="slidenum">
              <a:rPr lang="de-DE" altLang="zh-CN"/>
              <a:pPr>
                <a:defRPr/>
              </a:pPr>
              <a:t>‹#›</a:t>
            </a:fld>
            <a:endParaRPr lang="en-GB"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CF0C4A7-CC1B-479A-98A8-FE0828D2736F}" type="slidenum">
              <a:rPr lang="de-DE" altLang="zh-CN"/>
              <a:pPr>
                <a:defRPr/>
              </a:pPr>
              <a:t>‹#›</a:t>
            </a:fld>
            <a:endParaRPr lang="en-GB"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42AE09C-A289-4377-9783-CB4A06B8688A}" type="slidenum">
              <a:rPr lang="de-DE" altLang="zh-CN"/>
              <a:pPr>
                <a:defRPr/>
              </a:pPr>
              <a:t>‹#›</a:t>
            </a:fld>
            <a:endParaRPr lang="en-GB"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49CDFBE6-B0EF-4547-9E8C-7462EDE091E1}" type="slidenum">
              <a:rPr lang="de-DE" altLang="zh-CN"/>
              <a:pPr>
                <a:defRPr/>
              </a:pPr>
              <a:t>‹#›</a:t>
            </a:fld>
            <a:endParaRPr lang="en-GB"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D196FA66-B930-42BC-93C2-0458F3C3C259}" type="slidenum">
              <a:rPr lang="de-DE" altLang="zh-CN"/>
              <a:pPr>
                <a:defRPr/>
              </a:pPr>
              <a:t>‹#›</a:t>
            </a:fld>
            <a:endParaRPr lang="en-GB"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B1626F7-F76B-4F5E-9FB4-1E8A9E209292}" type="slidenum">
              <a:rPr lang="de-DE" altLang="zh-CN"/>
              <a:pPr>
                <a:defRPr/>
              </a:pPr>
              <a:t>‹#›</a:t>
            </a:fld>
            <a:endParaRPr lang="en-GB"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C7CF36A-F6A9-4C3F-A0F3-E8DBF57264D4}"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4080C098-41E6-4A58-A68F-F7821CA3CFAB}" type="slidenum">
              <a:rPr lang="de-DE" altLang="zh-CN"/>
              <a:pPr>
                <a:defRPr/>
              </a:pPr>
              <a:t>‹#›</a:t>
            </a:fld>
            <a:endParaRPr lang="en-GB"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7B76108-800D-4336-936D-2E319DBB7737}" type="slidenum">
              <a:rPr lang="de-DE" altLang="zh-CN"/>
              <a:pPr>
                <a:defRPr/>
              </a:pPr>
              <a:t>‹#›</a:t>
            </a:fld>
            <a:endParaRPr lang="en-GB"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1C7C12E-160F-4297-A3E3-773DAE205401}" type="slidenum">
              <a:rPr lang="de-DE" altLang="zh-CN"/>
              <a:pPr>
                <a:defRPr/>
              </a:pPr>
              <a:t>‹#›</a:t>
            </a:fld>
            <a:endParaRPr lang="en-GB" altLang="zh-CN"/>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45F05F7-1B94-4B5B-84D5-99AB62293DB5}" type="slidenum">
              <a:rPr lang="de-DE" altLang="zh-CN"/>
              <a:pPr>
                <a:defRPr/>
              </a:pPr>
              <a:t>‹#›</a:t>
            </a:fld>
            <a:endParaRPr lang="en-GB" altLang="zh-CN"/>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D5983C36-EDE5-4FF3-A597-8C442014DB25}" type="slidenum">
              <a:rPr lang="de-DE" altLang="zh-CN"/>
              <a:pPr>
                <a:defRPr/>
              </a:pPr>
              <a:t>‹#›</a:t>
            </a:fld>
            <a:endParaRPr lang="en-GB" altLang="zh-CN"/>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31D94EE2-0F93-4324-9850-28754DCA0522}" type="slidenum">
              <a:rPr lang="de-DE" altLang="zh-CN"/>
              <a:pPr>
                <a:defRPr/>
              </a:pPr>
              <a:t>‹#›</a:t>
            </a:fld>
            <a:endParaRPr lang="en-GB" altLang="zh-CN"/>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702C168D-7136-4CCA-8C98-60EE20B549AA}" type="slidenum">
              <a:rPr lang="de-DE" altLang="zh-CN"/>
              <a:pPr>
                <a:defRPr/>
              </a:pPr>
              <a:t>‹#›</a:t>
            </a:fld>
            <a:endParaRPr lang="en-GB" altLang="zh-CN"/>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2" name="图片 8" descr="图片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 y="0"/>
            <a:ext cx="129619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4"/>
          <p:cNvSpPr txBox="1">
            <a:spLocks noChangeArrowheads="1"/>
          </p:cNvSpPr>
          <p:nvPr userDrawn="1"/>
        </p:nvSpPr>
        <p:spPr bwMode="auto">
          <a:xfrm>
            <a:off x="1059959" y="6246844"/>
            <a:ext cx="4400322" cy="246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spAutoFit/>
          </a:bodyPr>
          <a:lstStyle>
            <a:lvl1pPr algn="l" defTabSz="784225">
              <a:spcBef>
                <a:spcPct val="0"/>
              </a:spcBef>
              <a:defRPr>
                <a:solidFill>
                  <a:schemeClr val="tx1"/>
                </a:solidFill>
                <a:latin typeface="Arial" charset="0"/>
                <a:ea typeface="宋体" pitchFamily="2" charset="-122"/>
              </a:defRPr>
            </a:lvl1pPr>
            <a:lvl2pPr marL="392113" algn="l" defTabSz="784225">
              <a:spcBef>
                <a:spcPct val="0"/>
              </a:spcBef>
              <a:defRPr>
                <a:solidFill>
                  <a:schemeClr val="tx1"/>
                </a:solidFill>
                <a:latin typeface="Arial" charset="0"/>
                <a:ea typeface="宋体" pitchFamily="2" charset="-122"/>
              </a:defRPr>
            </a:lvl2pPr>
            <a:lvl3pPr marL="784225" algn="l" defTabSz="784225">
              <a:spcBef>
                <a:spcPct val="0"/>
              </a:spcBef>
              <a:defRPr>
                <a:solidFill>
                  <a:schemeClr val="tx1"/>
                </a:solidFill>
                <a:latin typeface="Arial" charset="0"/>
                <a:ea typeface="宋体" pitchFamily="2" charset="-122"/>
              </a:defRPr>
            </a:lvl3pPr>
            <a:lvl4pPr marL="1174750" algn="l" defTabSz="784225">
              <a:spcBef>
                <a:spcPct val="0"/>
              </a:spcBef>
              <a:defRPr>
                <a:solidFill>
                  <a:schemeClr val="tx1"/>
                </a:solidFill>
                <a:latin typeface="Arial" charset="0"/>
                <a:ea typeface="宋体" pitchFamily="2" charset="-122"/>
              </a:defRPr>
            </a:lvl4pPr>
            <a:lvl5pPr marL="1566863" algn="l" defTabSz="784225">
              <a:spcBef>
                <a:spcPct val="0"/>
              </a:spcBef>
              <a:defRPr>
                <a:solidFill>
                  <a:schemeClr val="tx1"/>
                </a:solidFill>
                <a:latin typeface="Arial" charset="0"/>
                <a:ea typeface="宋体" pitchFamily="2" charset="-122"/>
              </a:defRPr>
            </a:lvl5pPr>
            <a:lvl6pPr marL="2024063" defTabSz="784225" fontAlgn="base">
              <a:spcBef>
                <a:spcPct val="0"/>
              </a:spcBef>
              <a:spcAft>
                <a:spcPct val="0"/>
              </a:spcAft>
              <a:defRPr>
                <a:solidFill>
                  <a:schemeClr val="tx1"/>
                </a:solidFill>
                <a:latin typeface="Arial" charset="0"/>
                <a:ea typeface="宋体" pitchFamily="2" charset="-122"/>
              </a:defRPr>
            </a:lvl6pPr>
            <a:lvl7pPr marL="2481263" defTabSz="784225" fontAlgn="base">
              <a:spcBef>
                <a:spcPct val="0"/>
              </a:spcBef>
              <a:spcAft>
                <a:spcPct val="0"/>
              </a:spcAft>
              <a:defRPr>
                <a:solidFill>
                  <a:schemeClr val="tx1"/>
                </a:solidFill>
                <a:latin typeface="Arial" charset="0"/>
                <a:ea typeface="宋体" pitchFamily="2" charset="-122"/>
              </a:defRPr>
            </a:lvl7pPr>
            <a:lvl8pPr marL="2938463" defTabSz="784225" fontAlgn="base">
              <a:spcBef>
                <a:spcPct val="0"/>
              </a:spcBef>
              <a:spcAft>
                <a:spcPct val="0"/>
              </a:spcAft>
              <a:defRPr>
                <a:solidFill>
                  <a:schemeClr val="tx1"/>
                </a:solidFill>
                <a:latin typeface="Arial" charset="0"/>
                <a:ea typeface="宋体" pitchFamily="2" charset="-122"/>
              </a:defRPr>
            </a:lvl8pPr>
            <a:lvl9pPr marL="3395663" defTabSz="784225" fontAlgn="base">
              <a:spcBef>
                <a:spcPct val="0"/>
              </a:spcBef>
              <a:spcAft>
                <a:spcPct val="0"/>
              </a:spcAft>
              <a:defRPr>
                <a:solidFill>
                  <a:schemeClr val="tx1"/>
                </a:solidFill>
                <a:latin typeface="Arial" charset="0"/>
                <a:ea typeface="宋体" pitchFamily="2" charset="-122"/>
              </a:defRPr>
            </a:lvl9pPr>
          </a:lstStyle>
          <a:p>
            <a:pPr fontAlgn="t">
              <a:defRPr/>
            </a:pPr>
            <a:r>
              <a:rPr lang="en-US" altLang="zh-CN" sz="1600" dirty="0">
                <a:solidFill>
                  <a:srgbClr val="000000"/>
                </a:solidFill>
                <a:latin typeface="FrutigerNext LT Bold" pitchFamily="1" charset="0"/>
                <a:ea typeface="MS PGothic" pitchFamily="34" charset="-128"/>
              </a:rPr>
              <a:t>HUAWEI TECHNOLOGIES CO., LTD.</a:t>
            </a:r>
            <a:endParaRPr lang="en-US" altLang="zh-CN" sz="2799" dirty="0">
              <a:solidFill>
                <a:srgbClr val="000000"/>
              </a:solidFill>
              <a:ea typeface="MS PGothic" pitchFamily="34" charset="-128"/>
            </a:endParaRPr>
          </a:p>
        </p:txBody>
      </p:sp>
      <p:sp>
        <p:nvSpPr>
          <p:cNvPr id="4" name="文本框 4"/>
          <p:cNvSpPr txBox="1">
            <a:spLocks noChangeArrowheads="1"/>
          </p:cNvSpPr>
          <p:nvPr userDrawn="1"/>
        </p:nvSpPr>
        <p:spPr bwMode="auto">
          <a:xfrm>
            <a:off x="10169323" y="4143397"/>
            <a:ext cx="1792762" cy="351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04344" tIns="52173" rIns="104344" bIns="52173">
            <a:spAutoFit/>
          </a:bodyPr>
          <a:lstStyle>
            <a:lvl1pPr defTabSz="784225" eaLnBrk="0" hangingPunct="0">
              <a:defRPr sz="2400">
                <a:solidFill>
                  <a:schemeClr val="tx1"/>
                </a:solidFill>
                <a:latin typeface="Arial" charset="0"/>
                <a:ea typeface="MS PGothic" pitchFamily="34" charset="-128"/>
              </a:defRPr>
            </a:lvl1pPr>
            <a:lvl2pPr marL="742950" indent="-285750" defTabSz="784225" eaLnBrk="0" hangingPunct="0">
              <a:defRPr sz="2400">
                <a:solidFill>
                  <a:schemeClr val="tx1"/>
                </a:solidFill>
                <a:latin typeface="Arial" charset="0"/>
                <a:ea typeface="MS PGothic" pitchFamily="34" charset="-128"/>
              </a:defRPr>
            </a:lvl2pPr>
            <a:lvl3pPr marL="1143000" indent="-228600" defTabSz="784225" eaLnBrk="0" hangingPunct="0">
              <a:defRPr sz="2400">
                <a:solidFill>
                  <a:schemeClr val="tx1"/>
                </a:solidFill>
                <a:latin typeface="Arial" charset="0"/>
                <a:ea typeface="MS PGothic" pitchFamily="34" charset="-128"/>
              </a:defRPr>
            </a:lvl3pPr>
            <a:lvl4pPr marL="1600200" indent="-228600" defTabSz="784225" eaLnBrk="0" hangingPunct="0">
              <a:defRPr sz="2400">
                <a:solidFill>
                  <a:schemeClr val="tx1"/>
                </a:solidFill>
                <a:latin typeface="Arial" charset="0"/>
                <a:ea typeface="MS PGothic" pitchFamily="34" charset="-128"/>
              </a:defRPr>
            </a:lvl4pPr>
            <a:lvl5pPr marL="2057400" indent="-228600" defTabSz="784225" eaLnBrk="0" hangingPunct="0">
              <a:defRPr sz="2400">
                <a:solidFill>
                  <a:schemeClr val="tx1"/>
                </a:solidFill>
                <a:latin typeface="Arial" charset="0"/>
                <a:ea typeface="MS PGothic" pitchFamily="34" charset="-128"/>
              </a:defRPr>
            </a:lvl5pPr>
            <a:lvl6pPr marL="2514600" indent="-228600" defTabSz="784225" eaLnBrk="0" fontAlgn="base" hangingPunct="0">
              <a:spcBef>
                <a:spcPct val="0"/>
              </a:spcBef>
              <a:spcAft>
                <a:spcPct val="0"/>
              </a:spcAft>
              <a:defRPr sz="2400">
                <a:solidFill>
                  <a:schemeClr val="tx1"/>
                </a:solidFill>
                <a:latin typeface="Arial" charset="0"/>
                <a:ea typeface="MS PGothic" pitchFamily="34" charset="-128"/>
              </a:defRPr>
            </a:lvl6pPr>
            <a:lvl7pPr marL="2971800" indent="-228600" defTabSz="784225" eaLnBrk="0" fontAlgn="base" hangingPunct="0">
              <a:spcBef>
                <a:spcPct val="0"/>
              </a:spcBef>
              <a:spcAft>
                <a:spcPct val="0"/>
              </a:spcAft>
              <a:defRPr sz="2400">
                <a:solidFill>
                  <a:schemeClr val="tx1"/>
                </a:solidFill>
                <a:latin typeface="Arial" charset="0"/>
                <a:ea typeface="MS PGothic" pitchFamily="34" charset="-128"/>
              </a:defRPr>
            </a:lvl7pPr>
            <a:lvl8pPr marL="3429000" indent="-228600" defTabSz="784225" eaLnBrk="0" fontAlgn="base" hangingPunct="0">
              <a:spcBef>
                <a:spcPct val="0"/>
              </a:spcBef>
              <a:spcAft>
                <a:spcPct val="0"/>
              </a:spcAft>
              <a:defRPr sz="2400">
                <a:solidFill>
                  <a:schemeClr val="tx1"/>
                </a:solidFill>
                <a:latin typeface="Arial" charset="0"/>
                <a:ea typeface="MS PGothic" pitchFamily="34" charset="-128"/>
              </a:defRPr>
            </a:lvl8pPr>
            <a:lvl9pPr marL="3886200" indent="-228600" defTabSz="784225" eaLnBrk="0" fontAlgn="base" hangingPunct="0">
              <a:spcBef>
                <a:spcPct val="0"/>
              </a:spcBef>
              <a:spcAft>
                <a:spcPct val="0"/>
              </a:spcAft>
              <a:defRPr sz="2400">
                <a:solidFill>
                  <a:schemeClr val="tx1"/>
                </a:solidFill>
                <a:latin typeface="Arial" charset="0"/>
                <a:ea typeface="MS PGothic" pitchFamily="34" charset="-128"/>
              </a:defRPr>
            </a:lvl9pPr>
          </a:lstStyle>
          <a:p>
            <a:pPr fontAlgn="t">
              <a:defRPr/>
            </a:pPr>
            <a:r>
              <a:rPr lang="en-US" altLang="zh-CN" sz="1600" dirty="0">
                <a:solidFill>
                  <a:srgbClr val="FFFFFF"/>
                </a:solidFill>
              </a:rPr>
              <a:t>www.huawei.com</a:t>
            </a:r>
          </a:p>
        </p:txBody>
      </p:sp>
    </p:spTree>
    <p:extLst>
      <p:ext uri="{BB962C8B-B14F-4D97-AF65-F5344CB8AC3E}">
        <p14:creationId xmlns:p14="http://schemas.microsoft.com/office/powerpoint/2010/main" val="4249620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017102" y="6489724"/>
            <a:ext cx="2972694" cy="455614"/>
          </a:xfrm>
          <a:prstGeom prst="rect">
            <a:avLst/>
          </a:prstGeom>
        </p:spPr>
        <p:txBody>
          <a:bodyPr lIns="91421" tIns="45710" rIns="91421" bIns="45710"/>
          <a:lstStyle>
            <a:lvl1pPr>
              <a:defRPr/>
            </a:lvl1pPr>
          </a:lstStyle>
          <a:p>
            <a:r>
              <a:rPr lang="de-DE" sz="2400" dirty="0">
                <a:solidFill>
                  <a:srgbClr val="000000"/>
                </a:solidFill>
                <a:latin typeface="Calibri" pitchFamily="34" charset="0"/>
                <a:ea typeface="宋体" charset="-122"/>
              </a:rPr>
              <a:t>Page </a:t>
            </a:r>
            <a:fld id="{4D749815-7134-4340-B69C-C14A6AA772E6}" type="slidenum">
              <a:rPr lang="de-DE" sz="2400">
                <a:solidFill>
                  <a:srgbClr val="000000"/>
                </a:solidFill>
                <a:latin typeface="Calibri" pitchFamily="34" charset="0"/>
                <a:ea typeface="宋体" charset="-122"/>
              </a:rPr>
              <a:pPr/>
              <a:t>‹#›</a:t>
            </a:fld>
            <a:endParaRPr lang="en-GB" sz="2400" dirty="0">
              <a:solidFill>
                <a:srgbClr val="000000"/>
              </a:solidFill>
              <a:latin typeface="Calibri" pitchFamily="34" charset="0"/>
              <a:ea typeface="宋体" charset="-122"/>
            </a:endParaRPr>
          </a:p>
        </p:txBody>
      </p:sp>
    </p:spTree>
    <p:extLst>
      <p:ext uri="{BB962C8B-B14F-4D97-AF65-F5344CB8AC3E}">
        <p14:creationId xmlns:p14="http://schemas.microsoft.com/office/powerpoint/2010/main" val="229998945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路由器SPDT 2016年BP">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3811" y="357717"/>
            <a:ext cx="11853373" cy="576064"/>
          </a:xfrm>
        </p:spPr>
        <p:txBody>
          <a:bodyPr>
            <a:noAutofit/>
          </a:bodyPr>
          <a:lstStyle>
            <a:lvl1pPr marL="0" marR="0" indent="0" algn="l" defTabSz="1198850" rtl="0" eaLnBrk="1" fontAlgn="auto" latinLnBrk="0" hangingPunct="1">
              <a:lnSpc>
                <a:spcPct val="100000"/>
              </a:lnSpc>
              <a:spcBef>
                <a:spcPct val="0"/>
              </a:spcBef>
              <a:spcAft>
                <a:spcPts val="0"/>
              </a:spcAft>
              <a:buClrTx/>
              <a:buSzTx/>
              <a:buFontTx/>
              <a:buNone/>
              <a:tabLst/>
              <a:defRPr sz="3199"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Tree>
    <p:extLst>
      <p:ext uri="{BB962C8B-B14F-4D97-AF65-F5344CB8AC3E}">
        <p14:creationId xmlns:p14="http://schemas.microsoft.com/office/powerpoint/2010/main" val="39951717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3" name="标题占位符 6"/>
          <p:cNvSpPr>
            <a:spLocks noGrp="1"/>
          </p:cNvSpPr>
          <p:nvPr>
            <p:ph type="title"/>
          </p:nvPr>
        </p:nvSpPr>
        <p:spPr>
          <a:xfrm>
            <a:off x="510240" y="185536"/>
            <a:ext cx="11697250" cy="995132"/>
          </a:xfrm>
          <a:prstGeom prst="rect">
            <a:avLst/>
          </a:prstGeom>
        </p:spPr>
        <p:txBody>
          <a:bodyPr>
            <a:noAutofit/>
          </a:bodyPr>
          <a:lstStyle>
            <a:lvl1pPr algn="l">
              <a:defRPr sz="2400"/>
            </a:lvl1pPr>
          </a:lstStyle>
          <a:p>
            <a:pPr lvl="0"/>
            <a:endParaRPr lang="zh-CN" altLang="en-US" dirty="0"/>
          </a:p>
        </p:txBody>
      </p:sp>
      <p:sp>
        <p:nvSpPr>
          <p:cNvPr id="4" name="Slide Number Placeholder 6"/>
          <p:cNvSpPr>
            <a:spLocks noGrp="1"/>
          </p:cNvSpPr>
          <p:nvPr>
            <p:ph type="sldNum" sz="quarter" idx="10"/>
          </p:nvPr>
        </p:nvSpPr>
        <p:spPr>
          <a:xfrm>
            <a:off x="11829755" y="6275400"/>
            <a:ext cx="624307" cy="365125"/>
          </a:xfrm>
          <a:prstGeom prst="rect">
            <a:avLst/>
          </a:prstGeom>
        </p:spPr>
        <p:txBody>
          <a:bodyPr vert="horz" wrap="square" lIns="49533" tIns="24765" rIns="49533" bIns="24765" numCol="1" anchor="t" anchorCtr="0" compatLnSpc="1">
            <a:prstTxWarp prst="textNoShape">
              <a:avLst/>
            </a:prstTxWarp>
          </a:bodyPr>
          <a:lstStyle>
            <a:lvl1pPr algn="r" eaLnBrk="1" hangingPunct="1">
              <a:defRPr sz="900">
                <a:solidFill>
                  <a:schemeClr val="bg1"/>
                </a:solidFill>
                <a:latin typeface="FrutigerNext LT Regular" panose="020B0503040504020204" pitchFamily="34" charset="0"/>
              </a:defRPr>
            </a:lvl1pPr>
          </a:lstStyle>
          <a:p>
            <a:pPr>
              <a:defRPr/>
            </a:pPr>
            <a:fld id="{91CB131C-3F52-422C-A03E-55C48DBA6A6D}" type="slidenum">
              <a:rPr lang="en-US" altLang="zh-CN">
                <a:solidFill>
                  <a:srgbClr val="FFFFFF"/>
                </a:solidFill>
                <a:ea typeface="宋体" charset="-122"/>
              </a:rPr>
              <a:pPr>
                <a:defRPr/>
              </a:pPr>
              <a:t>‹#›</a:t>
            </a:fld>
            <a:endParaRPr lang="en-US" altLang="zh-CN">
              <a:solidFill>
                <a:srgbClr val="FFFFFF"/>
              </a:solidFill>
              <a:ea typeface="宋体" charset="-122"/>
            </a:endParaRPr>
          </a:p>
        </p:txBody>
      </p:sp>
    </p:spTree>
    <p:extLst>
      <p:ext uri="{BB962C8B-B14F-4D97-AF65-F5344CB8AC3E}">
        <p14:creationId xmlns:p14="http://schemas.microsoft.com/office/powerpoint/2010/main" val="2062184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EAE0946F-2CBD-4BB0-962C-1F2F65BE9FCB}" type="slidenum">
              <a:rPr lang="de-DE" altLang="zh-CN"/>
              <a:pPr>
                <a:defRPr/>
              </a:pPr>
              <a:t>‹#›</a:t>
            </a:fld>
            <a:endParaRPr lang="en-GB"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85761" y="304546"/>
            <a:ext cx="11179626" cy="533813"/>
          </a:xfrm>
          <a:prstGeom prst="rect">
            <a:avLst/>
          </a:prstGeom>
        </p:spPr>
        <p:txBody>
          <a:bodyPr lIns="91408" tIns="45704" rIns="91408" bIns="45704"/>
          <a:lstStyle>
            <a:lvl1pPr>
              <a:defRPr lang="zh-CN" altLang="en-US" sz="2899" b="1" baseline="0" dirty="0">
                <a:solidFill>
                  <a:schemeClr val="bg1"/>
                </a:solidFill>
              </a:defRPr>
            </a:lvl1pPr>
          </a:lstStyle>
          <a:p>
            <a:pPr lvl="0"/>
            <a:r>
              <a:rPr lang="zh-CN" altLang="en-US" dirty="0"/>
              <a:t>目录</a:t>
            </a:r>
          </a:p>
        </p:txBody>
      </p:sp>
    </p:spTree>
    <p:extLst>
      <p:ext uri="{BB962C8B-B14F-4D97-AF65-F5344CB8AC3E}">
        <p14:creationId xmlns:p14="http://schemas.microsoft.com/office/powerpoint/2010/main" val="3839775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4202" y="4406902"/>
            <a:ext cx="11018153"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4202" y="2906716"/>
            <a:ext cx="11018153" cy="1500187"/>
          </a:xfrm>
        </p:spPr>
        <p:txBody>
          <a:bodyPr anchor="b"/>
          <a:lstStyle>
            <a:lvl1pPr marL="0" indent="0">
              <a:buNone/>
              <a:defRPr sz="2000"/>
            </a:lvl1pPr>
            <a:lvl2pPr marL="453085" indent="0">
              <a:buNone/>
              <a:defRPr sz="1800"/>
            </a:lvl2pPr>
            <a:lvl3pPr marL="906170" indent="0">
              <a:buNone/>
              <a:defRPr sz="1600"/>
            </a:lvl3pPr>
            <a:lvl4pPr marL="1359256" indent="0">
              <a:buNone/>
              <a:defRPr sz="1400"/>
            </a:lvl4pPr>
            <a:lvl5pPr marL="1812340" indent="0">
              <a:buNone/>
              <a:defRPr sz="1400"/>
            </a:lvl5pPr>
            <a:lvl6pPr marL="2265426" indent="0">
              <a:buNone/>
              <a:defRPr sz="1400"/>
            </a:lvl6pPr>
            <a:lvl7pPr marL="2718511" indent="0">
              <a:buNone/>
              <a:defRPr sz="1400"/>
            </a:lvl7pPr>
            <a:lvl8pPr marL="3171596" indent="0">
              <a:buNone/>
              <a:defRPr sz="1400"/>
            </a:lvl8pPr>
            <a:lvl9pPr marL="3624682"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863854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6"/>
            <a:ext cx="5511073"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4" y="1641476"/>
            <a:ext cx="5513325" cy="4194175"/>
          </a:xfrm>
        </p:spPr>
        <p:txBody>
          <a:bodyPr/>
          <a:lstStyle>
            <a:lvl1pPr>
              <a:defRPr sz="2633"/>
            </a:lvl1pPr>
            <a:lvl2pPr>
              <a:defRPr sz="2258"/>
            </a:lvl2pPr>
            <a:lvl3pPr>
              <a:defRPr sz="1882"/>
            </a:lvl3pPr>
            <a:lvl4pPr>
              <a:defRPr sz="1693"/>
            </a:lvl4pPr>
            <a:lvl5pPr>
              <a:defRPr sz="1693"/>
            </a:lvl5pPr>
            <a:lvl6pPr>
              <a:defRPr sz="1693"/>
            </a:lvl6pPr>
            <a:lvl7pPr>
              <a:defRPr sz="1693"/>
            </a:lvl7pPr>
            <a:lvl8pPr>
              <a:defRPr sz="1693"/>
            </a:lvl8pPr>
            <a:lvl9pPr>
              <a:defRPr sz="16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xfrm>
            <a:off x="9017099" y="6489701"/>
            <a:ext cx="2972694" cy="455613"/>
          </a:xfrm>
          <a:prstGeom prst="rect">
            <a:avLst/>
          </a:prstGeom>
          <a:ln/>
        </p:spPr>
        <p:txBody>
          <a:bodyPr/>
          <a:lstStyle>
            <a:lvl1pPr>
              <a:defRPr/>
            </a:lvl1pPr>
          </a:lstStyle>
          <a:p>
            <a:pPr>
              <a:defRPr/>
            </a:pPr>
            <a:r>
              <a:rPr lang="de-DE" altLang="zh-CN" sz="1800">
                <a:solidFill>
                  <a:srgbClr val="000000"/>
                </a:solidFill>
                <a:latin typeface="Calibri" pitchFamily="34" charset="0"/>
              </a:rPr>
              <a:t>Page </a:t>
            </a:r>
            <a:fld id="{FA2C18B2-79FE-4546-BAB2-55F5C7B7C916}" type="slidenum">
              <a:rPr lang="de-DE" altLang="zh-CN" sz="1800">
                <a:solidFill>
                  <a:srgbClr val="000000"/>
                </a:solidFill>
                <a:latin typeface="Calibri" pitchFamily="34" charset="0"/>
              </a:rPr>
              <a:pPr>
                <a:defRPr/>
              </a:pPr>
              <a:t>‹#›</a:t>
            </a:fld>
            <a:endParaRPr lang="en-GB" altLang="zh-CN" sz="1800">
              <a:solidFill>
                <a:srgbClr val="000000"/>
              </a:solidFill>
              <a:latin typeface="Calibri" pitchFamily="34" charset="0"/>
            </a:endParaRPr>
          </a:p>
        </p:txBody>
      </p:sp>
    </p:spTree>
    <p:extLst>
      <p:ext uri="{BB962C8B-B14F-4D97-AF65-F5344CB8AC3E}">
        <p14:creationId xmlns:p14="http://schemas.microsoft.com/office/powerpoint/2010/main" val="3023290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6" y="-130837"/>
            <a:ext cx="10979390" cy="871538"/>
          </a:xfrm>
          <a:prstGeom prst="rect">
            <a:avLst/>
          </a:prstGeom>
        </p:spPr>
        <p:txBody>
          <a:bodyPr/>
          <a:lstStyle/>
          <a:p>
            <a:r>
              <a:rPr lang="zh-CN" altLang="en-US" dirty="0"/>
              <a:t>单击此处编辑母版标题样式</a:t>
            </a:r>
          </a:p>
        </p:txBody>
      </p:sp>
      <p:sp>
        <p:nvSpPr>
          <p:cNvPr id="3" name="表格占位符 2"/>
          <p:cNvSpPr>
            <a:spLocks noGrp="1"/>
          </p:cNvSpPr>
          <p:nvPr>
            <p:ph type="tbl" idx="1"/>
          </p:nvPr>
        </p:nvSpPr>
        <p:spPr>
          <a:xfrm>
            <a:off x="924889" y="1641479"/>
            <a:ext cx="11240430" cy="4194175"/>
          </a:xfrm>
          <a:prstGeom prst="rect">
            <a:avLst/>
          </a:prstGeom>
        </p:spPr>
        <p:txBody>
          <a:bodyPr/>
          <a:lstStyle/>
          <a:p>
            <a:pPr lvl="0"/>
            <a:endParaRPr lang="zh-CN" altLang="en-US" noProof="0"/>
          </a:p>
        </p:txBody>
      </p:sp>
    </p:spTree>
    <p:extLst>
      <p:ext uri="{BB962C8B-B14F-4D97-AF65-F5344CB8AC3E}">
        <p14:creationId xmlns:p14="http://schemas.microsoft.com/office/powerpoint/2010/main" val="173016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197" y="369896"/>
            <a:ext cx="11853374" cy="536575"/>
          </a:xfrm>
        </p:spPr>
        <p:txBody>
          <a:bodyPr>
            <a:noAutofit/>
          </a:bodyPr>
          <a:lstStyle>
            <a:lvl1pPr marL="0" marR="0" indent="0" algn="l" defTabSz="1219444" rtl="0" eaLnBrk="1" fontAlgn="auto" latinLnBrk="0" hangingPunct="1">
              <a:lnSpc>
                <a:spcPct val="100000"/>
              </a:lnSpc>
              <a:spcBef>
                <a:spcPct val="0"/>
              </a:spcBef>
              <a:spcAft>
                <a:spcPts val="0"/>
              </a:spcAft>
              <a:buClrTx/>
              <a:buSzTx/>
              <a:buFontTx/>
              <a:buNone/>
              <a:tabLst/>
              <a:defRPr sz="3200" b="1">
                <a:solidFill>
                  <a:srgbClr val="C00000"/>
                </a:solidFill>
                <a:latin typeface="+mn-ea"/>
                <a:ea typeface="+mn-ea"/>
              </a:defRPr>
            </a:lvl1pPr>
          </a:lstStyle>
          <a:p>
            <a:r>
              <a:rPr lang="zh-CN" altLang="en-US" dirty="0"/>
              <a:t>微软雅黑 </a:t>
            </a:r>
            <a:r>
              <a:rPr lang="en-US" altLang="zh-CN" dirty="0"/>
              <a:t>32</a:t>
            </a:r>
            <a:r>
              <a:rPr lang="zh-CN" altLang="en-US" dirty="0"/>
              <a:t>号字体</a:t>
            </a:r>
            <a:endParaRPr lang="en-US" altLang="zh-CN" dirty="0"/>
          </a:p>
        </p:txBody>
      </p:sp>
      <p:sp>
        <p:nvSpPr>
          <p:cNvPr id="3" name="副标题 2"/>
          <p:cNvSpPr>
            <a:spLocks noGrp="1"/>
          </p:cNvSpPr>
          <p:nvPr>
            <p:ph type="subTitle" idx="1" hasCustomPrompt="1"/>
          </p:nvPr>
        </p:nvSpPr>
        <p:spPr>
          <a:xfrm>
            <a:off x="560197" y="1076928"/>
            <a:ext cx="11853374" cy="4800000"/>
          </a:xfrm>
        </p:spPr>
        <p:txBody>
          <a:bodyPr>
            <a:normAutofit/>
          </a:bodyPr>
          <a:lstStyle>
            <a:lvl1pPr marL="0" marR="0" indent="0" algn="l" defTabSz="1219444"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solidFill>
              </a:defRPr>
            </a:lvl1pPr>
            <a:lvl2pPr marL="609722" indent="0" algn="ctr">
              <a:buNone/>
              <a:defRPr>
                <a:solidFill>
                  <a:schemeClr val="tx1">
                    <a:tint val="75000"/>
                  </a:schemeClr>
                </a:solidFill>
              </a:defRPr>
            </a:lvl2pPr>
            <a:lvl3pPr marL="1219444" indent="0" algn="ctr">
              <a:buNone/>
              <a:defRPr>
                <a:solidFill>
                  <a:schemeClr val="tx1">
                    <a:tint val="75000"/>
                  </a:schemeClr>
                </a:solidFill>
              </a:defRPr>
            </a:lvl3pPr>
            <a:lvl4pPr marL="1829166" indent="0" algn="ctr">
              <a:buNone/>
              <a:defRPr>
                <a:solidFill>
                  <a:schemeClr val="tx1">
                    <a:tint val="75000"/>
                  </a:schemeClr>
                </a:solidFill>
              </a:defRPr>
            </a:lvl4pPr>
            <a:lvl5pPr marL="2438888" indent="0" algn="ctr">
              <a:buNone/>
              <a:defRPr>
                <a:solidFill>
                  <a:schemeClr val="tx1">
                    <a:tint val="75000"/>
                  </a:schemeClr>
                </a:solidFill>
              </a:defRPr>
            </a:lvl5pPr>
            <a:lvl6pPr marL="3048610" indent="0" algn="ctr">
              <a:buNone/>
              <a:defRPr>
                <a:solidFill>
                  <a:schemeClr val="tx1">
                    <a:tint val="75000"/>
                  </a:schemeClr>
                </a:solidFill>
              </a:defRPr>
            </a:lvl6pPr>
            <a:lvl7pPr marL="3658332" indent="0" algn="ctr">
              <a:buNone/>
              <a:defRPr>
                <a:solidFill>
                  <a:schemeClr val="tx1">
                    <a:tint val="75000"/>
                  </a:schemeClr>
                </a:solidFill>
              </a:defRPr>
            </a:lvl7pPr>
            <a:lvl8pPr marL="4268053" indent="0" algn="ctr">
              <a:buNone/>
              <a:defRPr>
                <a:solidFill>
                  <a:schemeClr val="tx1">
                    <a:tint val="75000"/>
                  </a:schemeClr>
                </a:solidFill>
              </a:defRPr>
            </a:lvl8pPr>
            <a:lvl9pPr marL="4877775" indent="0" algn="ctr">
              <a:buNone/>
              <a:defRPr>
                <a:solidFill>
                  <a:schemeClr val="tx1">
                    <a:tint val="75000"/>
                  </a:schemeClr>
                </a:solidFill>
              </a:defRPr>
            </a:lvl9pPr>
          </a:lstStyle>
          <a:p>
            <a:r>
              <a:rPr lang="zh-CN" altLang="en-US" dirty="0"/>
              <a:t>文字大小尽量</a:t>
            </a:r>
            <a:r>
              <a:rPr lang="en-US" altLang="zh-CN" dirty="0"/>
              <a:t>14~18</a:t>
            </a:r>
            <a:r>
              <a:rPr lang="zh-CN" altLang="en-US" dirty="0"/>
              <a:t>号，最小</a:t>
            </a:r>
            <a:r>
              <a:rPr lang="en-US" altLang="zh-CN" dirty="0"/>
              <a:t>12</a:t>
            </a:r>
            <a:r>
              <a:rPr lang="zh-CN" altLang="en-US" dirty="0"/>
              <a:t>号</a:t>
            </a:r>
            <a:endParaRPr lang="en-US" altLang="zh-CN" dirty="0"/>
          </a:p>
        </p:txBody>
      </p:sp>
    </p:spTree>
    <p:extLst>
      <p:ext uri="{BB962C8B-B14F-4D97-AF65-F5344CB8AC3E}">
        <p14:creationId xmlns:p14="http://schemas.microsoft.com/office/powerpoint/2010/main" val="38154319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2835" y="321902"/>
            <a:ext cx="11540584" cy="539749"/>
          </a:xfrm>
        </p:spPr>
        <p:txBody>
          <a:bodyPr/>
          <a:lstStyle>
            <a:lvl1pPr>
              <a:defRPr sz="2399"/>
            </a:lvl1pPr>
          </a:lstStyle>
          <a:p>
            <a:r>
              <a:rPr lang="zh-CN" altLang="en-US" dirty="0"/>
              <a:t>单击此处编辑母版标题样式</a:t>
            </a:r>
          </a:p>
        </p:txBody>
      </p:sp>
    </p:spTree>
    <p:extLst>
      <p:ext uri="{BB962C8B-B14F-4D97-AF65-F5344CB8AC3E}">
        <p14:creationId xmlns:p14="http://schemas.microsoft.com/office/powerpoint/2010/main" val="75370066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7"/>
            <a:ext cx="1166574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7"/>
            <a:ext cx="572710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95" y="1535117"/>
            <a:ext cx="5729357" cy="639763"/>
          </a:xfrm>
        </p:spPr>
        <p:txBody>
          <a:bodyPr anchor="b"/>
          <a:lstStyle>
            <a:lvl1pPr marL="0" indent="0">
              <a:buNone/>
              <a:defRPr sz="1999" b="1"/>
            </a:lvl1pPr>
            <a:lvl2pPr marL="383796" indent="0">
              <a:buNone/>
              <a:defRPr sz="1699" b="1"/>
            </a:lvl2pPr>
            <a:lvl3pPr marL="767592" indent="0">
              <a:buNone/>
              <a:defRPr sz="1500" b="1"/>
            </a:lvl3pPr>
            <a:lvl4pPr marL="1151387" indent="0">
              <a:buNone/>
              <a:defRPr sz="1300" b="1"/>
            </a:lvl4pPr>
            <a:lvl5pPr marL="1535182" indent="0">
              <a:buNone/>
              <a:defRPr sz="1300" b="1"/>
            </a:lvl5pPr>
            <a:lvl6pPr marL="1918978" indent="0">
              <a:buNone/>
              <a:defRPr sz="1300" b="1"/>
            </a:lvl6pPr>
            <a:lvl7pPr marL="2302774" indent="0">
              <a:buNone/>
              <a:defRPr sz="1300" b="1"/>
            </a:lvl7pPr>
            <a:lvl8pPr marL="2686570" indent="0">
              <a:buNone/>
              <a:defRPr sz="1300" b="1"/>
            </a:lvl8pPr>
            <a:lvl9pPr marL="3070366" indent="0">
              <a:buNone/>
              <a:defRPr sz="1300" b="1"/>
            </a:lvl9pPr>
          </a:lstStyle>
          <a:p>
            <a:pPr lvl="0"/>
            <a:r>
              <a:rPr lang="zh-CN" altLang="en-US"/>
              <a:t>单击此处编辑母版文本样式</a:t>
            </a:r>
          </a:p>
        </p:txBody>
      </p:sp>
      <p:sp>
        <p:nvSpPr>
          <p:cNvPr id="6" name="内容占位符 5"/>
          <p:cNvSpPr>
            <a:spLocks noGrp="1"/>
          </p:cNvSpPr>
          <p:nvPr>
            <p:ph sz="quarter" idx="4"/>
          </p:nvPr>
        </p:nvSpPr>
        <p:spPr>
          <a:xfrm>
            <a:off x="6584495" y="2174875"/>
            <a:ext cx="5729357" cy="3951288"/>
          </a:xfrm>
        </p:spPr>
        <p:txBody>
          <a:bodyPr/>
          <a:lstStyle>
            <a:lvl1pPr>
              <a:defRPr sz="1999"/>
            </a:lvl1pPr>
            <a:lvl2pPr>
              <a:defRPr sz="1699"/>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xfrm>
            <a:off x="611440" y="6525357"/>
            <a:ext cx="470246" cy="117725"/>
          </a:xfrm>
          <a:prstGeom prst="rect">
            <a:avLst/>
          </a:prstGeom>
          <a:ln/>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860C62B-9888-46DB-9065-9EC7E58417AD}"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109331720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10813" y="6524636"/>
            <a:ext cx="470761" cy="119063"/>
          </a:xfrm>
          <a:prstGeom prst="rect">
            <a:avLst/>
          </a:prstGeom>
        </p:spPr>
        <p:txBody>
          <a:bodyPr/>
          <a:lstStyle>
            <a:lvl1pPr>
              <a:defRPr/>
            </a:lvl1pPr>
          </a:lstStyle>
          <a:p>
            <a:pPr>
              <a:buClr>
                <a:srgbClr val="CC9900"/>
              </a:buClr>
              <a:buFont typeface="Wingdings" pitchFamily="2" charset="2"/>
              <a:buChar char="n"/>
              <a:defRPr/>
            </a:pPr>
            <a:r>
              <a:rPr lang="de-DE" altLang="zh-CN" sz="1800" b="1">
                <a:solidFill>
                  <a:srgbClr val="000000"/>
                </a:solidFill>
                <a:latin typeface="Arial" charset="0"/>
              </a:rPr>
              <a:t>Page </a:t>
            </a:r>
            <a:fld id="{219D6D50-0EA5-4982-9F63-E295A7344DF1}" type="slidenum">
              <a:rPr lang="de-DE" altLang="zh-CN" sz="1800" b="1">
                <a:solidFill>
                  <a:srgbClr val="000000"/>
                </a:solidFill>
                <a:latin typeface="Arial" charset="0"/>
              </a:rPr>
              <a:pPr>
                <a:buClr>
                  <a:srgbClr val="CC9900"/>
                </a:buClr>
                <a:buFont typeface="Wingdings" pitchFamily="2" charset="2"/>
                <a:buChar char="n"/>
                <a:defRPr/>
              </a:pPr>
              <a:t>‹#›</a:t>
            </a:fld>
            <a:endParaRPr lang="en-GB" altLang="zh-CN" sz="1800" b="1">
              <a:solidFill>
                <a:srgbClr val="000000"/>
              </a:solidFill>
              <a:latin typeface="Arial" charset="0"/>
            </a:endParaRPr>
          </a:p>
        </p:txBody>
      </p:sp>
    </p:spTree>
    <p:extLst>
      <p:ext uri="{BB962C8B-B14F-4D97-AF65-F5344CB8AC3E}">
        <p14:creationId xmlns:p14="http://schemas.microsoft.com/office/powerpoint/2010/main" val="733380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1229" y="1600200"/>
            <a:ext cx="5622880"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89224" y="1600200"/>
            <a:ext cx="5624809" cy="4525736"/>
          </a:xfrm>
        </p:spPr>
        <p:txBody>
          <a:bodyPr/>
          <a:lstStyle>
            <a:lvl1pPr>
              <a:defRPr sz="2799"/>
            </a:lvl1pPr>
            <a:lvl2pPr>
              <a:defRPr sz="2500"/>
            </a:lvl2pPr>
            <a:lvl3pPr>
              <a:defRPr sz="20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xfrm>
            <a:off x="8404414" y="6400908"/>
            <a:ext cx="1498920" cy="1103057"/>
          </a:xfrm>
          <a:prstGeom prst="rect">
            <a:avLst/>
          </a:prstGeom>
          <a:ln/>
        </p:spPr>
        <p:txBody>
          <a:bodyPr/>
          <a:lstStyle>
            <a:lvl1pPr>
              <a:defRPr/>
            </a:lvl1pPr>
          </a:lstStyle>
          <a:p>
            <a:pPr>
              <a:buClr>
                <a:srgbClr val="CC9900"/>
              </a:buClr>
              <a:buFont typeface="Wingdings" pitchFamily="2" charset="2"/>
              <a:buChar char="n"/>
              <a:defRPr/>
            </a:pPr>
            <a:endParaRPr lang="de-DE" sz="1800" b="1">
              <a:solidFill>
                <a:srgbClr val="000000"/>
              </a:solidFill>
              <a:latin typeface="Arial" charset="0"/>
            </a:endParaRPr>
          </a:p>
          <a:p>
            <a:pPr>
              <a:buClr>
                <a:srgbClr val="CC9900"/>
              </a:buClr>
              <a:buFont typeface="Wingdings" pitchFamily="2" charset="2"/>
              <a:buChar char="n"/>
              <a:defRPr/>
            </a:pPr>
            <a:r>
              <a:rPr lang="de-DE" sz="1800" b="1">
                <a:solidFill>
                  <a:srgbClr val="000000"/>
                </a:solidFill>
                <a:latin typeface="Arial" charset="0"/>
              </a:rPr>
              <a:t>Page </a:t>
            </a:r>
            <a:fld id="{617000F7-5193-4B63-B62C-B14D42955934}" type="slidenum">
              <a:rPr lang="de-DE" sz="1800" b="1">
                <a:solidFill>
                  <a:srgbClr val="000000"/>
                </a:solidFill>
                <a:latin typeface="Arial" charset="0"/>
              </a:rPr>
              <a:pPr>
                <a:buClr>
                  <a:srgbClr val="CC9900"/>
                </a:buClr>
                <a:buFont typeface="Wingdings" pitchFamily="2" charset="2"/>
                <a:buChar char="n"/>
                <a:defRPr/>
              </a:pPr>
              <a:t>‹#›</a:t>
            </a:fld>
            <a:endParaRPr lang="en-GB" sz="1800" b="1">
              <a:solidFill>
                <a:srgbClr val="000000"/>
              </a:solidFill>
              <a:latin typeface="Arial" charset="0"/>
            </a:endParaRPr>
          </a:p>
        </p:txBody>
      </p:sp>
    </p:spTree>
    <p:extLst>
      <p:ext uri="{BB962C8B-B14F-4D97-AF65-F5344CB8AC3E}">
        <p14:creationId xmlns:p14="http://schemas.microsoft.com/office/powerpoint/2010/main" val="254683165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64489" y="266693"/>
            <a:ext cx="12230626" cy="533386"/>
          </a:xfr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88098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8AD4114-543A-449C-813E-AA6EFFAAB616}" type="slidenum">
              <a:rPr lang="de-DE" altLang="zh-CN"/>
              <a:pPr>
                <a:defRPr/>
              </a:pPr>
              <a:t>‹#›</a:t>
            </a:fld>
            <a:endParaRPr lang="en-GB" altLang="zh-CN"/>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14443091"/>
      </p:ext>
    </p:extLst>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8098" y="275167"/>
            <a:ext cx="11665745" cy="1143000"/>
          </a:xfrm>
          <a:prstGeom prst="rect">
            <a:avLst/>
          </a:prstGeom>
        </p:spPr>
        <p:txBody>
          <a:bodyPr>
            <a:normAutofit/>
          </a:bodyPr>
          <a:lstStyle>
            <a:lvl1pPr algn="l">
              <a:defRPr sz="3200">
                <a:solidFill>
                  <a:srgbClr val="C00000"/>
                </a:solidFill>
              </a:defRPr>
            </a:lvl1pPr>
          </a:lstStyle>
          <a:p>
            <a:r>
              <a:rPr lang="en-US" dirty="0"/>
              <a:t>Click to edit Master title style</a:t>
            </a:r>
          </a:p>
        </p:txBody>
      </p:sp>
      <p:sp>
        <p:nvSpPr>
          <p:cNvPr id="3" name="Date Placeholder 2"/>
          <p:cNvSpPr>
            <a:spLocks noGrp="1"/>
          </p:cNvSpPr>
          <p:nvPr>
            <p:ph type="dt" sz="half" idx="10"/>
          </p:nvPr>
        </p:nvSpPr>
        <p:spPr>
          <a:xfrm>
            <a:off x="648101" y="6356375"/>
            <a:ext cx="3024452" cy="366183"/>
          </a:xfrm>
          <a:prstGeom prst="rect">
            <a:avLst/>
          </a:prstGeom>
        </p:spPr>
        <p:txBody>
          <a:bodyPr lIns="91360" tIns="45686" rIns="91360" bIns="45686"/>
          <a:lstStyle/>
          <a:p>
            <a:fld id="{6EF57B1A-FC41-48B3-80D4-00FF3063FDB5}" type="datetimeFigureOut">
              <a:rPr lang="en-US" sz="1800" smtClean="0">
                <a:solidFill>
                  <a:prstClr val="black">
                    <a:tint val="75000"/>
                  </a:prstClr>
                </a:solidFill>
                <a:latin typeface="Calibri" pitchFamily="34" charset="0"/>
                <a:ea typeface="宋体" charset="-122"/>
              </a:rPr>
              <a:pPr/>
              <a:t>3/27/2023</a:t>
            </a:fld>
            <a:endParaRPr lang="en-US" sz="1800">
              <a:solidFill>
                <a:prstClr val="black">
                  <a:tint val="75000"/>
                </a:prstClr>
              </a:solidFill>
              <a:latin typeface="Calibri" pitchFamily="34" charset="0"/>
              <a:ea typeface="宋体" charset="-122"/>
            </a:endParaRPr>
          </a:p>
        </p:txBody>
      </p:sp>
      <p:sp>
        <p:nvSpPr>
          <p:cNvPr id="4" name="Footer Placeholder 3"/>
          <p:cNvSpPr>
            <a:spLocks noGrp="1"/>
          </p:cNvSpPr>
          <p:nvPr>
            <p:ph type="ftr" sz="quarter" idx="11"/>
          </p:nvPr>
        </p:nvSpPr>
        <p:spPr>
          <a:xfrm>
            <a:off x="4428664" y="6356375"/>
            <a:ext cx="4104613" cy="366183"/>
          </a:xfrm>
          <a:prstGeom prst="rect">
            <a:avLst/>
          </a:prstGeom>
        </p:spPr>
        <p:txBody>
          <a:bodyPr lIns="91360" tIns="45686" rIns="91360" bIns="45686"/>
          <a:lstStyle/>
          <a:p>
            <a:endParaRPr kumimoji="1" lang="en-US" sz="900" dirty="0">
              <a:solidFill>
                <a:prstClr val="black">
                  <a:tint val="75000"/>
                </a:prstClr>
              </a:solidFill>
              <a:latin typeface="Arial" pitchFamily="34" charset="0"/>
              <a:ea typeface="方正舒体" pitchFamily="2" charset="-122"/>
            </a:endParaRPr>
          </a:p>
        </p:txBody>
      </p:sp>
      <p:sp>
        <p:nvSpPr>
          <p:cNvPr id="6" name="文本占位符 2"/>
          <p:cNvSpPr>
            <a:spLocks noGrp="1"/>
          </p:cNvSpPr>
          <p:nvPr>
            <p:ph idx="1"/>
          </p:nvPr>
        </p:nvSpPr>
        <p:spPr>
          <a:xfrm>
            <a:off x="648098" y="1600215"/>
            <a:ext cx="11665745" cy="4525433"/>
          </a:xfrm>
          <a:prstGeom prst="rect">
            <a:avLst/>
          </a:prstGeom>
        </p:spPr>
        <p:txBody>
          <a:bodyPr vert="horz" lIns="91360" tIns="45686" rIns="91360" bIns="4568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177915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pic>
        <p:nvPicPr>
          <p:cNvPr id="1026" name="Picture 2" descr="åäºé¢æç²¾ç¾å£çº¸"/>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80881"/>
            <a:ext cx="12979028" cy="351393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3"/>
          <p:cNvSpPr>
            <a:spLocks noChangeArrowheads="1"/>
          </p:cNvSpPr>
          <p:nvPr userDrawn="1"/>
        </p:nvSpPr>
        <p:spPr bwMode="auto">
          <a:xfrm>
            <a:off x="9626683" y="246051"/>
            <a:ext cx="1610475"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 </a:t>
            </a:r>
          </a:p>
        </p:txBody>
      </p:sp>
      <p:pic>
        <p:nvPicPr>
          <p:cNvPr id="7" name="Picture 9" descr="Logo"/>
          <p:cNvPicPr preferRelativeResize="0">
            <a:picLocks noChangeArrowheads="1"/>
          </p:cNvPicPr>
          <p:nvPr/>
        </p:nvPicPr>
        <p:blipFill>
          <a:blip r:embed="rId3" cstate="print"/>
          <a:srcRect/>
          <a:stretch>
            <a:fillRect/>
          </a:stretch>
        </p:blipFill>
        <p:spPr bwMode="auto">
          <a:xfrm>
            <a:off x="10832354" y="5588371"/>
            <a:ext cx="891189" cy="763410"/>
          </a:xfrm>
          <a:prstGeom prst="rect">
            <a:avLst/>
          </a:prstGeom>
          <a:noFill/>
          <a:ln w="9525">
            <a:noFill/>
            <a:miter lim="800000"/>
            <a:headEnd/>
            <a:tailEnd/>
          </a:ln>
        </p:spPr>
      </p:pic>
      <p:sp>
        <p:nvSpPr>
          <p:cNvPr id="8" name="Text Box 20"/>
          <p:cNvSpPr txBox="1">
            <a:spLocks noChangeArrowheads="1"/>
          </p:cNvSpPr>
          <p:nvPr/>
        </p:nvSpPr>
        <p:spPr bwMode="auto">
          <a:xfrm>
            <a:off x="924679" y="6205729"/>
            <a:ext cx="2903520" cy="265385"/>
          </a:xfrm>
          <a:prstGeom prst="rect">
            <a:avLst/>
          </a:prstGeom>
          <a:noFill/>
          <a:ln w="9525">
            <a:noFill/>
            <a:miter lim="800000"/>
            <a:headEnd/>
            <a:tailEnd/>
          </a:ln>
        </p:spPr>
        <p:txBody>
          <a:bodyPr wrap="none" lIns="79931" tIns="39969" rIns="79931" bIns="39969">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TECHNOLOGIES CO., LTD.</a:t>
            </a:r>
            <a:endParaRPr lang="en-US" altLang="zh-CN" sz="2200" b="1" dirty="0">
              <a:solidFill>
                <a:srgbClr val="000000"/>
              </a:solidFill>
              <a:latin typeface="Arial" charset="0"/>
              <a:ea typeface="ＭＳ Ｐゴシック" pitchFamily="34" charset="-128"/>
            </a:endParaRPr>
          </a:p>
        </p:txBody>
      </p:sp>
      <p:sp>
        <p:nvSpPr>
          <p:cNvPr id="10" name="Rectangle 23"/>
          <p:cNvSpPr>
            <a:spLocks noChangeArrowheads="1"/>
          </p:cNvSpPr>
          <p:nvPr/>
        </p:nvSpPr>
        <p:spPr bwMode="auto">
          <a:xfrm>
            <a:off x="5646967" y="6205730"/>
            <a:ext cx="1793218" cy="265348"/>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200" b="1" dirty="0">
                <a:solidFill>
                  <a:srgbClr val="000000"/>
                </a:solidFill>
                <a:latin typeface="Arial" charset="0"/>
                <a:ea typeface="ＭＳ Ｐゴシック" pitchFamily="34" charset="-128"/>
              </a:rPr>
              <a:t>Huawei Confidential </a:t>
            </a:r>
          </a:p>
        </p:txBody>
      </p:sp>
      <p:sp>
        <p:nvSpPr>
          <p:cNvPr id="11" name="Rectangle 25"/>
          <p:cNvSpPr>
            <a:spLocks noChangeArrowheads="1"/>
          </p:cNvSpPr>
          <p:nvPr userDrawn="1"/>
        </p:nvSpPr>
        <p:spPr bwMode="auto">
          <a:xfrm>
            <a:off x="9626686" y="246051"/>
            <a:ext cx="1555973" cy="296126"/>
          </a:xfrm>
          <a:prstGeom prst="rect">
            <a:avLst/>
          </a:prstGeom>
          <a:noFill/>
          <a:ln w="9525" algn="ctr">
            <a:noFill/>
            <a:miter lim="800000"/>
            <a:headEnd/>
            <a:tailEnd/>
          </a:ln>
          <a:effectLst/>
        </p:spPr>
        <p:txBody>
          <a:bodyPr wrap="none" lIns="79900" tIns="39951" rIns="79900" bIns="39951">
            <a:spAutoFit/>
          </a:bodyPr>
          <a:lstStyle/>
          <a:p>
            <a:pPr defTabSz="800967" eaLnBrk="0" hangingPunct="0">
              <a:buClr>
                <a:srgbClr val="CC9900"/>
              </a:buClr>
              <a:buFont typeface="Wingdings" pitchFamily="2" charset="2"/>
              <a:buChar char="n"/>
              <a:defRPr/>
            </a:pPr>
            <a:r>
              <a:rPr lang="en-US" altLang="zh-CN" sz="1400" b="1" dirty="0">
                <a:solidFill>
                  <a:srgbClr val="666666"/>
                </a:solidFill>
                <a:latin typeface="Trebuchet MS" pitchFamily="34" charset="0"/>
                <a:ea typeface="ＭＳ Ｐゴシック" pitchFamily="34" charset="-128"/>
              </a:rPr>
              <a:t>Security Level:</a:t>
            </a:r>
            <a:endParaRPr lang="zh-CN" altLang="en-US" sz="1400" b="1" dirty="0">
              <a:solidFill>
                <a:srgbClr val="666666"/>
              </a:solidFill>
              <a:latin typeface="华文细黑" pitchFamily="2" charset="-122"/>
              <a:ea typeface="华文细黑" pitchFamily="2" charset="-122"/>
            </a:endParaRPr>
          </a:p>
        </p:txBody>
      </p:sp>
      <p:grpSp>
        <p:nvGrpSpPr>
          <p:cNvPr id="13" name="Group 76"/>
          <p:cNvGrpSpPr>
            <a:grpSpLocks/>
          </p:cNvGrpSpPr>
          <p:nvPr userDrawn="1"/>
        </p:nvGrpSpPr>
        <p:grpSpPr bwMode="auto">
          <a:xfrm>
            <a:off x="8186611" y="780881"/>
            <a:ext cx="4776220" cy="3528578"/>
            <a:chOff x="2971" y="1910"/>
            <a:chExt cx="2123" cy="2410"/>
          </a:xfrm>
        </p:grpSpPr>
        <p:grpSp>
          <p:nvGrpSpPr>
            <p:cNvPr id="14" name="Group 70"/>
            <p:cNvGrpSpPr>
              <a:grpSpLocks/>
            </p:cNvGrpSpPr>
            <p:nvPr/>
          </p:nvGrpSpPr>
          <p:grpSpPr bwMode="auto">
            <a:xfrm>
              <a:off x="3124" y="1914"/>
              <a:ext cx="1970" cy="2400"/>
              <a:chOff x="3789" y="492"/>
              <a:chExt cx="1970" cy="2400"/>
            </a:xfrm>
          </p:grpSpPr>
          <p:sp>
            <p:nvSpPr>
              <p:cNvPr id="18" name="Freeform 71"/>
              <p:cNvSpPr>
                <a:spLocks/>
              </p:cNvSpPr>
              <p:nvPr/>
            </p:nvSpPr>
            <p:spPr bwMode="auto">
              <a:xfrm>
                <a:off x="3789" y="492"/>
                <a:ext cx="1140" cy="2400"/>
              </a:xfrm>
              <a:custGeom>
                <a:avLst/>
                <a:gdLst>
                  <a:gd name="T0" fmla="*/ 1140 w 1140"/>
                  <a:gd name="T1" fmla="*/ 0 h 2400"/>
                  <a:gd name="T2" fmla="*/ 660 w 1140"/>
                  <a:gd name="T3" fmla="*/ 0 h 2400"/>
                  <a:gd name="T4" fmla="*/ 0 w 1140"/>
                  <a:gd name="T5" fmla="*/ 2400 h 2400"/>
                  <a:gd name="T6" fmla="*/ 294 w 1140"/>
                  <a:gd name="T7" fmla="*/ 2400 h 2400"/>
                  <a:gd name="T8" fmla="*/ 1140 w 1140"/>
                  <a:gd name="T9" fmla="*/ 0 h 2400"/>
                </a:gdLst>
                <a:ahLst/>
                <a:cxnLst>
                  <a:cxn ang="0">
                    <a:pos x="T0" y="T1"/>
                  </a:cxn>
                  <a:cxn ang="0">
                    <a:pos x="T2" y="T3"/>
                  </a:cxn>
                  <a:cxn ang="0">
                    <a:pos x="T4" y="T5"/>
                  </a:cxn>
                  <a:cxn ang="0">
                    <a:pos x="T6" y="T7"/>
                  </a:cxn>
                  <a:cxn ang="0">
                    <a:pos x="T8" y="T9"/>
                  </a:cxn>
                </a:cxnLst>
                <a:rect l="0" t="0" r="r" b="b"/>
                <a:pathLst>
                  <a:path w="1140" h="2400">
                    <a:moveTo>
                      <a:pt x="1140" y="0"/>
                    </a:moveTo>
                    <a:cubicBezTo>
                      <a:pt x="1140" y="0"/>
                      <a:pt x="900" y="0"/>
                      <a:pt x="660" y="0"/>
                    </a:cubicBezTo>
                    <a:cubicBezTo>
                      <a:pt x="594" y="966"/>
                      <a:pt x="0" y="2400"/>
                      <a:pt x="0" y="2400"/>
                    </a:cubicBezTo>
                    <a:lnTo>
                      <a:pt x="294" y="2400"/>
                    </a:lnTo>
                    <a:cubicBezTo>
                      <a:pt x="294" y="2400"/>
                      <a:pt x="636" y="720"/>
                      <a:pt x="1140" y="0"/>
                    </a:cubicBezTo>
                    <a:close/>
                  </a:path>
                </a:pathLst>
              </a:custGeom>
              <a:solidFill>
                <a:srgbClr val="FFFFFF">
                  <a:alpha val="50000"/>
                </a:srgbClr>
              </a:soli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9" name="Freeform 72"/>
              <p:cNvSpPr>
                <a:spLocks noChangeAspect="1"/>
              </p:cNvSpPr>
              <p:nvPr/>
            </p:nvSpPr>
            <p:spPr bwMode="auto">
              <a:xfrm>
                <a:off x="4074" y="494"/>
                <a:ext cx="1685" cy="2394"/>
              </a:xfrm>
              <a:custGeom>
                <a:avLst/>
                <a:gdLst>
                  <a:gd name="T0" fmla="*/ 1685 w 1685"/>
                  <a:gd name="T1" fmla="*/ 0 h 2398"/>
                  <a:gd name="T2" fmla="*/ 843 w 1685"/>
                  <a:gd name="T3" fmla="*/ 0 h 2398"/>
                  <a:gd name="T4" fmla="*/ 0 w 1685"/>
                  <a:gd name="T5" fmla="*/ 2398 h 2398"/>
                  <a:gd name="T6" fmla="*/ 1685 w 1685"/>
                  <a:gd name="T7" fmla="*/ 2398 h 2398"/>
                  <a:gd name="T8" fmla="*/ 1685 w 1685"/>
                  <a:gd name="T9" fmla="*/ 0 h 2398"/>
                </a:gdLst>
                <a:ahLst/>
                <a:cxnLst>
                  <a:cxn ang="0">
                    <a:pos x="T0" y="T1"/>
                  </a:cxn>
                  <a:cxn ang="0">
                    <a:pos x="T2" y="T3"/>
                  </a:cxn>
                  <a:cxn ang="0">
                    <a:pos x="T4" y="T5"/>
                  </a:cxn>
                  <a:cxn ang="0">
                    <a:pos x="T6" y="T7"/>
                  </a:cxn>
                  <a:cxn ang="0">
                    <a:pos x="T8" y="T9"/>
                  </a:cxn>
                </a:cxnLst>
                <a:rect l="0" t="0" r="r" b="b"/>
                <a:pathLst>
                  <a:path w="1685" h="2398">
                    <a:moveTo>
                      <a:pt x="1685" y="0"/>
                    </a:moveTo>
                    <a:cubicBezTo>
                      <a:pt x="1685" y="0"/>
                      <a:pt x="1264" y="0"/>
                      <a:pt x="843" y="0"/>
                    </a:cubicBezTo>
                    <a:cubicBezTo>
                      <a:pt x="342" y="736"/>
                      <a:pt x="0" y="2398"/>
                      <a:pt x="0" y="2398"/>
                    </a:cubicBezTo>
                    <a:lnTo>
                      <a:pt x="1685" y="2398"/>
                    </a:lnTo>
                    <a:lnTo>
                      <a:pt x="1685" y="0"/>
                    </a:lnTo>
                    <a:close/>
                  </a:path>
                </a:pathLst>
              </a:custGeom>
              <a:solidFill>
                <a:srgbClr val="CC0000">
                  <a:alpha val="80000"/>
                </a:srgbClr>
              </a:solidFill>
              <a:ln>
                <a:noFill/>
              </a:ln>
              <a:effectLst/>
              <a:extLst>
                <a:ext uri="{91240B29-F687-4F45-9708-019B960494DF}">
                  <a14:hiddenLine xmlns:a14="http://schemas.microsoft.com/office/drawing/2010/main" w="9525" cap="flat" cmpd="sng">
                    <a:solidFill>
                      <a:srgbClr val="969696"/>
                    </a:solidFill>
                    <a:prstDash val="lgDash"/>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
          <p:nvSpPr>
            <p:cNvPr id="15" name="Freeform 73"/>
            <p:cNvSpPr>
              <a:spLocks/>
            </p:cNvSpPr>
            <p:nvPr/>
          </p:nvSpPr>
          <p:spPr bwMode="auto">
            <a:xfrm>
              <a:off x="2971" y="1910"/>
              <a:ext cx="1966" cy="2410"/>
            </a:xfrm>
            <a:custGeom>
              <a:avLst/>
              <a:gdLst>
                <a:gd name="T0" fmla="*/ 1966 w 1966"/>
                <a:gd name="T1" fmla="*/ 0 h 2410"/>
                <a:gd name="T2" fmla="*/ 1776 w 1966"/>
                <a:gd name="T3" fmla="*/ 2410 h 2410"/>
                <a:gd name="T4" fmla="*/ 423 w 1966"/>
                <a:gd name="T5" fmla="*/ 2404 h 2410"/>
                <a:gd name="T6" fmla="*/ 1285 w 1966"/>
                <a:gd name="T7" fmla="*/ 0 h 2410"/>
                <a:gd name="T8" fmla="*/ 1966 w 1966"/>
                <a:gd name="T9" fmla="*/ 0 h 2410"/>
              </a:gdLst>
              <a:ahLst/>
              <a:cxnLst>
                <a:cxn ang="0">
                  <a:pos x="T0" y="T1"/>
                </a:cxn>
                <a:cxn ang="0">
                  <a:pos x="T2" y="T3"/>
                </a:cxn>
                <a:cxn ang="0">
                  <a:pos x="T4" y="T5"/>
                </a:cxn>
                <a:cxn ang="0">
                  <a:pos x="T6" y="T7"/>
                </a:cxn>
                <a:cxn ang="0">
                  <a:pos x="T8" y="T9"/>
                </a:cxn>
              </a:cxnLst>
              <a:rect l="0" t="0" r="r" b="b"/>
              <a:pathLst>
                <a:path w="1966" h="2410">
                  <a:moveTo>
                    <a:pt x="1966" y="0"/>
                  </a:moveTo>
                  <a:cubicBezTo>
                    <a:pt x="0" y="2008"/>
                    <a:pt x="1776" y="2410"/>
                    <a:pt x="1776" y="2410"/>
                  </a:cubicBezTo>
                  <a:cubicBezTo>
                    <a:pt x="1776" y="2410"/>
                    <a:pt x="1099" y="2407"/>
                    <a:pt x="423" y="2404"/>
                  </a:cubicBezTo>
                  <a:cubicBezTo>
                    <a:pt x="496" y="2160"/>
                    <a:pt x="820" y="664"/>
                    <a:pt x="1285" y="0"/>
                  </a:cubicBezTo>
                  <a:cubicBezTo>
                    <a:pt x="1625" y="0"/>
                    <a:pt x="1625" y="0"/>
                    <a:pt x="1966" y="0"/>
                  </a:cubicBezTo>
                  <a:close/>
                </a:path>
              </a:pathLst>
            </a:custGeom>
            <a:solidFill>
              <a:schemeClr val="bg1">
                <a:alpha val="30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sp>
          <p:nvSpPr>
            <p:cNvPr id="16" name="Freeform 74"/>
            <p:cNvSpPr>
              <a:spLocks/>
            </p:cNvSpPr>
            <p:nvPr/>
          </p:nvSpPr>
          <p:spPr bwMode="auto">
            <a:xfrm>
              <a:off x="3411" y="1918"/>
              <a:ext cx="1309" cy="2392"/>
            </a:xfrm>
            <a:custGeom>
              <a:avLst/>
              <a:gdLst>
                <a:gd name="T0" fmla="*/ 844 w 1309"/>
                <a:gd name="T1" fmla="*/ 0 h 2396"/>
                <a:gd name="T2" fmla="*/ 0 w 1309"/>
                <a:gd name="T3" fmla="*/ 2396 h 2396"/>
                <a:gd name="T4" fmla="*/ 1309 w 1309"/>
                <a:gd name="T5" fmla="*/ 2396 h 2396"/>
                <a:gd name="T6" fmla="*/ 844 w 1309"/>
                <a:gd name="T7" fmla="*/ 0 h 2396"/>
              </a:gdLst>
              <a:ahLst/>
              <a:cxnLst>
                <a:cxn ang="0">
                  <a:pos x="T0" y="T1"/>
                </a:cxn>
                <a:cxn ang="0">
                  <a:pos x="T2" y="T3"/>
                </a:cxn>
                <a:cxn ang="0">
                  <a:pos x="T4" y="T5"/>
                </a:cxn>
                <a:cxn ang="0">
                  <a:pos x="T6" y="T7"/>
                </a:cxn>
              </a:cxnLst>
              <a:rect l="0" t="0" r="r" b="b"/>
              <a:pathLst>
                <a:path w="1309" h="2396">
                  <a:moveTo>
                    <a:pt x="844" y="0"/>
                  </a:moveTo>
                  <a:cubicBezTo>
                    <a:pt x="548" y="396"/>
                    <a:pt x="228" y="1352"/>
                    <a:pt x="0" y="2396"/>
                  </a:cubicBezTo>
                  <a:lnTo>
                    <a:pt x="1309" y="2396"/>
                  </a:lnTo>
                  <a:cubicBezTo>
                    <a:pt x="763" y="1604"/>
                    <a:pt x="816" y="296"/>
                    <a:pt x="844" y="0"/>
                  </a:cubicBezTo>
                  <a:close/>
                </a:path>
              </a:pathLst>
            </a:custGeom>
            <a:solidFill>
              <a:schemeClr val="bg1">
                <a:alpha val="27000"/>
              </a:schemeClr>
            </a:solidFill>
            <a:ln>
              <a:noFill/>
            </a:ln>
            <a:effectLst/>
            <a:extLst>
              <a:ext uri="{91240B29-F687-4F45-9708-019B960494DF}">
                <a14:hiddenLine xmlns:a14="http://schemas.microsoft.com/office/drawing/2010/main" w="9525" cap="flat" cmpd="sng">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9200" tIns="39600" rIns="79200" bIns="39600">
              <a:noAutofit/>
            </a:bodyPr>
            <a:lstStyle/>
            <a:p>
              <a:pPr>
                <a:buClr>
                  <a:srgbClr val="CC9900"/>
                </a:buClr>
                <a:buFont typeface="Wingdings" pitchFamily="2" charset="2"/>
                <a:buChar char="n"/>
              </a:pPr>
              <a:endParaRPr lang="en-US" sz="1799" b="1">
                <a:solidFill>
                  <a:srgbClr val="B2B2B2"/>
                </a:solidFill>
                <a:latin typeface="Arial" charset="0"/>
              </a:endParaRPr>
            </a:p>
          </p:txBody>
        </p:sp>
      </p:grpSp>
    </p:spTree>
    <p:extLst>
      <p:ext uri="{BB962C8B-B14F-4D97-AF65-F5344CB8AC3E}">
        <p14:creationId xmlns:p14="http://schemas.microsoft.com/office/powerpoint/2010/main" val="32408200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8178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9254752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24575916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382" y="1709739"/>
            <a:ext cx="1117967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84382" y="4589464"/>
            <a:ext cx="1117967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05329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91133"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1981" y="1825625"/>
            <a:ext cx="550882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72938067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821" y="365126"/>
            <a:ext cx="11179672" cy="1325563"/>
          </a:xfrm>
        </p:spPr>
        <p:txBody>
          <a:bodyPr/>
          <a:lstStyle/>
          <a:p>
            <a:r>
              <a:rPr lang="en-US"/>
              <a:t>Click to edit Master title style</a:t>
            </a:r>
          </a:p>
        </p:txBody>
      </p:sp>
      <p:sp>
        <p:nvSpPr>
          <p:cNvPr id="3" name="Text Placeholder 2"/>
          <p:cNvSpPr>
            <a:spLocks noGrp="1"/>
          </p:cNvSpPr>
          <p:nvPr>
            <p:ph type="body" idx="1"/>
          </p:nvPr>
        </p:nvSpPr>
        <p:spPr>
          <a:xfrm>
            <a:off x="892822" y="1681163"/>
            <a:ext cx="548350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2822" y="2505075"/>
            <a:ext cx="5483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61981" y="1681163"/>
            <a:ext cx="5510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61981" y="2505075"/>
            <a:ext cx="551051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DF5897-851D-4A2E-8578-FCDEA3E30A59}"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5803594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DF5897-851D-4A2E-8578-FCDEA3E30A59}"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08506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35" y="44450"/>
            <a:ext cx="11604984"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5B4B61B4-676B-4D97-B7E7-0F8432C33F19}" type="slidenum">
              <a:rPr lang="de-DE" altLang="zh-CN"/>
              <a:pPr>
                <a:defRPr/>
              </a:pPr>
              <a:t>‹#›</a:t>
            </a:fld>
            <a:endParaRPr lang="en-GB" altLang="zh-CN"/>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F5897-851D-4A2E-8578-FCDEA3E30A59}"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94317969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510512" y="987426"/>
            <a:ext cx="656198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343992160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822" y="457200"/>
            <a:ext cx="4180562"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510512" y="987426"/>
            <a:ext cx="65619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2822" y="2057400"/>
            <a:ext cx="418056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DF5897-851D-4A2E-8578-FCDEA3E30A59}"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24995240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6245480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5887" y="365125"/>
            <a:ext cx="279491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91133" y="365125"/>
            <a:ext cx="822272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23425791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8833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242" y="1122363"/>
            <a:ext cx="9721454"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620242" y="3602038"/>
            <a:ext cx="9721454"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91133" y="6356351"/>
            <a:ext cx="2916436" cy="365125"/>
          </a:xfrm>
          <a:prstGeom prst="rect">
            <a:avLst/>
          </a:prstGeom>
        </p:spPr>
        <p:txBody>
          <a:bodyPr/>
          <a:lstStyle/>
          <a:p>
            <a:fld id="{92DF5897-851D-4A2E-8578-FCDEA3E30A59}" type="datetimeFigureOut">
              <a:rPr lang="en-US" smtClean="0"/>
              <a:t>3/27/2023</a:t>
            </a:fld>
            <a:endParaRPr lang="en-US"/>
          </a:p>
        </p:txBody>
      </p:sp>
      <p:sp>
        <p:nvSpPr>
          <p:cNvPr id="5" name="Footer Placeholder 4"/>
          <p:cNvSpPr>
            <a:spLocks noGrp="1"/>
          </p:cNvSpPr>
          <p:nvPr>
            <p:ph type="ftr" sz="quarter" idx="11"/>
          </p:nvPr>
        </p:nvSpPr>
        <p:spPr>
          <a:xfrm>
            <a:off x="4293642" y="6356351"/>
            <a:ext cx="4374654"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154369" y="6356351"/>
            <a:ext cx="2916436" cy="365125"/>
          </a:xfrm>
          <a:prstGeom prst="rect">
            <a:avLst/>
          </a:prstGeom>
        </p:spPr>
        <p:txBody>
          <a:bodyPr/>
          <a:lstStyle/>
          <a:p>
            <a:fld id="{CD0D2B4F-8286-4C09-ABC3-807ACAE06479}" type="slidenum">
              <a:rPr lang="en-US" smtClean="0"/>
              <a:t>‹#›</a:t>
            </a:fld>
            <a:endParaRPr lang="en-US"/>
          </a:p>
        </p:txBody>
      </p:sp>
    </p:spTree>
    <p:extLst>
      <p:ext uri="{BB962C8B-B14F-4D97-AF65-F5344CB8AC3E}">
        <p14:creationId xmlns:p14="http://schemas.microsoft.com/office/powerpoint/2010/main" val="151951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a:ln/>
        </p:spPr>
        <p:txBody>
          <a:bodyPr/>
          <a:lstStyle>
            <a:lvl1pPr>
              <a:defRPr/>
            </a:lvl1pPr>
          </a:lstStyle>
          <a:p>
            <a:pPr>
              <a:defRPr/>
            </a:pPr>
            <a:r>
              <a:rPr lang="de-DE" altLang="zh-CN"/>
              <a:t>Page </a:t>
            </a:r>
            <a:fld id="{2A0BCD3B-CA83-4600-87FE-496CDA1E3B3C}" type="slidenum">
              <a:rPr lang="de-DE" altLang="zh-CN"/>
              <a:pPr>
                <a:defRPr/>
              </a:pPr>
              <a:t>‹#›</a:t>
            </a:fld>
            <a:endParaRPr lang="en-GB"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9B4FDA0A-2F83-46AC-8830-A92BBED402C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638176"/>
            <a:ext cx="2808420" cy="5197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638176"/>
            <a:ext cx="8215978" cy="5197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6"/>
            <a:ext cx="11017647"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48097" y="1600201"/>
            <a:ext cx="11665744"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A89961C-829A-4F00-8440-5DF0A1BE9466}" type="slidenum">
              <a:rPr lang="de-DE" altLang="zh-CN"/>
              <a:pPr>
                <a:defRPr/>
              </a:pPr>
              <a:t>‹#›</a:t>
            </a:fld>
            <a:endParaRPr lang="en-GB"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48097"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8985" y="1600201"/>
            <a:ext cx="5724856"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48097" y="1600201"/>
            <a:ext cx="11665744"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97405" y="274639"/>
            <a:ext cx="2916436"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8097" y="274639"/>
            <a:ext cx="8533276"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2146" y="2130428"/>
            <a:ext cx="11017647" cy="1470025"/>
          </a:xfrm>
        </p:spPr>
        <p:txBody>
          <a:bodyPr/>
          <a:lstStyle/>
          <a:p>
            <a:r>
              <a:rPr lang="zh-CN" altLang="en-US"/>
              <a:t>单击此处编辑母版标题样式</a:t>
            </a:r>
          </a:p>
        </p:txBody>
      </p:sp>
      <p:sp>
        <p:nvSpPr>
          <p:cNvPr id="3" name="副标题 2"/>
          <p:cNvSpPr>
            <a:spLocks noGrp="1"/>
          </p:cNvSpPr>
          <p:nvPr>
            <p:ph type="subTitle" idx="1"/>
          </p:nvPr>
        </p:nvSpPr>
        <p:spPr>
          <a:xfrm>
            <a:off x="1944291" y="3886200"/>
            <a:ext cx="9073357" cy="1752600"/>
          </a:xfrm>
        </p:spPr>
        <p:txBody>
          <a:bodyPr/>
          <a:lstStyle>
            <a:lvl1pPr marL="0" indent="0" algn="ctr">
              <a:buNone/>
              <a:defRPr/>
            </a:lvl1pPr>
            <a:lvl2pPr marL="457046" indent="0" algn="ctr">
              <a:buNone/>
              <a:defRPr/>
            </a:lvl2pPr>
            <a:lvl3pPr marL="914090" indent="0" algn="ctr">
              <a:buNone/>
              <a:defRPr/>
            </a:lvl3pPr>
            <a:lvl4pPr marL="1371136" indent="0" algn="ctr">
              <a:buNone/>
              <a:defRPr/>
            </a:lvl4pPr>
            <a:lvl5pPr marL="1828182" indent="0" algn="ctr">
              <a:buNone/>
              <a:defRPr/>
            </a:lvl5pPr>
            <a:lvl6pPr marL="2285227" indent="0" algn="ctr">
              <a:buNone/>
              <a:defRPr/>
            </a:lvl6pPr>
            <a:lvl7pPr marL="2742272" indent="0" algn="ctr">
              <a:buNone/>
              <a:defRPr/>
            </a:lvl7pPr>
            <a:lvl8pPr marL="3199318" indent="0" algn="ctr">
              <a:buNone/>
              <a:defRPr/>
            </a:lvl8pPr>
            <a:lvl9pPr marL="3656364" indent="0" algn="ctr">
              <a:buNone/>
              <a:defRPr/>
            </a:lvl9pPr>
          </a:lstStyle>
          <a:p>
            <a:r>
              <a:rPr lang="zh-CN" altLang="en-US"/>
              <a:t>单击此处编辑母版副标题样式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FA2C18B2-79FE-4546-BAB2-55F5C7B7C916}" type="slidenum">
              <a:rPr lang="de-DE" altLang="zh-CN"/>
              <a:pPr>
                <a:defRPr/>
              </a:pPr>
              <a:t>‹#›</a:t>
            </a:fld>
            <a:endParaRPr lang="en-GB"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3"/>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6"/>
            <a:ext cx="11017647" cy="1500187"/>
          </a:xfrm>
        </p:spPr>
        <p:txBody>
          <a:bodyPr anchor="b"/>
          <a:lstStyle>
            <a:lvl1pPr marL="0" indent="0">
              <a:buNone/>
              <a:defRPr sz="2000"/>
            </a:lvl1pPr>
            <a:lvl2pPr marL="457046" indent="0">
              <a:buNone/>
              <a:defRPr sz="1800"/>
            </a:lvl2pPr>
            <a:lvl3pPr marL="914090" indent="0">
              <a:buNone/>
              <a:defRPr sz="1600"/>
            </a:lvl3pPr>
            <a:lvl4pPr marL="1371136" indent="0">
              <a:buNone/>
              <a:defRPr sz="1400"/>
            </a:lvl4pPr>
            <a:lvl5pPr marL="1828182" indent="0">
              <a:buNone/>
              <a:defRPr sz="1400"/>
            </a:lvl5pPr>
            <a:lvl6pPr marL="2285227" indent="0">
              <a:buNone/>
              <a:defRPr sz="1400"/>
            </a:lvl6pPr>
            <a:lvl7pPr marL="2742272" indent="0">
              <a:buNone/>
              <a:defRPr sz="1400"/>
            </a:lvl7pPr>
            <a:lvl8pPr marL="3199318" indent="0">
              <a:buNone/>
              <a:defRPr sz="1400"/>
            </a:lvl8pPr>
            <a:lvl9pPr marL="3656364" indent="0">
              <a:buNone/>
              <a:defRPr sz="1400"/>
            </a:lvl9pPr>
          </a:lstStyle>
          <a:p>
            <a:pPr lvl="0"/>
            <a:r>
              <a:rPr lang="zh-CN" altLang="en-US"/>
              <a:t>单击此处编辑母版文本样式</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82134"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06003" y="1600203"/>
            <a:ext cx="56078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046" indent="0">
              <a:buNone/>
              <a:defRPr sz="2000" b="1"/>
            </a:lvl2pPr>
            <a:lvl3pPr marL="914090" indent="0">
              <a:buNone/>
              <a:defRPr sz="1800" b="1"/>
            </a:lvl3pPr>
            <a:lvl4pPr marL="1371136" indent="0">
              <a:buNone/>
              <a:defRPr sz="1600" b="1"/>
            </a:lvl4pPr>
            <a:lvl5pPr marL="1828182" indent="0">
              <a:buNone/>
              <a:defRPr sz="1600" b="1"/>
            </a:lvl5pPr>
            <a:lvl6pPr marL="2285227" indent="0">
              <a:buNone/>
              <a:defRPr sz="1600" b="1"/>
            </a:lvl6pPr>
            <a:lvl7pPr marL="2742272" indent="0">
              <a:buNone/>
              <a:defRPr sz="1600" b="1"/>
            </a:lvl7pPr>
            <a:lvl8pPr marL="3199318" indent="0">
              <a:buNone/>
              <a:defRPr sz="1600" b="1"/>
            </a:lvl8pPr>
            <a:lvl9pPr marL="3656364"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101"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2"/>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101" y="1435102"/>
            <a:ext cx="4264388" cy="4691063"/>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046" indent="0">
              <a:buNone/>
              <a:defRPr sz="2800"/>
            </a:lvl2pPr>
            <a:lvl3pPr marL="914090" indent="0">
              <a:buNone/>
              <a:defRPr sz="2400"/>
            </a:lvl3pPr>
            <a:lvl4pPr marL="1371136" indent="0">
              <a:buNone/>
              <a:defRPr sz="2000"/>
            </a:lvl4pPr>
            <a:lvl5pPr marL="1828182" indent="0">
              <a:buNone/>
              <a:defRPr sz="2000"/>
            </a:lvl5pPr>
            <a:lvl6pPr marL="2285227" indent="0">
              <a:buNone/>
              <a:defRPr sz="2000"/>
            </a:lvl6pPr>
            <a:lvl7pPr marL="2742272" indent="0">
              <a:buNone/>
              <a:defRPr sz="2000"/>
            </a:lvl7pPr>
            <a:lvl8pPr marL="3199318" indent="0">
              <a:buNone/>
              <a:defRPr sz="2000"/>
            </a:lvl8pPr>
            <a:lvl9pPr marL="3656364"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046" indent="0">
              <a:buNone/>
              <a:defRPr sz="1200"/>
            </a:lvl2pPr>
            <a:lvl3pPr marL="914090" indent="0">
              <a:buNone/>
              <a:defRPr sz="1000"/>
            </a:lvl3pPr>
            <a:lvl4pPr marL="1371136" indent="0">
              <a:buNone/>
              <a:defRPr sz="900"/>
            </a:lvl4pPr>
            <a:lvl5pPr marL="1828182" indent="0">
              <a:buNone/>
              <a:defRPr sz="900"/>
            </a:lvl5pPr>
            <a:lvl6pPr marL="2285227" indent="0">
              <a:buNone/>
              <a:defRPr sz="900"/>
            </a:lvl6pPr>
            <a:lvl7pPr marL="2742272" indent="0">
              <a:buNone/>
              <a:defRPr sz="900"/>
            </a:lvl7pPr>
            <a:lvl8pPr marL="3199318" indent="0">
              <a:buNone/>
              <a:defRPr sz="900"/>
            </a:lvl8pPr>
            <a:lvl9pPr marL="3656364" indent="0">
              <a:buNone/>
              <a:defRPr sz="900"/>
            </a:lvl9pPr>
          </a:lstStyle>
          <a:p>
            <a:pPr lvl="0"/>
            <a:r>
              <a:rPr lang="zh-CN" altLang="en-US"/>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55916" y="2"/>
            <a:ext cx="2857927" cy="6126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82135" y="2"/>
            <a:ext cx="8357750" cy="6126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82132" y="1"/>
            <a:ext cx="11431709" cy="588963"/>
          </a:xfrm>
        </p:spPr>
        <p:txBody>
          <a:bodyPr/>
          <a:lstStyle/>
          <a:p>
            <a:r>
              <a:rPr lang="zh-CN" altLang="en-US"/>
              <a:t>单击此处编辑母版标题样式</a:t>
            </a:r>
          </a:p>
        </p:txBody>
      </p:sp>
      <p:sp>
        <p:nvSpPr>
          <p:cNvPr id="3" name="表格占位符 2"/>
          <p:cNvSpPr>
            <a:spLocks noGrp="1"/>
          </p:cNvSpPr>
          <p:nvPr>
            <p:ph type="tbl" idx="1"/>
          </p:nvPr>
        </p:nvSpPr>
        <p:spPr>
          <a:xfrm>
            <a:off x="882132" y="1600203"/>
            <a:ext cx="11431709" cy="4525963"/>
          </a:xfrm>
        </p:spPr>
        <p:txBody>
          <a:bodyPr/>
          <a:lstStyle/>
          <a:p>
            <a:pPr lvl="0"/>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CFF7D679-14F5-43EE-8493-BD41A41970F2}" type="slidenum">
              <a:rPr lang="de-DE" altLang="zh-CN"/>
              <a:pPr>
                <a:defRPr/>
              </a:pPr>
              <a:t>‹#›</a:t>
            </a:fld>
            <a:endParaRPr lang="en-GB"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white"/>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:40-47pt  </a:t>
            </a:r>
          </a:p>
          <a:p>
            <a:pPr algn="r" defTabSz="801688" eaLnBrk="0" hangingPunct="0">
              <a:lnSpc>
                <a:spcPct val="125000"/>
              </a:lnSpc>
              <a:defRPr/>
            </a:pP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:26-30pt</a:t>
            </a: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内部使用字体 </a:t>
            </a:r>
            <a:r>
              <a:rPr lang="en-US" altLang="zh-CN" sz="1100">
                <a:solidFill>
                  <a:prstClr val="white"/>
                </a:solidFill>
                <a:latin typeface="Arial" charset="0"/>
                <a:ea typeface="华文细黑" pitchFamily="2" charset="-122"/>
              </a:rPr>
              <a:t>:</a:t>
            </a:r>
          </a:p>
          <a:p>
            <a:pPr algn="r" defTabSz="801688" eaLnBrk="0" hangingPunct="0">
              <a:lnSpc>
                <a:spcPct val="125000"/>
              </a:lnSpc>
              <a:defRPr/>
            </a:pPr>
            <a:r>
              <a:rPr lang="en-US" altLang="zh-CN" sz="1100">
                <a:solidFill>
                  <a:prstClr val="white"/>
                </a:solidFill>
                <a:latin typeface="Arial" charset="0"/>
                <a:ea typeface="华文细黑" pitchFamily="2" charset="-122"/>
              </a:rPr>
              <a:t>FrutigerNext LT Medium</a:t>
            </a:r>
          </a:p>
          <a:p>
            <a:pPr algn="r" defTabSz="801688" eaLnBrk="0" hangingPunct="0">
              <a:lnSpc>
                <a:spcPct val="125000"/>
              </a:lnSpc>
              <a:defRPr/>
            </a:pPr>
            <a:r>
              <a:rPr lang="zh-CN" altLang="en-US" sz="1100">
                <a:solidFill>
                  <a:prstClr val="white"/>
                </a:solidFill>
                <a:latin typeface="Arial" charset="0"/>
                <a:ea typeface="华文细黑" pitchFamily="2" charset="-122"/>
              </a:rPr>
              <a:t>外部使用字体 </a:t>
            </a:r>
            <a:r>
              <a:rPr lang="en-US" altLang="zh-CN" sz="1100">
                <a:solidFill>
                  <a:prstClr val="white"/>
                </a:solidFill>
                <a:latin typeface="Arial" charset="0"/>
                <a:ea typeface="华文细黑" pitchFamily="2" charset="-122"/>
              </a:rPr>
              <a:t>: Arial</a:t>
            </a: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:35-47pt</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eaLnBrk="0" hangingPunct="0">
              <a:lnSpc>
                <a:spcPct val="125000"/>
              </a:lnSpc>
              <a:defRPr/>
            </a:pPr>
            <a:r>
              <a:rPr lang="en-US" altLang="zh-CN" sz="1100">
                <a:solidFill>
                  <a:prstClr val="white"/>
                </a:solidFill>
                <a:latin typeface="Arial" charset="0"/>
                <a:ea typeface="华文细黑" pitchFamily="2" charset="-122"/>
              </a:rPr>
              <a:t>  </a:t>
            </a:r>
            <a:r>
              <a:rPr lang="zh-CN" altLang="en-US" sz="1100">
                <a:solidFill>
                  <a:prstClr val="white"/>
                </a:solidFill>
                <a:latin typeface="Arial" charset="0"/>
                <a:ea typeface="华文细黑" pitchFamily="2" charset="-122"/>
              </a:rPr>
              <a:t>副标题</a:t>
            </a:r>
            <a:r>
              <a:rPr lang="en-US" altLang="zh-CN" sz="1100">
                <a:solidFill>
                  <a:prstClr val="white"/>
                </a:solidFill>
                <a:latin typeface="Arial" charset="0"/>
                <a:ea typeface="华文细黑" pitchFamily="2" charset="-122"/>
              </a:rPr>
              <a:t>:24-28pt</a:t>
            </a:r>
            <a:endParaRPr lang="zh-CN" altLang="en-US" sz="1100">
              <a:solidFill>
                <a:prstClr val="white"/>
              </a:solidFill>
              <a:latin typeface="Arial" charset="0"/>
              <a:ea typeface="华文细黑" pitchFamily="2" charset="-122"/>
            </a:endParaRPr>
          </a:p>
          <a:p>
            <a:pPr algn="r" defTabSz="801688" eaLnBrk="0" hangingPunct="0">
              <a:lnSpc>
                <a:spcPct val="125000"/>
              </a:lnSpc>
              <a:defRPr/>
            </a:pPr>
            <a:r>
              <a:rPr lang="zh-CN" altLang="en-US" sz="1100">
                <a:solidFill>
                  <a:prstClr val="white"/>
                </a:solidFill>
                <a:latin typeface="Arial" charset="0"/>
                <a:ea typeface="华文细黑" pitchFamily="2" charset="-122"/>
              </a:rPr>
              <a:t>字体颜色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反白</a:t>
            </a:r>
          </a:p>
          <a:p>
            <a:pPr algn="r" defTabSz="801688" eaLnBrk="0" hangingPunct="0">
              <a:lnSpc>
                <a:spcPct val="125000"/>
              </a:lnSpc>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a:t>
            </a: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defRPr/>
            </a:pPr>
            <a:endParaRPr lang="zh-CN" altLang="en-US" sz="1100">
              <a:solidFill>
                <a:prstClr val="white"/>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prstClr val="black"/>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defRPr smtClean="0">
                <a:latin typeface="FrutigerNext LT Regular" pitchFamily="34" charset="0"/>
              </a:defRPr>
            </a:lvl1pPr>
          </a:lstStyle>
          <a:p>
            <a:pPr>
              <a:defRPr/>
            </a:pPr>
            <a:fld id="{00635D43-A977-4CDB-B2CB-7075A7AD0CD8}" type="datetime1">
              <a:rPr lang="zh-CN" altLang="en-US"/>
              <a:pPr>
                <a:defRPr/>
              </a:pPr>
              <a:t>2023/3/27</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E16B274-BB59-4F86-9C7F-B0E2E87DFF17}" type="slidenum">
              <a:rPr lang="de-DE" altLang="zh-CN"/>
              <a:pPr>
                <a:defRPr/>
              </a:pPr>
              <a:t>‹#›</a:t>
            </a:fld>
            <a:endParaRPr lang="en-GB"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8F9115F7-6EEB-4911-A38F-FF9FB7B78244}" type="slidenum">
              <a:rPr lang="de-DE" altLang="zh-CN"/>
              <a:pPr>
                <a:defRPr/>
              </a:pPr>
              <a:t>‹#›</a:t>
            </a:fld>
            <a:endParaRPr lang="en-GB" altLang="zh-CN"/>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2B963B0-ED49-4601-97F0-28D16E84DADB}" type="slidenum">
              <a:rPr lang="de-DE" altLang="zh-CN"/>
              <a:pPr>
                <a:defRPr/>
              </a:pPr>
              <a:t>‹#›</a:t>
            </a:fld>
            <a:endParaRPr lang="en-GB" altLang="zh-CN"/>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229A9984-0786-45F0-AF3D-027C2349A903}" type="slidenum">
              <a:rPr lang="de-DE" altLang="zh-CN"/>
              <a:pPr>
                <a:defRPr/>
              </a:pPr>
              <a:t>‹#›</a:t>
            </a:fld>
            <a:endParaRPr lang="en-GB" altLang="zh-CN"/>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676B6E87-D74B-4E86-AA0D-4A476313F7B6}" type="slidenum">
              <a:rPr lang="de-DE" altLang="zh-CN"/>
              <a:pPr>
                <a:defRPr/>
              </a:pPr>
              <a:t>‹#›</a:t>
            </a:fld>
            <a:endParaRPr lang="en-GB" altLang="zh-CN"/>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FC959C80-5FDD-4DF7-81BC-2AD5F7AD88BC}" type="slidenum">
              <a:rPr lang="de-DE" altLang="zh-CN"/>
              <a:pPr>
                <a:defRPr/>
              </a:pPr>
              <a:t>‹#›</a:t>
            </a:fld>
            <a:endParaRPr lang="en-GB" altLang="zh-CN"/>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EADAE720-78BC-409F-BD53-806553EF9118}" type="slidenum">
              <a:rPr lang="de-DE" altLang="zh-CN"/>
              <a:pPr>
                <a:defRPr/>
              </a:pPr>
              <a:t>‹#›</a:t>
            </a:fld>
            <a:endParaRPr lang="en-GB" altLang="zh-CN"/>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1CE16115-391D-47DC-AECE-FCFD447F66E5}" type="slidenum">
              <a:rPr lang="de-DE" altLang="zh-CN"/>
              <a:pPr>
                <a:defRPr/>
              </a:pPr>
              <a:t>‹#›</a:t>
            </a:fld>
            <a:endParaRPr lang="en-GB" altLang="zh-CN"/>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BA66266-A702-4335-B4C3-7D393EB13486}" type="slidenum">
              <a:rPr lang="de-DE" altLang="zh-CN"/>
              <a:pPr>
                <a:defRPr/>
              </a:pPr>
              <a:t>‹#›</a:t>
            </a:fld>
            <a:endParaRPr lang="en-GB"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0BB7219F-CCE3-4CA2-B5A4-2769AF0EDA89}" type="slidenum">
              <a:rPr lang="de-DE" altLang="zh-CN"/>
              <a:pPr>
                <a:defRPr/>
              </a:pPr>
              <a:t>‹#›</a:t>
            </a:fld>
            <a:endParaRPr lang="en-GB"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4450"/>
            <a:ext cx="280842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4450"/>
            <a:ext cx="8215978"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662C9A5C-1163-4B13-A193-65BDDD4D519F}" type="slidenum">
              <a:rPr lang="de-DE" altLang="zh-CN"/>
              <a:pPr>
                <a:defRPr/>
              </a:pPr>
              <a:t>‹#›</a:t>
            </a:fld>
            <a:endParaRPr lang="en-GB" altLang="zh-CN"/>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图表占位符 2"/>
          <p:cNvSpPr>
            <a:spLocks noGrp="1"/>
          </p:cNvSpPr>
          <p:nvPr>
            <p:ph type="chart"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C7184EA9-703C-49BC-98A7-C55710A83331}" type="slidenum">
              <a:rPr lang="de-DE" altLang="zh-CN"/>
              <a:pPr>
                <a:defRPr/>
              </a:pPr>
              <a:t>‹#›</a:t>
            </a:fld>
            <a:endParaRPr lang="en-GB" altLang="zh-CN"/>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24889"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1DD8542-5750-407D-B667-24D674BBB523}" type="slidenum">
              <a:rPr lang="de-DE" altLang="zh-CN"/>
              <a:pPr>
                <a:defRPr/>
              </a:pPr>
              <a:t>‹#›</a:t>
            </a:fld>
            <a:endParaRPr lang="en-GB" altLang="zh-CN"/>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smtClean="0">
                <a:latin typeface="FrutigerNext LT Regular" pitchFamily="34" charset="0"/>
              </a:defRPr>
            </a:lvl1pPr>
          </a:lstStyle>
          <a:p>
            <a:pPr>
              <a:defRPr/>
            </a:pPr>
            <a:fld id="{03CA728A-29E8-4A3C-9A09-53A0F5BE7C96}" type="datetime1">
              <a:rPr lang="zh-CN" altLang="en-US"/>
              <a:pPr>
                <a:defRPr/>
              </a:pPr>
              <a:t>2023/3/27</a:t>
            </a:fld>
            <a:endParaRPr lang="en-US" altLang="zh-CN"/>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062957" y="6489701"/>
            <a:ext cx="2972694" cy="455613"/>
          </a:xfrm>
        </p:spPr>
        <p:txBody>
          <a:bodyPr/>
          <a:lstStyle>
            <a:lvl1pPr>
              <a:buClr>
                <a:srgbClr val="777777"/>
              </a:buClr>
              <a:defRPr smtClean="0"/>
            </a:lvl1pPr>
          </a:lstStyle>
          <a:p>
            <a:pPr>
              <a:defRPr/>
            </a:pPr>
            <a:r>
              <a:rPr lang="de-DE" altLang="zh-CN"/>
              <a:t>Page </a:t>
            </a:r>
            <a:fld id="{2B2C16C6-8839-4154-AFB6-3EF6C47D9F84}" type="slidenum">
              <a:rPr lang="de-DE" altLang="zh-CN"/>
              <a:pPr>
                <a:defRPr/>
              </a:pPr>
              <a:t>‹#›</a:t>
            </a:fld>
            <a:endParaRPr lang="en-GB" altLang="zh-CN"/>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970FAF70-C842-43DF-9D27-CB60C329D345}" type="slidenum">
              <a:rPr lang="de-DE" altLang="zh-CN"/>
              <a:pPr>
                <a:defRPr/>
              </a:pPr>
              <a:t>‹#›</a:t>
            </a:fld>
            <a:endParaRPr lang="en-GB" altLang="zh-CN"/>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F8B82416-3689-4360-95D3-26286D98465A}" type="slidenum">
              <a:rPr lang="de-DE" altLang="zh-CN"/>
              <a:pPr>
                <a:defRPr/>
              </a:pPr>
              <a:t>‹#›</a:t>
            </a:fld>
            <a:endParaRPr lang="en-GB" altLang="zh-CN"/>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buClr>
                <a:srgbClr val="777777"/>
              </a:buClr>
              <a:defRPr smtClean="0"/>
            </a:lvl1pPr>
          </a:lstStyle>
          <a:p>
            <a:pPr>
              <a:defRPr/>
            </a:pPr>
            <a:r>
              <a:rPr lang="de-DE" altLang="zh-CN"/>
              <a:t>Page </a:t>
            </a:r>
            <a:fld id="{D0626025-272F-4DF0-98F5-A8DB31A6ED78}" type="slidenum">
              <a:rPr lang="de-DE" altLang="zh-CN"/>
              <a:pPr>
                <a:defRPr/>
              </a:pPr>
              <a:t>‹#›</a:t>
            </a:fld>
            <a:endParaRPr lang="en-GB"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buClr>
                <a:srgbClr val="777777"/>
              </a:buClr>
              <a:defRPr smtClean="0"/>
            </a:lvl1pPr>
          </a:lstStyle>
          <a:p>
            <a:pPr>
              <a:defRPr/>
            </a:pPr>
            <a:r>
              <a:rPr lang="de-DE" altLang="zh-CN"/>
              <a:t>Page </a:t>
            </a:r>
            <a:fld id="{B079C472-DC75-4A49-AE19-9DC4F4CFECCE}" type="slidenum">
              <a:rPr lang="de-DE" altLang="zh-CN"/>
              <a:pPr>
                <a:defRPr/>
              </a:pPr>
              <a:t>‹#›</a:t>
            </a:fld>
            <a:endParaRPr lang="en-GB"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buClr>
                <a:srgbClr val="777777"/>
              </a:buClr>
              <a:defRPr smtClean="0"/>
            </a:lvl1pPr>
          </a:lstStyle>
          <a:p>
            <a:pPr>
              <a:defRPr/>
            </a:pPr>
            <a:r>
              <a:rPr lang="de-DE" altLang="zh-CN"/>
              <a:t>Page </a:t>
            </a:r>
            <a:fld id="{3115DB37-BC04-4253-BA14-19D92F7D5171}" type="slidenum">
              <a:rPr lang="de-DE" altLang="zh-CN"/>
              <a:pPr>
                <a:defRPr/>
              </a:pPr>
              <a:t>‹#›</a:t>
            </a:fld>
            <a:endParaRPr lang="en-GB"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1A2E5174-A7EC-4840-BA2A-C24220A69E5D}" type="slidenum">
              <a:rPr lang="de-DE" altLang="zh-CN"/>
              <a:pPr>
                <a:defRPr/>
              </a:pPr>
              <a:t>‹#›</a:t>
            </a:fld>
            <a:endParaRPr lang="en-GB"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8B485A2A-3960-43FA-B2EE-99F54AA92ECC}" type="slidenum">
              <a:rPr lang="de-DE" altLang="zh-CN"/>
              <a:pPr>
                <a:defRPr/>
              </a:pPr>
              <a:t>‹#›</a:t>
            </a:fld>
            <a:endParaRPr lang="en-GB"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buClr>
                <a:srgbClr val="777777"/>
              </a:buClr>
              <a:defRPr smtClean="0"/>
            </a:lvl1pPr>
          </a:lstStyle>
          <a:p>
            <a:pPr>
              <a:defRPr/>
            </a:pPr>
            <a:r>
              <a:rPr lang="de-DE" altLang="zh-CN"/>
              <a:t>Page </a:t>
            </a:r>
            <a:fld id="{A2040E3C-013A-4D59-A620-230E05BE30AF}" type="slidenum">
              <a:rPr lang="de-DE" altLang="zh-CN"/>
              <a:pPr>
                <a:defRPr/>
              </a:pPr>
              <a:t>‹#›</a:t>
            </a:fld>
            <a:endParaRPr lang="en-GB"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2116C286-501A-40E2-BA46-1161CEA78B95}" type="slidenum">
              <a:rPr lang="de-DE" altLang="zh-CN"/>
              <a:pPr>
                <a:defRPr/>
              </a:pPr>
              <a:t>‹#›</a:t>
            </a:fld>
            <a:endParaRPr lang="en-GB"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6899" y="430214"/>
            <a:ext cx="2808420" cy="54054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4889" y="430214"/>
            <a:ext cx="8215978" cy="54054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buClr>
                <a:srgbClr val="777777"/>
              </a:buClr>
              <a:defRPr smtClean="0"/>
            </a:lvl1pPr>
          </a:lstStyle>
          <a:p>
            <a:pPr>
              <a:defRPr/>
            </a:pPr>
            <a:r>
              <a:rPr lang="de-DE" altLang="zh-CN"/>
              <a:t>Page </a:t>
            </a:r>
            <a:fld id="{DE0825E9-C78A-4F81-BF55-4D20FAB29C21}" type="slidenum">
              <a:rPr lang="de-DE" altLang="zh-CN"/>
              <a:pPr>
                <a:defRPr/>
              </a:pPr>
              <a:t>‹#›</a:t>
            </a:fld>
            <a:endParaRPr lang="en-GB"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defRPr>
            </a:lvl1pPr>
          </a:lstStyle>
          <a:p>
            <a:pPr>
              <a:defRPr/>
            </a:pPr>
            <a:fld id="{45A424C5-1C4C-4FC6-B8A8-E4F32EBC513A}" type="datetime1">
              <a:rPr lang="zh-CN" altLang="en-US"/>
              <a:pPr>
                <a:defRPr/>
              </a:pPr>
              <a:t>2023/3/27</a:t>
            </a:fld>
            <a:endParaRPr lang="en-US" altLang="zh-CN"/>
          </a:p>
        </p:txBody>
      </p:sp>
    </p:spTree>
  </p:cSld>
  <p:clrMapOvr>
    <a:masterClrMapping/>
  </p:clrMapOvr>
  <p:transition advClick="0"/>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830B9480-6824-4615-9F1B-E7CCB68FB349}" type="slidenum">
              <a:rPr lang="de-DE" altLang="zh-CN"/>
              <a:pPr>
                <a:defRPr/>
              </a:pPr>
              <a:t>‹#›</a:t>
            </a:fld>
            <a:endParaRPr lang="en-GB" altLang="zh-CN"/>
          </a:p>
        </p:txBody>
      </p:sp>
    </p:spTree>
  </p:cSld>
  <p:clrMapOvr>
    <a:masterClrMapping/>
  </p:clrMapOvr>
  <p:transition advClick="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150AFF7-E511-40F5-BFA2-E461DFC9D17F}" type="slidenum">
              <a:rPr lang="de-DE" altLang="zh-CN"/>
              <a:pPr>
                <a:defRPr/>
              </a:pPr>
              <a:t>‹#›</a:t>
            </a:fld>
            <a:endParaRPr lang="en-GB" altLang="zh-CN"/>
          </a:p>
        </p:txBody>
      </p:sp>
    </p:spTree>
  </p:cSld>
  <p:clrMapOvr>
    <a:masterClrMapping/>
  </p:clrMapOvr>
  <p:transition advClick="0"/>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792464-4E67-4E4B-8F52-183EB5700775}" type="slidenum">
              <a:rPr lang="de-DE" altLang="zh-CN"/>
              <a:pPr>
                <a:defRPr/>
              </a:pPr>
              <a:t>‹#›</a:t>
            </a:fld>
            <a:endParaRPr lang="en-GB" altLang="zh-CN"/>
          </a:p>
        </p:txBody>
      </p:sp>
    </p:spTree>
  </p:cSld>
  <p:clrMapOvr>
    <a:masterClrMapping/>
  </p:clrMapOvr>
  <p:transition advClick="0"/>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3A9E7AB-98BA-470F-A5F4-D5B5730099DA}" type="slidenum">
              <a:rPr lang="de-DE" altLang="zh-CN"/>
              <a:pPr>
                <a:defRPr/>
              </a:pPr>
              <a:t>‹#›</a:t>
            </a:fld>
            <a:endParaRPr lang="en-GB" altLang="zh-CN"/>
          </a:p>
        </p:txBody>
      </p:sp>
    </p:spTree>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11896789-262D-4571-A26D-83ABD0F8CD1E}" type="slidenum">
              <a:rPr lang="de-DE" altLang="zh-CN"/>
              <a:pPr>
                <a:defRPr/>
              </a:pPr>
              <a:t>‹#›</a:t>
            </a:fld>
            <a:endParaRPr lang="en-GB" altLang="zh-CN"/>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A4227583-2BCB-4996-B6E0-1FC804E322B6}" type="slidenum">
              <a:rPr lang="de-DE" altLang="zh-CN"/>
              <a:pPr>
                <a:defRPr/>
              </a:pPr>
              <a:t>‹#›</a:t>
            </a:fld>
            <a:endParaRPr lang="en-GB"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3AD26ED4-ADC0-4B3D-887D-8E1433652389}" type="slidenum">
              <a:rPr lang="de-DE" altLang="zh-CN"/>
              <a:pPr>
                <a:defRPr/>
              </a:pPr>
              <a:t>‹#›</a:t>
            </a:fld>
            <a:endParaRPr lang="en-GB" altLang="zh-CN"/>
          </a:p>
        </p:txBody>
      </p:sp>
    </p:spTree>
  </p:cSld>
  <p:clrMapOvr>
    <a:masterClrMapping/>
  </p:clrMapOvr>
  <p:transition advClick="0"/>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A3A648F4-11EF-4CE0-8C14-41819E866153}" type="slidenum">
              <a:rPr lang="de-DE" altLang="zh-CN"/>
              <a:pPr>
                <a:defRPr/>
              </a:pPr>
              <a:t>‹#›</a:t>
            </a:fld>
            <a:endParaRPr lang="en-GB" altLang="zh-CN"/>
          </a:p>
        </p:txBody>
      </p:sp>
    </p:spTree>
  </p:cSld>
  <p:clrMapOvr>
    <a:masterClrMapping/>
  </p:clrMapOvr>
  <p:transition advClick="0"/>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C9F38E6-F48F-4F9E-B6E2-678C4E839449}" type="slidenum">
              <a:rPr lang="de-DE" altLang="zh-CN"/>
              <a:pPr>
                <a:defRPr/>
              </a:pPr>
              <a:t>‹#›</a:t>
            </a:fld>
            <a:endParaRPr lang="en-GB" altLang="zh-CN"/>
          </a:p>
        </p:txBody>
      </p:sp>
    </p:spTree>
  </p:cSld>
  <p:clrMapOvr>
    <a:masterClrMapping/>
  </p:clrMapOvr>
  <p:transition advClick="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077F4ADE-C7E4-4F0A-8FB5-617153B40B0B}" type="slidenum">
              <a:rPr lang="de-DE" altLang="zh-CN"/>
              <a:pPr>
                <a:defRPr/>
              </a:pPr>
              <a:t>‹#›</a:t>
            </a:fld>
            <a:endParaRPr lang="en-GB" altLang="zh-CN"/>
          </a:p>
        </p:txBody>
      </p:sp>
    </p:spTree>
  </p:cSld>
  <p:clrMapOvr>
    <a:masterClrMapping/>
  </p:clrMapOvr>
  <p:transition advClick="0"/>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55B0282D-BE2E-4FA9-AD31-F83CE7582FEB}" type="slidenum">
              <a:rPr lang="de-DE" altLang="zh-CN"/>
              <a:pPr>
                <a:defRPr/>
              </a:pPr>
              <a:t>‹#›</a:t>
            </a:fld>
            <a:endParaRPr lang="en-GB" altLang="zh-CN"/>
          </a:p>
        </p:txBody>
      </p:sp>
    </p:spTree>
  </p:cSld>
  <p:clrMapOvr>
    <a:masterClrMapping/>
  </p:clrMapOvr>
  <p:transition advClick="0"/>
</p:sldLayout>
</file>

<file path=ppt/slideLayouts/slideLayout8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4D6B0085-2D3E-4E33-BA85-61C7FA72C8AB}" type="slidenum">
              <a:rPr lang="de-DE" altLang="zh-CN"/>
              <a:pPr>
                <a:defRPr/>
              </a:pPr>
              <a:t>‹#›</a:t>
            </a:fld>
            <a:endParaRPr lang="en-GB" altLang="zh-CN"/>
          </a:p>
        </p:txBody>
      </p:sp>
    </p:spTree>
  </p:cSld>
  <p:clrMapOvr>
    <a:masterClrMapping/>
  </p:clrMapOvr>
  <p:transition advClick="0"/>
</p:sldLayout>
</file>

<file path=ppt/slideLayouts/slideLayout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lvl1pPr>
          </a:lstStyle>
          <a:p>
            <a:pPr>
              <a:defRPr/>
            </a:pPr>
            <a:r>
              <a:rPr lang="de-DE" altLang="zh-CN"/>
              <a:t>Page </a:t>
            </a:r>
            <a:fld id="{2B09E38E-732C-472F-A095-FD62339D002E}" type="slidenum">
              <a:rPr lang="de-DE" altLang="zh-CN"/>
              <a:pPr>
                <a:defRPr/>
              </a:pPr>
              <a:t>‹#›</a:t>
            </a:fld>
            <a:endParaRPr lang="en-GB" altLang="zh-CN"/>
          </a:p>
        </p:txBody>
      </p:sp>
    </p:spTree>
  </p:cSld>
  <p:clrMapOvr>
    <a:masterClrMapping/>
  </p:clrMapOvr>
  <p:transition advClick="0"/>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10644091" y="5589589"/>
            <a:ext cx="1082413"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12961938" cy="3810000"/>
          </a:xfrm>
          <a:prstGeom prst="rect">
            <a:avLst/>
          </a:prstGeom>
          <a:noFill/>
          <a:ln w="9525">
            <a:noFill/>
            <a:miter lim="800000"/>
            <a:headEnd/>
            <a:tailEnd/>
          </a:ln>
        </p:spPr>
      </p:pic>
      <p:sp>
        <p:nvSpPr>
          <p:cNvPr id="6" name="Text Box 20"/>
          <p:cNvSpPr txBox="1">
            <a:spLocks noChangeArrowheads="1"/>
          </p:cNvSpPr>
          <p:nvPr/>
        </p:nvSpPr>
        <p:spPr bwMode="auto">
          <a:xfrm>
            <a:off x="924890" y="6207125"/>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sp>
        <p:nvSpPr>
          <p:cNvPr id="7" name="Text Box 22"/>
          <p:cNvSpPr txBox="1">
            <a:spLocks noChangeArrowheads="1"/>
          </p:cNvSpPr>
          <p:nvPr/>
        </p:nvSpPr>
        <p:spPr bwMode="auto">
          <a:xfrm>
            <a:off x="10241282" y="4094163"/>
            <a:ext cx="1447806"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FFFFFF"/>
                </a:solidFill>
                <a:ea typeface="ＭＳ Ｐゴシック" pitchFamily="34" charset="-128"/>
              </a:rPr>
              <a:t>www.huawei.com</a:t>
            </a:r>
          </a:p>
        </p:txBody>
      </p:sp>
      <p:sp>
        <p:nvSpPr>
          <p:cNvPr id="8" name="Rectangle 23"/>
          <p:cNvSpPr>
            <a:spLocks noChangeArrowheads="1"/>
          </p:cNvSpPr>
          <p:nvPr/>
        </p:nvSpPr>
        <p:spPr bwMode="auto">
          <a:xfrm>
            <a:off x="5648344" y="6207125"/>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9" name="Rectangle 25"/>
          <p:cNvSpPr>
            <a:spLocks noChangeArrowheads="1"/>
          </p:cNvSpPr>
          <p:nvPr/>
        </p:nvSpPr>
        <p:spPr bwMode="auto">
          <a:xfrm>
            <a:off x="9629191" y="247650"/>
            <a:ext cx="1402473" cy="296314"/>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400" b="1">
                <a:solidFill>
                  <a:srgbClr val="666666"/>
                </a:solidFill>
                <a:ea typeface="ＭＳ Ｐゴシック" pitchFamily="34" charset="-128"/>
              </a:rPr>
              <a:t>Security Level:</a:t>
            </a:r>
            <a:r>
              <a:rPr lang="zh-CN" altLang="en-US" sz="1400" b="1">
                <a:solidFill>
                  <a:srgbClr val="666666"/>
                </a:solidFill>
                <a:ea typeface="ＭＳ Ｐゴシック" pitchFamily="34" charset="-128"/>
              </a:rPr>
              <a:t> </a:t>
            </a:r>
          </a:p>
        </p:txBody>
      </p:sp>
      <p:sp>
        <p:nvSpPr>
          <p:cNvPr id="10" name="Text Box 66"/>
          <p:cNvSpPr txBox="1">
            <a:spLocks noChangeArrowheads="1"/>
          </p:cNvSpPr>
          <p:nvPr/>
        </p:nvSpPr>
        <p:spPr bwMode="auto">
          <a:xfrm>
            <a:off x="-2790417" y="1322388"/>
            <a:ext cx="2790417"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:40-47pt  </a:t>
            </a:r>
          </a:p>
          <a:p>
            <a:pPr algn="r" defTabSz="801688" eaLnBrk="0" hangingPunct="0">
              <a:lnSpc>
                <a:spcPct val="125000"/>
              </a:lnSpc>
              <a:defRPr/>
            </a:pP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:26-30pt</a:t>
            </a: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内部使用字体 </a:t>
            </a:r>
            <a:r>
              <a:rPr lang="en-US" altLang="zh-CN" sz="1100">
                <a:solidFill>
                  <a:srgbClr val="FFFFFF"/>
                </a:solidFill>
                <a:latin typeface="Arial" charset="0"/>
                <a:ea typeface="华文细黑" pitchFamily="2" charset="-122"/>
              </a:rPr>
              <a:t>:</a:t>
            </a:r>
          </a:p>
          <a:p>
            <a:pPr algn="r" defTabSz="801688" eaLnBrk="0" hangingPunct="0">
              <a:lnSpc>
                <a:spcPct val="125000"/>
              </a:lnSpc>
              <a:defRPr/>
            </a:pPr>
            <a:r>
              <a:rPr lang="en-US" altLang="zh-CN" sz="1100">
                <a:solidFill>
                  <a:srgbClr val="FFFFFF"/>
                </a:solidFill>
                <a:latin typeface="Arial" charset="0"/>
                <a:ea typeface="华文细黑" pitchFamily="2" charset="-122"/>
              </a:rPr>
              <a:t>FrutigerNext LT Medium</a:t>
            </a:r>
          </a:p>
          <a:p>
            <a:pPr algn="r" defTabSz="801688" eaLnBrk="0" hangingPunct="0">
              <a:lnSpc>
                <a:spcPct val="125000"/>
              </a:lnSpc>
              <a:defRPr/>
            </a:pPr>
            <a:r>
              <a:rPr lang="zh-CN" altLang="en-US" sz="1100">
                <a:solidFill>
                  <a:srgbClr val="FFFFFF"/>
                </a:solidFill>
                <a:latin typeface="Arial" charset="0"/>
                <a:ea typeface="华文细黑" pitchFamily="2" charset="-122"/>
              </a:rPr>
              <a:t>外部使用字体 </a:t>
            </a:r>
            <a:r>
              <a:rPr lang="en-US" altLang="zh-CN" sz="1100">
                <a:solidFill>
                  <a:srgbClr val="FFFFFF"/>
                </a:solidFill>
                <a:latin typeface="Arial" charset="0"/>
                <a:ea typeface="华文细黑" pitchFamily="2" charset="-122"/>
              </a:rPr>
              <a:t>: Arial</a:t>
            </a: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:35-47pt</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eaLnBrk="0" hangingPunct="0">
              <a:lnSpc>
                <a:spcPct val="125000"/>
              </a:lnSpc>
              <a:defRPr/>
            </a:pPr>
            <a:r>
              <a:rPr lang="en-US" altLang="zh-CN" sz="1100">
                <a:solidFill>
                  <a:srgbClr val="FFFFFF"/>
                </a:solidFill>
                <a:latin typeface="Arial" charset="0"/>
                <a:ea typeface="华文细黑" pitchFamily="2" charset="-122"/>
              </a:rPr>
              <a:t>  </a:t>
            </a:r>
            <a:r>
              <a:rPr lang="zh-CN" altLang="en-US" sz="1100">
                <a:solidFill>
                  <a:srgbClr val="FFFFFF"/>
                </a:solidFill>
                <a:latin typeface="Arial" charset="0"/>
                <a:ea typeface="华文细黑" pitchFamily="2" charset="-122"/>
              </a:rPr>
              <a:t>副标题</a:t>
            </a:r>
            <a:r>
              <a:rPr lang="en-US" altLang="zh-CN" sz="1100">
                <a:solidFill>
                  <a:srgbClr val="FFFFFF"/>
                </a:solidFill>
                <a:latin typeface="Arial" charset="0"/>
                <a:ea typeface="华文细黑" pitchFamily="2" charset="-122"/>
              </a:rPr>
              <a:t>:24-28pt</a:t>
            </a:r>
            <a:endParaRPr lang="zh-CN" altLang="en-US" sz="1100">
              <a:solidFill>
                <a:srgbClr val="FFFFFF"/>
              </a:solidFill>
              <a:latin typeface="Arial" charset="0"/>
              <a:ea typeface="华文细黑" pitchFamily="2" charset="-122"/>
            </a:endParaRPr>
          </a:p>
          <a:p>
            <a:pPr algn="r" defTabSz="801688" eaLnBrk="0" hangingPunct="0">
              <a:lnSpc>
                <a:spcPct val="125000"/>
              </a:lnSpc>
              <a:defRPr/>
            </a:pPr>
            <a:r>
              <a:rPr lang="zh-CN" altLang="en-US" sz="1100">
                <a:solidFill>
                  <a:srgbClr val="FFFFFF"/>
                </a:solidFill>
                <a:latin typeface="Arial" charset="0"/>
                <a:ea typeface="华文细黑" pitchFamily="2" charset="-122"/>
              </a:rPr>
              <a:t>字体颜色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反白</a:t>
            </a:r>
          </a:p>
          <a:p>
            <a:pPr algn="r" defTabSz="801688" eaLnBrk="0" hangingPunct="0">
              <a:lnSpc>
                <a:spcPct val="125000"/>
              </a:lnSpc>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a:t>
            </a: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defRPr/>
            </a:pPr>
            <a:endParaRPr lang="zh-CN" altLang="en-US" sz="1100">
              <a:solidFill>
                <a:srgbClr val="FFFFFF"/>
              </a:solidFill>
              <a:latin typeface="Arial" charset="0"/>
              <a:ea typeface="华文细黑" pitchFamily="2" charset="-122"/>
            </a:endParaRPr>
          </a:p>
          <a:p>
            <a:pPr algn="r" defTabSz="801688" eaLnBrk="0" hangingPunct="0">
              <a:lnSpc>
                <a:spcPct val="125000"/>
              </a:lnSpc>
              <a:spcBef>
                <a:spcPct val="50000"/>
              </a:spcBef>
              <a:defRPr/>
            </a:pPr>
            <a:endParaRPr lang="zh-CN" altLang="en-US" sz="1100">
              <a:solidFill>
                <a:srgbClr val="000000"/>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902387" y="1392239"/>
            <a:ext cx="7518373" cy="1666875"/>
          </a:xfrm>
        </p:spPr>
        <p:txBody>
          <a:bodyPr/>
          <a:lstStyle>
            <a:lvl1pPr>
              <a:defRPr sz="4300" b="1">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969897" y="3182939"/>
            <a:ext cx="7520624"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969896" y="282575"/>
            <a:ext cx="3024452" cy="474663"/>
          </a:xfrm>
        </p:spPr>
        <p:txBody>
          <a:bodyPr lIns="80139" tIns="40069" rIns="80139" bIns="40069"/>
          <a:lstStyle>
            <a:lvl1pPr>
              <a:lnSpc>
                <a:spcPct val="100000"/>
              </a:lnSpc>
              <a:buClr>
                <a:srgbClr val="777777"/>
              </a:buClr>
              <a:defRPr>
                <a:latin typeface="FrutigerNext LT Regular" pitchFamily="34" charset="0"/>
                <a:ea typeface="MS PGothic" pitchFamily="34" charset="-128"/>
              </a:defRPr>
            </a:lvl1pPr>
          </a:lstStyle>
          <a:p>
            <a:pPr>
              <a:defRPr/>
            </a:pPr>
            <a:fld id="{770E91DA-7D45-4AC8-BBD5-97BD50C8DA41}" type="datetime1">
              <a:rPr lang="zh-CN" altLang="en-US"/>
              <a:pPr>
                <a:defRPr/>
              </a:pPr>
              <a:t>2023/3/27</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9923E409-B05A-4F1C-9E77-874618CC05F4}" type="slidenum">
              <a:rPr lang="de-DE" altLang="zh-CN"/>
              <a:pPr>
                <a:defRPr/>
              </a:pPr>
              <a:t>‹#›</a:t>
            </a:fld>
            <a:endParaRPr lang="en-GB"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3904" y="4406901"/>
            <a:ext cx="11017647"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023904" y="2906713"/>
            <a:ext cx="11017647"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6FCF09DA-93DD-48AD-A152-4947F4F4D452}"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63EEE8EA-BB9E-42D2-AF3F-1FBE8FEE6F66}" type="slidenum">
              <a:rPr lang="de-DE" altLang="zh-CN"/>
              <a:pPr>
                <a:defRPr/>
              </a:pPr>
              <a:t>‹#›</a:t>
            </a:fld>
            <a:endParaRPr lang="en-GB"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4890" y="1641475"/>
            <a:ext cx="551107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1995" y="1641475"/>
            <a:ext cx="5513324"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23F377B-A5B8-4AD8-8672-6E6D47004D59}" type="slidenum">
              <a:rPr lang="de-DE" altLang="zh-CN"/>
              <a:pPr>
                <a:defRPr/>
              </a:pPr>
              <a:t>‹#›</a:t>
            </a:fld>
            <a:endParaRPr lang="en-GB"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8097" y="274638"/>
            <a:ext cx="11665744"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48097" y="1535113"/>
            <a:ext cx="5727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48097" y="2174875"/>
            <a:ext cx="57271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584485" y="1535113"/>
            <a:ext cx="5729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584485" y="2174875"/>
            <a:ext cx="5729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5DFDED07-D53B-4895-BED0-A8DADDFA0F30}" type="slidenum">
              <a:rPr lang="de-DE" altLang="zh-CN"/>
              <a:pPr>
                <a:defRPr/>
              </a:pPr>
              <a:t>‹#›</a:t>
            </a:fld>
            <a:endParaRPr lang="en-GB"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824D646B-D423-45B6-939A-07051530EACA}" type="slidenum">
              <a:rPr lang="de-DE" altLang="zh-CN"/>
              <a:pPr>
                <a:defRPr/>
              </a:pPr>
              <a:t>‹#›</a:t>
            </a:fld>
            <a:endParaRPr lang="en-GB"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78A72E5D-4C1F-40A6-A4CF-680FFA604EA5}" type="slidenum">
              <a:rPr lang="de-DE" altLang="zh-CN"/>
              <a:pPr>
                <a:defRPr/>
              </a:pPr>
              <a:t>‹#›</a:t>
            </a:fld>
            <a:endParaRPr lang="en-GB"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8098" y="273050"/>
            <a:ext cx="426438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5067758" y="273051"/>
            <a:ext cx="724608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48098" y="1435101"/>
            <a:ext cx="426438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E3308BD5-ABBF-4A83-9C8B-6257FBB09B3E}" type="slidenum">
              <a:rPr lang="de-DE" altLang="zh-CN"/>
              <a:pPr>
                <a:defRPr/>
              </a:pPr>
              <a:t>‹#›</a:t>
            </a:fld>
            <a:endParaRPr lang="en-GB"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0630" y="4800600"/>
            <a:ext cx="7777163"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540630" y="612775"/>
            <a:ext cx="777716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540630" y="5367338"/>
            <a:ext cx="777716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677ACEB-E9EB-48EE-A031-13521F7208AE}" type="slidenum">
              <a:rPr lang="de-DE" altLang="zh-CN"/>
              <a:pPr>
                <a:defRPr/>
              </a:pPr>
              <a:t>‹#›</a:t>
            </a:fld>
            <a:endParaRPr lang="en-GB"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057C2B42-D478-47CE-B5EE-68CF0247E6B8}" type="slidenum">
              <a:rPr lang="de-DE" altLang="zh-CN"/>
              <a:pPr>
                <a:defRPr/>
              </a:pPr>
              <a:t>‹#›</a:t>
            </a:fld>
            <a:endParaRPr lang="en-GB"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64637" y="44450"/>
            <a:ext cx="2900683"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35" y="44450"/>
            <a:ext cx="8488269"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BBDD98F5-6DF4-487D-9BE9-B8CDDF676DF9}" type="slidenum">
              <a:rPr lang="de-DE" altLang="zh-CN"/>
              <a:pPr>
                <a:defRPr/>
              </a:pPr>
              <a:t>‹#›</a:t>
            </a:fld>
            <a:endParaRPr lang="en-GB"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文本占位符 2"/>
          <p:cNvSpPr>
            <a:spLocks noGrp="1"/>
          </p:cNvSpPr>
          <p:nvPr>
            <p:ph type="body" sz="half" idx="1"/>
          </p:nvPr>
        </p:nvSpPr>
        <p:spPr>
          <a:xfrm>
            <a:off x="924890" y="1641475"/>
            <a:ext cx="5511073"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651995" y="1641475"/>
            <a:ext cx="5513324"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651995" y="3814764"/>
            <a:ext cx="5513324"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284136FF-0653-4B4D-823A-2D3C9E853166}" type="slidenum">
              <a:rPr lang="de-DE" altLang="zh-CN"/>
              <a:pPr>
                <a:defRPr/>
              </a:pPr>
              <a:t>‹#›</a:t>
            </a:fld>
            <a:endParaRPr lang="en-GB"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60334" y="44450"/>
            <a:ext cx="10979391" cy="871538"/>
          </a:xfrm>
        </p:spPr>
        <p:txBody>
          <a:bodyPr/>
          <a:lstStyle/>
          <a:p>
            <a:r>
              <a:rPr lang="zh-CN" altLang="en-US"/>
              <a:t>单击此处编辑母版标题样式</a:t>
            </a:r>
          </a:p>
        </p:txBody>
      </p:sp>
      <p:sp>
        <p:nvSpPr>
          <p:cNvPr id="3" name="表格占位符 2"/>
          <p:cNvSpPr>
            <a:spLocks noGrp="1"/>
          </p:cNvSpPr>
          <p:nvPr>
            <p:ph type="tbl" idx="1"/>
          </p:nvPr>
        </p:nvSpPr>
        <p:spPr>
          <a:xfrm>
            <a:off x="924889" y="1641475"/>
            <a:ext cx="11240430" cy="4194175"/>
          </a:xfrm>
        </p:spPr>
        <p:txBody>
          <a:bodyPr/>
          <a:lstStyle/>
          <a:p>
            <a:pPr lvl="0"/>
            <a:endParaRPr lang="zh-CN" altLang="en-US" noProof="0"/>
          </a:p>
        </p:txBody>
      </p:sp>
      <p:sp>
        <p:nvSpPr>
          <p:cNvPr id="4" name="Rectangle 10"/>
          <p:cNvSpPr>
            <a:spLocks noGrp="1" noChangeArrowheads="1"/>
          </p:cNvSpPr>
          <p:nvPr>
            <p:ph type="dt" sz="half" idx="10"/>
          </p:nvPr>
        </p:nvSpPr>
        <p:spPr/>
        <p:txBody>
          <a:bodyPr/>
          <a:lstStyle>
            <a:lvl1pPr>
              <a:buClr>
                <a:srgbClr val="777777"/>
              </a:buClr>
              <a:defRPr>
                <a:ea typeface="MS PGothic" pitchFamily="34" charset="-128"/>
              </a:defRPr>
            </a:lvl1pPr>
          </a:lstStyle>
          <a:p>
            <a:pPr>
              <a:defRPr/>
            </a:pPr>
            <a:r>
              <a:rPr lang="de-DE" altLang="zh-CN"/>
              <a:t>Page </a:t>
            </a:r>
            <a:fld id="{13902865-C598-49A4-B229-CC889E33ECE6}"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2.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1.png"/><Relationship Id="rId2" Type="http://schemas.openxmlformats.org/officeDocument/2006/relationships/slideLayout" Target="../slideLayouts/slideLayout102.xml"/><Relationship Id="rId16" Type="http://schemas.openxmlformats.org/officeDocument/2006/relationships/theme" Target="../theme/theme1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3.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image" Target="../media/image2.png"/><Relationship Id="rId5" Type="http://schemas.openxmlformats.org/officeDocument/2006/relationships/slideLayout" Target="../slideLayouts/slideLayout120.xml"/><Relationship Id="rId10" Type="http://schemas.openxmlformats.org/officeDocument/2006/relationships/image" Target="../media/image8.png"/><Relationship Id="rId4" Type="http://schemas.openxmlformats.org/officeDocument/2006/relationships/slideLayout" Target="../slideLayouts/slideLayout119.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2.pn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image" Target="../media/image8.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theme" Target="../theme/theme12.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theme" Target="../theme/theme13.xml"/><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slideLayout" Target="../slideLayouts/slideLayout145.xml"/><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slideLayout" Target="../slideLayouts/slideLayout144.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4" Type="http://schemas.openxmlformats.org/officeDocument/2006/relationships/slideLayout" Target="../slideLayouts/slideLayout137.xml"/><Relationship Id="rId9"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theme" Target="../theme/theme14.xml"/><Relationship Id="rId1" Type="http://schemas.openxmlformats.org/officeDocument/2006/relationships/slideLayout" Target="../slideLayouts/slideLayout14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5.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7.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pn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6.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2.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6" Type="http://schemas.openxmlformats.org/officeDocument/2006/relationships/image" Target="../media/image2.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1.pn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9.xml"/><Relationship Id="rId1" Type="http://schemas.openxmlformats.org/officeDocument/2006/relationships/slideLayout" Target="../slideLayouts/slideLayout10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chemeClr val="tx1"/>
                </a:solidFill>
                <a:latin typeface="FrutigerNext LT Bold" pitchFamily="1" charset="0"/>
                <a:ea typeface="MS PGothic" pitchFamily="34" charset="-128"/>
              </a:rPr>
              <a:t>HUAWEI TECHNOLOGIES CO., LTD.</a:t>
            </a:r>
            <a:endParaRPr lang="en-US" altLang="zh-CN" sz="2200">
              <a:solidFill>
                <a:schemeClr val="tx1"/>
              </a:solidFill>
              <a:latin typeface="Arial" pitchFamily="34" charset="0"/>
              <a:ea typeface="MS PGothic" pitchFamily="34" charset="-128"/>
            </a:endParaRPr>
          </a:p>
        </p:txBody>
      </p:sp>
      <p:pic>
        <p:nvPicPr>
          <p:cNvPr id="2052"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chemeClr val="tx1"/>
                </a:solidFill>
                <a:latin typeface="FrutigerNext LT Bold" pitchFamily="1" charset="0"/>
                <a:ea typeface="MS PGothic" pitchFamily="34" charset="-128"/>
              </a:defRPr>
            </a:lvl1pPr>
          </a:lstStyle>
          <a:p>
            <a:pPr>
              <a:defRPr/>
            </a:pPr>
            <a:r>
              <a:rPr lang="de-DE" altLang="zh-CN"/>
              <a:t>Page </a:t>
            </a:r>
            <a:fld id="{8AD6BC71-98D5-4F88-B817-B7208734A4BC}" type="slidenum">
              <a:rPr lang="de-DE" altLang="zh-CN"/>
              <a:pPr>
                <a:defRPr/>
              </a:pPr>
              <a:t>‹#›</a:t>
            </a:fld>
            <a:endParaRPr lang="en-GB" altLang="zh-CN"/>
          </a:p>
        </p:txBody>
      </p:sp>
      <p:sp>
        <p:nvSpPr>
          <p:cNvPr id="2054"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chemeClr val="tx1"/>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内部使用字体 </a:t>
            </a:r>
            <a:r>
              <a:rPr lang="en-US" altLang="zh-CN" sz="110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ea typeface="华文细黑" pitchFamily="2" charset="-122"/>
              </a:rPr>
              <a:t>外部使用字体 </a:t>
            </a:r>
            <a:r>
              <a:rPr lang="en-US" altLang="zh-CN" sz="110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05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ea typeface="MS PGothic" pitchFamily="34" charset="-128"/>
            </a:endParaRPr>
          </a:p>
        </p:txBody>
      </p:sp>
      <p:grpSp>
        <p:nvGrpSpPr>
          <p:cNvPr id="206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6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grpSp>
        <p:nvGrpSpPr>
          <p:cNvPr id="207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24"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 id="2147484559" r:id="rId12"/>
    <p:sldLayoutId id="2147484560" r:id="rId13"/>
    <p:sldLayoutId id="2147484561" r:id="rId14"/>
    <p:sldLayoutId id="2147484562"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79" descr="dd"/>
          <p:cNvPicPr>
            <a:picLocks noChangeAspect="1" noChangeArrowheads="1"/>
          </p:cNvPicPr>
          <p:nvPr/>
        </p:nvPicPr>
        <p:blipFill>
          <a:blip r:embed="rId17"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11268" name="Picture 9" descr="8"/>
          <p:cNvPicPr>
            <a:picLocks noChangeAspect="1" noChangeArrowheads="1"/>
          </p:cNvPicPr>
          <p:nvPr/>
        </p:nvPicPr>
        <p:blipFill>
          <a:blip r:embed="rId18"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1" charset="0"/>
                <a:ea typeface="MS PGothic" pitchFamily="34" charset="-128"/>
              </a:defRPr>
            </a:lvl1pPr>
          </a:lstStyle>
          <a:p>
            <a:pPr>
              <a:defRPr/>
            </a:pPr>
            <a:r>
              <a:rPr lang="de-DE" altLang="zh-CN"/>
              <a:t>Page </a:t>
            </a:r>
            <a:fld id="{11F1733C-6CD7-4C17-91BB-01824B4FFB0A}" type="slidenum">
              <a:rPr lang="de-DE" altLang="zh-CN"/>
              <a:pPr>
                <a:defRPr/>
              </a:pPr>
              <a:t>‹#›</a:t>
            </a:fld>
            <a:endParaRPr lang="en-GB" altLang="zh-CN"/>
          </a:p>
        </p:txBody>
      </p:sp>
      <p:sp>
        <p:nvSpPr>
          <p:cNvPr id="11270"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1127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1127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7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1128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63" r:id="rId1"/>
    <p:sldLayoutId id="2147484610" r:id="rId2"/>
    <p:sldLayoutId id="2147484611" r:id="rId3"/>
    <p:sldLayoutId id="2147484612" r:id="rId4"/>
    <p:sldLayoutId id="2147484613" r:id="rId5"/>
    <p:sldLayoutId id="2147484614" r:id="rId6"/>
    <p:sldLayoutId id="2147484615" r:id="rId7"/>
    <p:sldLayoutId id="2147484616" r:id="rId8"/>
    <p:sldLayoutId id="2147484617" r:id="rId9"/>
    <p:sldLayoutId id="2147484618" r:id="rId10"/>
    <p:sldLayoutId id="2147484619" r:id="rId11"/>
    <p:sldLayoutId id="2147484620" r:id="rId12"/>
    <p:sldLayoutId id="2147484621" r:id="rId13"/>
    <p:sldLayoutId id="2147484622" r:id="rId14"/>
    <p:sldLayoutId id="2147484623" r:id="rId15"/>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0" cstate="print"/>
          <a:srcRect/>
          <a:stretch>
            <a:fillRect/>
          </a:stretch>
        </p:blipFill>
        <p:spPr bwMode="auto">
          <a:xfrm>
            <a:off x="0" y="6224605"/>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9" y="6451601"/>
            <a:ext cx="2532299" cy="184666"/>
          </a:xfrm>
          <a:prstGeom prst="rect">
            <a:avLst/>
          </a:prstGeom>
          <a:noFill/>
          <a:ln>
            <a:noFill/>
          </a:ln>
          <a:extLst/>
        </p:spPr>
        <p:txBody>
          <a:bodyPr wrap="none" lIns="0" tIns="0" rIns="80077"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1" cstate="print"/>
          <a:srcRect/>
          <a:stretch>
            <a:fillRect/>
          </a:stretch>
        </p:blipFill>
        <p:spPr bwMode="auto">
          <a:xfrm>
            <a:off x="10644096" y="6386531"/>
            <a:ext cx="1858778" cy="312738"/>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57"/>
            <a:ext cx="10819618" cy="871537"/>
          </a:xfrm>
          <a:prstGeom prst="rect">
            <a:avLst/>
          </a:prstGeom>
          <a:noFill/>
          <a:ln w="9525">
            <a:noFill/>
            <a:miter lim="800000"/>
            <a:headEnd/>
            <a:tailEnd/>
          </a:ln>
        </p:spPr>
        <p:txBody>
          <a:bodyPr vert="horz" wrap="square" lIns="0" tIns="40055" rIns="80112" bIns="40055"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90"/>
            <a:ext cx="10819618" cy="4194175"/>
          </a:xfrm>
          <a:prstGeom prst="rect">
            <a:avLst/>
          </a:prstGeom>
          <a:noFill/>
          <a:ln w="9525">
            <a:noFill/>
            <a:miter lim="800000"/>
            <a:headEnd/>
            <a:tailEnd/>
          </a:ln>
        </p:spPr>
        <p:txBody>
          <a:bodyPr vert="horz" wrap="square" lIns="80124" tIns="40061" rIns="80124" bIns="4006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02" y="692152"/>
            <a:ext cx="2614891" cy="5521872"/>
          </a:xfrm>
          <a:prstGeom prst="rect">
            <a:avLst/>
          </a:prstGeom>
          <a:noFill/>
          <a:ln w="9525">
            <a:noFill/>
            <a:miter lim="800000"/>
            <a:headEnd/>
            <a:tailEnd/>
          </a:ln>
          <a:effectLst/>
        </p:spPr>
        <p:txBody>
          <a:bodyPr lIns="80089" tIns="40046" rIns="80089" bIns="40046">
            <a:spAutoFit/>
          </a:bodyPr>
          <a:lstStyle/>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760" indent="-34276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760" indent="-34276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760" indent="-34276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80" y="3511559"/>
            <a:ext cx="1302946" cy="3224212"/>
            <a:chOff x="5839" y="2251"/>
            <a:chExt cx="579" cy="2031"/>
          </a:xfrm>
        </p:grpSpPr>
        <p:sp>
          <p:nvSpPr>
            <p:cNvPr id="10253" name="Rectangle 17"/>
            <p:cNvSpPr>
              <a:spLocks noChangeArrowheads="1"/>
            </p:cNvSpPr>
            <p:nvPr userDrawn="1"/>
          </p:nvSpPr>
          <p:spPr bwMode="auto">
            <a:xfrm>
              <a:off x="5839" y="3114"/>
              <a:ext cx="579" cy="291"/>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2400" dirty="0">
                <a:solidFill>
                  <a:srgbClr val="000000"/>
                </a:solidFill>
                <a:latin typeface="Calibri" pitchFamily="34" charset="0"/>
                <a:ea typeface="宋体" charset="-122"/>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2400" dirty="0">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3114981" y="1341442"/>
            <a:ext cx="1690003" cy="1333234"/>
          </a:xfrm>
          <a:prstGeom prst="rect">
            <a:avLst/>
          </a:prstGeom>
          <a:noFill/>
          <a:ln w="9525">
            <a:noFill/>
            <a:miter lim="800000"/>
            <a:headEnd/>
            <a:tailEnd/>
          </a:ln>
          <a:effectLst/>
        </p:spPr>
        <p:txBody>
          <a:bodyPr lIns="80089" tIns="40046" rIns="80089" bIns="40046">
            <a:spAutoFit/>
          </a:bodyPr>
          <a:lstStyle/>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dirty="0">
                <a:solidFill>
                  <a:srgbClr val="FFFFFF"/>
                </a:solidFill>
                <a:latin typeface="Calibri" pitchFamily="34" charset="0"/>
                <a:ea typeface="宋体" charset="-122"/>
              </a:rPr>
              <a:t>建议同一页面内不超过四种颜色，以下是</a:t>
            </a:r>
            <a:r>
              <a:rPr lang="en-US" altLang="zh-CN" sz="1100" dirty="0">
                <a:solidFill>
                  <a:srgbClr val="FFFFFF"/>
                </a:solidFill>
                <a:latin typeface="Calibri" pitchFamily="34" charset="0"/>
                <a:ea typeface="宋体" charset="-122"/>
              </a:rPr>
              <a:t>13</a:t>
            </a:r>
            <a:r>
              <a:rPr lang="zh-CN" altLang="en-US" sz="1100" dirty="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3114961" y="7945"/>
            <a:ext cx="1588738" cy="487044"/>
          </a:xfrm>
          <a:prstGeom prst="rect">
            <a:avLst/>
          </a:prstGeom>
          <a:noFill/>
          <a:ln w="9525">
            <a:noFill/>
            <a:miter lim="800000"/>
            <a:headEnd/>
            <a:tailEnd/>
          </a:ln>
          <a:effectLst/>
        </p:spPr>
        <p:txBody>
          <a:bodyPr lIns="80089" tIns="40046" rIns="80089" bIns="40046">
            <a:spAutoFit/>
          </a:bodyPr>
          <a:lstStyle/>
          <a:p>
            <a:pPr>
              <a:lnSpc>
                <a:spcPct val="120000"/>
              </a:lnSpc>
              <a:buClr>
                <a:srgbClr val="777777"/>
              </a:buClr>
              <a:buSzPct val="60000"/>
              <a:buFont typeface="Wingdings" pitchFamily="2" charset="2"/>
              <a:buNone/>
              <a:defRPr/>
            </a:pPr>
            <a:r>
              <a:rPr lang="zh-CN" altLang="en-US" sz="1100" dirty="0">
                <a:solidFill>
                  <a:srgbClr val="FFFFFF"/>
                </a:solidFill>
                <a:latin typeface="Calibri" pitchFamily="34" charset="0"/>
                <a:ea typeface="宋体" charset="-122"/>
              </a:rPr>
              <a:t>客户或者合作伙伴的标志放在右上角</a:t>
            </a:r>
            <a:r>
              <a:rPr lang="en-US" altLang="zh-CN" sz="1100" dirty="0">
                <a:solidFill>
                  <a:srgbClr val="FFFFFF"/>
                </a:solidFill>
                <a:latin typeface="Calibri" pitchFamily="34" charset="0"/>
                <a:ea typeface="宋体" charset="-122"/>
              </a:rPr>
              <a:t>.</a:t>
            </a:r>
            <a:endParaRPr lang="zh-CN" altLang="en-US" sz="1100" dirty="0">
              <a:solidFill>
                <a:srgbClr val="FFFFFF"/>
              </a:solidFill>
              <a:latin typeface="Calibri" pitchFamily="34" charset="0"/>
              <a:ea typeface="宋体" charset="-122"/>
            </a:endParaRPr>
          </a:p>
        </p:txBody>
      </p:sp>
      <p:sp>
        <p:nvSpPr>
          <p:cNvPr id="6149" name="Rectangle 5"/>
          <p:cNvSpPr>
            <a:spLocks noChangeArrowheads="1"/>
          </p:cNvSpPr>
          <p:nvPr/>
        </p:nvSpPr>
        <p:spPr bwMode="auto">
          <a:xfrm>
            <a:off x="9017099" y="6489724"/>
            <a:ext cx="2972694" cy="455614"/>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hangingPunct="0">
                <a:lnSpc>
                  <a:spcPct val="85000"/>
                </a:lnSpc>
                <a:defRPr/>
              </a:pPr>
              <a:t>‹#›</a:t>
            </a:fld>
            <a:endParaRPr lang="en-GB" altLang="zh-CN" sz="1200" dirty="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4" y="6463227"/>
            <a:ext cx="1892897" cy="138499"/>
          </a:xfrm>
          <a:prstGeom prst="rect">
            <a:avLst/>
          </a:prstGeom>
          <a:noFill/>
          <a:ln w="9525" algn="ctr">
            <a:noFill/>
            <a:miter lim="800000"/>
            <a:headEnd/>
            <a:tailEnd/>
          </a:ln>
          <a:effectLst/>
        </p:spPr>
        <p:txBody>
          <a:bodyPr wrap="none" lIns="80045" tIns="0" rIns="80045"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362" eaLnBrk="0" hangingPunct="0">
              <a:defRPr/>
            </a:pPr>
            <a:r>
              <a:rPr lang="zh-CN" altLang="en-US" sz="900" dirty="0">
                <a:solidFill>
                  <a:srgbClr val="000000"/>
                </a:solidFill>
                <a:latin typeface="Arial"/>
              </a:rPr>
              <a:t>华为保密信息，未经授权禁止扩散</a:t>
            </a:r>
            <a:endParaRPr lang="en-US" altLang="zh-CN" sz="9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124596736"/>
      </p:ext>
    </p:extLst>
  </p:cSld>
  <p:clrMap bg1="lt1" tx1="dk1" bg2="lt2" tx2="dk2" accent1="accent1" accent2="accent2" accent3="accent3" accent4="accent4" accent5="accent5" accent6="accent6" hlink="hlink" folHlink="folHlink"/>
  <p:sldLayoutIdLst>
    <p:sldLayoutId id="2147484665" r:id="rId1"/>
    <p:sldLayoutId id="2147484666" r:id="rId2"/>
    <p:sldLayoutId id="2147484667" r:id="rId3"/>
    <p:sldLayoutId id="2147484668" r:id="rId4"/>
    <p:sldLayoutId id="2147484669" r:id="rId5"/>
    <p:sldLayoutId id="2147484671" r:id="rId6"/>
    <p:sldLayoutId id="2147484672" r:id="rId7"/>
    <p:sldLayoutId id="2147484673" r:id="rId8"/>
  </p:sldLayoutIdLst>
  <p:transition advClick="0" advTm="8000">
    <p:fade thruBlk="1"/>
  </p:transition>
  <p:txStyles>
    <p:titleStyle>
      <a:lvl1pPr algn="l" rtl="0" eaLnBrk="0" fontAlgn="base" hangingPunct="0">
        <a:spcBef>
          <a:spcPct val="0"/>
        </a:spcBef>
        <a:spcAft>
          <a:spcPct val="0"/>
        </a:spcAft>
        <a:defRPr sz="3199"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199" b="1">
          <a:solidFill>
            <a:srgbClr val="990000"/>
          </a:solidFill>
          <a:latin typeface="黑体" pitchFamily="49" charset="-122"/>
          <a:ea typeface="黑体" pitchFamily="49" charset="-122"/>
          <a:cs typeface="宋体" charset="-122"/>
        </a:defRPr>
      </a:lvl5pPr>
      <a:lvl6pPr marL="457015"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6pPr>
      <a:lvl7pPr marL="914026"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7pPr>
      <a:lvl8pPr marL="1371040"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8pPr>
      <a:lvl9pPr marL="1828053"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宋体" charset="-122"/>
        </a:defRPr>
      </a:lvl9pPr>
    </p:titleStyle>
    <p:bodyStyle>
      <a:lvl1pPr marL="342760" indent="-34276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646" indent="-285633"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533" indent="-228506"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547" indent="-228506" algn="l" rtl="0" eaLnBrk="0" fontAlgn="base" hangingPunct="0">
        <a:lnSpc>
          <a:spcPct val="140000"/>
        </a:lnSpc>
        <a:spcBef>
          <a:spcPct val="0"/>
        </a:spcBef>
        <a:spcAft>
          <a:spcPct val="0"/>
        </a:spcAft>
        <a:buChar char="–"/>
        <a:defRPr sz="1300">
          <a:solidFill>
            <a:schemeClr val="tx1"/>
          </a:solidFill>
          <a:latin typeface="+mn-ea"/>
          <a:ea typeface="+mn-ea"/>
          <a:cs typeface="+mn-cs"/>
        </a:defRPr>
      </a:lvl4pPr>
      <a:lvl5pPr marL="2056560" indent="-228506"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57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587"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600"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613" indent="-228506"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026" rtl="0" eaLnBrk="1" latinLnBrk="0" hangingPunct="1">
        <a:defRPr sz="1700" kern="1200">
          <a:solidFill>
            <a:schemeClr val="tx1"/>
          </a:solidFill>
          <a:latin typeface="+mn-lt"/>
          <a:ea typeface="+mn-ea"/>
          <a:cs typeface="+mn-cs"/>
        </a:defRPr>
      </a:lvl1pPr>
      <a:lvl2pPr marL="457015" algn="l" defTabSz="914026" rtl="0" eaLnBrk="1" latinLnBrk="0" hangingPunct="1">
        <a:defRPr sz="1700" kern="1200">
          <a:solidFill>
            <a:schemeClr val="tx1"/>
          </a:solidFill>
          <a:latin typeface="+mn-lt"/>
          <a:ea typeface="+mn-ea"/>
          <a:cs typeface="+mn-cs"/>
        </a:defRPr>
      </a:lvl2pPr>
      <a:lvl3pPr marL="914026" algn="l" defTabSz="914026" rtl="0" eaLnBrk="1" latinLnBrk="0" hangingPunct="1">
        <a:defRPr sz="1700" kern="1200">
          <a:solidFill>
            <a:schemeClr val="tx1"/>
          </a:solidFill>
          <a:latin typeface="+mn-lt"/>
          <a:ea typeface="+mn-ea"/>
          <a:cs typeface="+mn-cs"/>
        </a:defRPr>
      </a:lvl3pPr>
      <a:lvl4pPr marL="1371040" algn="l" defTabSz="914026" rtl="0" eaLnBrk="1" latinLnBrk="0" hangingPunct="1">
        <a:defRPr sz="1700" kern="1200">
          <a:solidFill>
            <a:schemeClr val="tx1"/>
          </a:solidFill>
          <a:latin typeface="+mn-lt"/>
          <a:ea typeface="+mn-ea"/>
          <a:cs typeface="+mn-cs"/>
        </a:defRPr>
      </a:lvl4pPr>
      <a:lvl5pPr marL="1828053" algn="l" defTabSz="914026" rtl="0" eaLnBrk="1" latinLnBrk="0" hangingPunct="1">
        <a:defRPr sz="1700" kern="1200">
          <a:solidFill>
            <a:schemeClr val="tx1"/>
          </a:solidFill>
          <a:latin typeface="+mn-lt"/>
          <a:ea typeface="+mn-ea"/>
          <a:cs typeface="+mn-cs"/>
        </a:defRPr>
      </a:lvl5pPr>
      <a:lvl6pPr marL="2285067" algn="l" defTabSz="914026" rtl="0" eaLnBrk="1" latinLnBrk="0" hangingPunct="1">
        <a:defRPr sz="1700" kern="1200">
          <a:solidFill>
            <a:schemeClr val="tx1"/>
          </a:solidFill>
          <a:latin typeface="+mn-lt"/>
          <a:ea typeface="+mn-ea"/>
          <a:cs typeface="+mn-cs"/>
        </a:defRPr>
      </a:lvl6pPr>
      <a:lvl7pPr marL="2742079" algn="l" defTabSz="914026" rtl="0" eaLnBrk="1" latinLnBrk="0" hangingPunct="1">
        <a:defRPr sz="1700" kern="1200">
          <a:solidFill>
            <a:schemeClr val="tx1"/>
          </a:solidFill>
          <a:latin typeface="+mn-lt"/>
          <a:ea typeface="+mn-ea"/>
          <a:cs typeface="+mn-cs"/>
        </a:defRPr>
      </a:lvl7pPr>
      <a:lvl8pPr marL="3199093" algn="l" defTabSz="914026" rtl="0" eaLnBrk="1" latinLnBrk="0" hangingPunct="1">
        <a:defRPr sz="1700" kern="1200">
          <a:solidFill>
            <a:schemeClr val="tx1"/>
          </a:solidFill>
          <a:latin typeface="+mn-lt"/>
          <a:ea typeface="+mn-ea"/>
          <a:cs typeface="+mn-cs"/>
        </a:defRPr>
      </a:lvl8pPr>
      <a:lvl9pPr marL="3656106" algn="l" defTabSz="914026"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2" cstate="print"/>
          <a:srcRect/>
          <a:stretch>
            <a:fillRect/>
          </a:stretch>
        </p:blipFill>
        <p:spPr bwMode="auto">
          <a:xfrm>
            <a:off x="0" y="6224590"/>
            <a:ext cx="12970939" cy="636587"/>
          </a:xfrm>
          <a:prstGeom prst="rect">
            <a:avLst/>
          </a:prstGeom>
          <a:noFill/>
          <a:ln w="9525">
            <a:noFill/>
            <a:miter lim="800000"/>
            <a:headEnd/>
            <a:tailEnd/>
          </a:ln>
        </p:spPr>
      </p:pic>
      <p:sp>
        <p:nvSpPr>
          <p:cNvPr id="154" name="Text Box 8"/>
          <p:cNvSpPr txBox="1">
            <a:spLocks noChangeArrowheads="1"/>
          </p:cNvSpPr>
          <p:nvPr/>
        </p:nvSpPr>
        <p:spPr bwMode="auto">
          <a:xfrm>
            <a:off x="1071161"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auto">
              <a:spcBef>
                <a:spcPts val="0"/>
              </a:spcBef>
              <a:spcAft>
                <a:spcPts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13" cstate="print"/>
          <a:srcRect/>
          <a:stretch>
            <a:fillRect/>
          </a:stretch>
        </p:blipFill>
        <p:spPr bwMode="auto">
          <a:xfrm>
            <a:off x="10644092" y="6386515"/>
            <a:ext cx="1858778"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71161" y="325440"/>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71161" y="1628777"/>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767912"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英文标题</a:t>
            </a:r>
            <a:r>
              <a:rPr lang="en-US" altLang="zh-CN" sz="1100" dirty="0">
                <a:solidFill>
                  <a:srgbClr val="FFFFFF"/>
                </a:solidFill>
                <a:latin typeface="FrutigerNext LT Medium"/>
                <a:ea typeface="华文细黑"/>
              </a:rPr>
              <a:t>:32-35pt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Medium</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中文标题</a:t>
            </a:r>
            <a:r>
              <a:rPr lang="en-US" altLang="zh-CN" sz="1100" dirty="0">
                <a:solidFill>
                  <a:srgbClr val="FFFFFF"/>
                </a:solidFill>
                <a:latin typeface="FrutigerNext LT Medium"/>
                <a:ea typeface="华文细黑"/>
              </a:rPr>
              <a:t>:30-32pt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 R153 G0 B0</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黑体</a:t>
            </a: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英文正文</a:t>
            </a:r>
            <a:r>
              <a:rPr lang="en-US" altLang="zh-CN" sz="1100" dirty="0">
                <a:solidFill>
                  <a:srgbClr val="FFFFFF"/>
                </a:solidFill>
                <a:latin typeface="FrutigerNext LT Medium"/>
                <a:ea typeface="华文细黑"/>
              </a:rPr>
              <a:t>:20-22pt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 </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 :18pt  </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内部使用字体 </a:t>
            </a:r>
            <a:r>
              <a:rPr lang="en-US" altLang="zh-CN" sz="1100" dirty="0">
                <a:solidFill>
                  <a:srgbClr val="FFFFFF"/>
                </a:solidFill>
                <a:latin typeface="FrutigerNext LT Medium"/>
                <a:ea typeface="华文细黑"/>
              </a:rPr>
              <a:t>:</a:t>
            </a:r>
          </a:p>
          <a:p>
            <a:pPr marL="342900" indent="-342900" algn="r" eaLnBrk="0" fontAlgn="auto" hangingPunct="0">
              <a:lnSpc>
                <a:spcPct val="125000"/>
              </a:lnSpc>
              <a:spcBef>
                <a:spcPct val="20000"/>
              </a:spcBef>
              <a:spcAft>
                <a:spcPts val="0"/>
              </a:spcAft>
              <a:buFont typeface="Arial" charset="0"/>
              <a:buNone/>
              <a:defRPr/>
            </a:pPr>
            <a:r>
              <a:rPr lang="en-US" altLang="zh-CN" sz="1100" dirty="0" err="1">
                <a:solidFill>
                  <a:srgbClr val="FFFFFF"/>
                </a:solidFill>
                <a:latin typeface="FrutigerNext LT Medium"/>
                <a:ea typeface="华文细黑"/>
              </a:rPr>
              <a:t>FrutigerNext</a:t>
            </a:r>
            <a:r>
              <a:rPr lang="en-US" altLang="zh-CN" sz="1100" dirty="0">
                <a:solidFill>
                  <a:srgbClr val="FFFFFF"/>
                </a:solidFill>
                <a:latin typeface="FrutigerNext LT Medium"/>
                <a:ea typeface="华文细黑"/>
              </a:rPr>
              <a:t> LT Regular</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外部使用字体 </a:t>
            </a:r>
            <a:r>
              <a:rPr lang="en-US" altLang="zh-CN" sz="1100" dirty="0">
                <a:solidFill>
                  <a:srgbClr val="FFFFFF"/>
                </a:solidFill>
                <a:latin typeface="FrutigerNext LT Medium"/>
                <a:ea typeface="华文细黑"/>
              </a:rPr>
              <a:t>: Arial</a:t>
            </a:r>
          </a:p>
          <a:p>
            <a:pPr marL="342900" indent="-342900" algn="r" eaLnBrk="0" fontAlgn="auto" hangingPunct="0">
              <a:lnSpc>
                <a:spcPct val="75000"/>
              </a:lnSpc>
              <a:spcBef>
                <a:spcPct val="20000"/>
              </a:spcBef>
              <a:spcAft>
                <a:spcPts val="0"/>
              </a:spcAft>
              <a:buFont typeface="Arial" charset="0"/>
              <a:buNone/>
              <a:defRPr/>
            </a:pPr>
            <a:endParaRPr lang="en-US" altLang="zh-CN"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中文正文</a:t>
            </a:r>
            <a:r>
              <a:rPr lang="en-US" altLang="zh-CN" sz="1100" dirty="0">
                <a:solidFill>
                  <a:srgbClr val="FFFFFF"/>
                </a:solidFill>
                <a:latin typeface="FrutigerNext LT Medium"/>
                <a:ea typeface="华文细黑"/>
              </a:rPr>
              <a:t>:18-20pt</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子目录</a:t>
            </a:r>
            <a:r>
              <a:rPr lang="en-US" altLang="zh-CN" sz="1100" dirty="0">
                <a:solidFill>
                  <a:srgbClr val="FFFFFF"/>
                </a:solidFill>
                <a:latin typeface="FrutigerNext LT Medium"/>
                <a:ea typeface="华文细黑"/>
              </a:rPr>
              <a:t>(2-5</a:t>
            </a:r>
            <a:r>
              <a:rPr lang="zh-CN" altLang="en-US" sz="1100" dirty="0">
                <a:solidFill>
                  <a:srgbClr val="FFFFFF"/>
                </a:solidFill>
                <a:latin typeface="FrutigerNext LT Medium"/>
                <a:ea typeface="华文细黑"/>
              </a:rPr>
              <a:t>级</a:t>
            </a:r>
            <a:r>
              <a:rPr lang="en-US" altLang="zh-CN" sz="1100" dirty="0">
                <a:solidFill>
                  <a:srgbClr val="FFFFFF"/>
                </a:solidFill>
                <a:latin typeface="FrutigerNext LT Medium"/>
                <a:ea typeface="华文细黑"/>
              </a:rPr>
              <a:t>):18pt </a:t>
            </a:r>
            <a:endParaRPr lang="zh-CN" altLang="en-US" sz="1100" dirty="0">
              <a:solidFill>
                <a:srgbClr val="FFFFFF"/>
              </a:solidFill>
              <a:latin typeface="FrutigerNext LT Medium"/>
              <a:ea typeface="华文细黑"/>
            </a:endParaRP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颜色</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黑色</a:t>
            </a:r>
          </a:p>
          <a:p>
            <a:pPr marL="342900" indent="-342900" algn="r" eaLnBrk="0" fontAlgn="auto" hangingPunct="0">
              <a:lnSpc>
                <a:spcPct val="125000"/>
              </a:lnSpc>
              <a:spcBef>
                <a:spcPct val="20000"/>
              </a:spcBef>
              <a:spcAft>
                <a:spcPts val="0"/>
              </a:spcAft>
              <a:buFont typeface="Arial" charset="0"/>
              <a:buNone/>
              <a:defRPr/>
            </a:pPr>
            <a:r>
              <a:rPr lang="zh-CN" altLang="en-US" sz="1100" dirty="0">
                <a:solidFill>
                  <a:srgbClr val="FFFFFF"/>
                </a:solidFill>
                <a:latin typeface="FrutigerNext LT Medium"/>
                <a:ea typeface="华文细黑"/>
              </a:rPr>
              <a:t>字体</a:t>
            </a:r>
            <a:r>
              <a:rPr lang="en-US" altLang="zh-CN" sz="1100" dirty="0">
                <a:solidFill>
                  <a:srgbClr val="FFFFFF"/>
                </a:solidFill>
                <a:latin typeface="FrutigerNext LT Medium"/>
                <a:ea typeface="华文细黑"/>
              </a:rPr>
              <a:t>:</a:t>
            </a:r>
            <a:r>
              <a:rPr lang="zh-CN" altLang="en-US" sz="1100" dirty="0">
                <a:solidFill>
                  <a:srgbClr val="FFFFFF"/>
                </a:solidFill>
                <a:latin typeface="FrutigerNext LT Medium"/>
                <a:ea typeface="华文细黑"/>
              </a:rPr>
              <a:t>细黑体</a:t>
            </a:r>
            <a:r>
              <a:rPr lang="zh-CN" altLang="en-US" sz="1100" b="1" dirty="0">
                <a:solidFill>
                  <a:srgbClr val="FFFFFF"/>
                </a:solidFill>
                <a:latin typeface="Arial" charset="0"/>
                <a:ea typeface="华文细黑" pitchFamily="2" charset="-122"/>
              </a:rPr>
              <a:t> </a:t>
            </a:r>
          </a:p>
        </p:txBody>
      </p:sp>
      <p:grpSp>
        <p:nvGrpSpPr>
          <p:cNvPr id="2" name="Group 16"/>
          <p:cNvGrpSpPr>
            <a:grpSpLocks/>
          </p:cNvGrpSpPr>
          <p:nvPr/>
        </p:nvGrpSpPr>
        <p:grpSpPr bwMode="auto">
          <a:xfrm>
            <a:off x="13218476"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zh-CN" altLang="en-US" sz="1800">
                  <a:solidFill>
                    <a:srgbClr val="000000"/>
                  </a:solidFill>
                  <a:latin typeface="FrutigerNext LT Medium"/>
                  <a:ea typeface="华文细黑"/>
                </a:endParaRPr>
              </a:p>
            </p:txBody>
          </p:sp>
        </p:grpSp>
      </p:grpSp>
      <p:sp>
        <p:nvSpPr>
          <p:cNvPr id="10251" name="Rectangle 83"/>
          <p:cNvSpPr>
            <a:spLocks noChangeArrowheads="1"/>
          </p:cNvSpPr>
          <p:nvPr/>
        </p:nvSpPr>
        <p:spPr bwMode="auto">
          <a:xfrm>
            <a:off x="13114963" y="1341439"/>
            <a:ext cx="1690003" cy="1333559"/>
          </a:xfrm>
          <a:prstGeom prst="rect">
            <a:avLst/>
          </a:prstGeom>
          <a:noFill/>
          <a:ln w="9525">
            <a:noFill/>
            <a:miter lim="800000"/>
            <a:headEnd/>
            <a:tailEnd/>
          </a:ln>
          <a:effectLst/>
        </p:spPr>
        <p:txBody>
          <a:bodyPr lIns="80124" tIns="40063" rIns="80124" bIns="40063">
            <a:spAutoFit/>
          </a:bodyPr>
          <a:lstStyle/>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配色参考方案：</a:t>
            </a:r>
          </a:p>
          <a:p>
            <a:pPr eaLnBrk="0" fontAlgn="auto" hangingPunct="0">
              <a:lnSpc>
                <a:spcPct val="120000"/>
              </a:lnSpc>
              <a:spcBef>
                <a:spcPct val="20000"/>
              </a:spcBef>
              <a:spcAft>
                <a:spcPts val="0"/>
              </a:spcAft>
              <a:buFont typeface="Arial" charset="0"/>
              <a:buNone/>
              <a:defRPr/>
            </a:pPr>
            <a:r>
              <a:rPr lang="zh-CN" altLang="en-US" sz="1100">
                <a:solidFill>
                  <a:srgbClr val="FFFFFF"/>
                </a:solidFill>
                <a:latin typeface="FrutigerNext LT Medium"/>
                <a:ea typeface="华文细黑"/>
              </a:rPr>
              <a:t>建议同一页面内不超过四种颜色，以下是</a:t>
            </a:r>
            <a:r>
              <a:rPr lang="en-US" altLang="zh-CN" sz="1100">
                <a:solidFill>
                  <a:srgbClr val="FFFFFF"/>
                </a:solidFill>
                <a:latin typeface="FrutigerNext LT Medium"/>
                <a:ea typeface="华文细黑"/>
              </a:rPr>
              <a:t>13</a:t>
            </a:r>
            <a:r>
              <a:rPr lang="zh-CN" altLang="en-US" sz="1100">
                <a:solidFill>
                  <a:srgbClr val="FFFFFF"/>
                </a:solidFill>
                <a:latin typeface="FrutigerNext LT Medium"/>
                <a:ea typeface="华文细黑"/>
              </a:rPr>
              <a:t>组配色方案，同一页面内只选择一组使用。（仅供参考）</a:t>
            </a:r>
          </a:p>
        </p:txBody>
      </p:sp>
      <p:sp>
        <p:nvSpPr>
          <p:cNvPr id="10252" name="Rectangle 84"/>
          <p:cNvSpPr>
            <a:spLocks noChangeArrowheads="1"/>
          </p:cNvSpPr>
          <p:nvPr/>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fontAlgn="auto">
              <a:lnSpc>
                <a:spcPct val="120000"/>
              </a:lnSpc>
              <a:spcBef>
                <a:spcPts val="0"/>
              </a:spcBef>
              <a:spcAft>
                <a:spcPts val="0"/>
              </a:spcAft>
              <a:buClr>
                <a:srgbClr val="777777"/>
              </a:buClr>
              <a:buSzPct val="60000"/>
              <a:buFont typeface="Wingdings" pitchFamily="2" charset="2"/>
              <a:buNone/>
              <a:defRPr/>
            </a:pPr>
            <a:r>
              <a:rPr lang="zh-CN" altLang="en-US" sz="1100">
                <a:solidFill>
                  <a:srgbClr val="FFFFFF"/>
                </a:solidFill>
                <a:latin typeface="FrutigerNext LT Medium"/>
                <a:ea typeface="华文细黑"/>
              </a:rPr>
              <a:t>客户或者合作伙伴的标志放在右上角</a:t>
            </a:r>
            <a:r>
              <a:rPr lang="en-US" altLang="zh-CN" sz="1100">
                <a:solidFill>
                  <a:srgbClr val="FFFFFF"/>
                </a:solidFill>
                <a:latin typeface="FrutigerNext LT Medium"/>
                <a:ea typeface="华文细黑"/>
              </a:rPr>
              <a:t>.</a:t>
            </a:r>
            <a:endParaRPr lang="zh-CN" altLang="en-US" sz="1100">
              <a:solidFill>
                <a:srgbClr val="FFFFFF"/>
              </a:solidFill>
              <a:latin typeface="FrutigerNext LT Medium"/>
              <a:ea typeface="华文细黑"/>
            </a:endParaRPr>
          </a:p>
        </p:txBody>
      </p:sp>
      <p:sp>
        <p:nvSpPr>
          <p:cNvPr id="6149" name="Rectangle 5"/>
          <p:cNvSpPr>
            <a:spLocks noChangeArrowheads="1"/>
          </p:cNvSpPr>
          <p:nvPr/>
        </p:nvSpPr>
        <p:spPr bwMode="auto">
          <a:xfrm>
            <a:off x="9017099" y="6489702"/>
            <a:ext cx="2972694" cy="455613"/>
          </a:xfrm>
          <a:prstGeom prst="rect">
            <a:avLst/>
          </a:prstGeom>
          <a:noFill/>
          <a:ln w="9525">
            <a:noFill/>
            <a:miter lim="800000"/>
            <a:headEnd/>
            <a:tailEnd/>
          </a:ln>
        </p:spPr>
        <p:txBody>
          <a:bodyPr lIns="0" tIns="0" rIns="0" bIns="0"/>
          <a:lstStyle/>
          <a:p>
            <a:pPr eaLnBrk="0" fontAlgn="auto" hangingPunct="0">
              <a:lnSpc>
                <a:spcPct val="85000"/>
              </a:lnSpc>
              <a:spcBef>
                <a:spcPts val="0"/>
              </a:spcBef>
              <a:spcAft>
                <a:spcPts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eaLnBrk="0" fontAlgn="auto" hangingPunct="0">
                <a:lnSpc>
                  <a:spcPct val="85000"/>
                </a:lnSpc>
                <a:spcBef>
                  <a:spcPts val="0"/>
                </a:spcBef>
                <a:spcAft>
                  <a:spcPts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5151092" y="6463220"/>
            <a:ext cx="2085332"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815500494"/>
      </p:ext>
    </p:extLst>
  </p:cSld>
  <p:clrMap bg1="lt1" tx1="dk1" bg2="lt2" tx2="dk2" accent1="accent1" accent2="accent2" accent3="accent3" accent4="accent4" accent5="accent5" accent6="accent6" hlink="hlink" folHlink="folHlink"/>
  <p:sldLayoutIdLst>
    <p:sldLayoutId id="2147484675"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33" y="365126"/>
            <a:ext cx="1117967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91133" y="1825625"/>
            <a:ext cx="1117967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91133" y="6356351"/>
            <a:ext cx="29164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de-DE" altLang="zh-CN"/>
              <a:t>Page </a:t>
            </a:r>
            <a:fld id="{8AD6BC71-98D5-4F88-B817-B7208734A4BC}" type="slidenum">
              <a:rPr lang="de-DE" altLang="zh-CN" smtClean="0"/>
              <a:pPr>
                <a:defRPr/>
              </a:pPr>
              <a:t>‹#›</a:t>
            </a:fld>
            <a:endParaRPr lang="en-GB" altLang="zh-CN"/>
          </a:p>
        </p:txBody>
      </p:sp>
      <p:sp>
        <p:nvSpPr>
          <p:cNvPr id="5" name="Footer Placeholder 4"/>
          <p:cNvSpPr>
            <a:spLocks noGrp="1"/>
          </p:cNvSpPr>
          <p:nvPr>
            <p:ph type="ftr" sz="quarter" idx="3"/>
          </p:nvPr>
        </p:nvSpPr>
        <p:spPr>
          <a:xfrm>
            <a:off x="4293642" y="6356351"/>
            <a:ext cx="43746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54369" y="6356351"/>
            <a:ext cx="29164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D2B4F-8286-4C09-ABC3-807ACAE06479}" type="slidenum">
              <a:rPr lang="en-US" smtClean="0"/>
              <a:t>‹#›</a:t>
            </a:fld>
            <a:endParaRPr lang="en-US"/>
          </a:p>
        </p:txBody>
      </p:sp>
    </p:spTree>
    <p:extLst>
      <p:ext uri="{BB962C8B-B14F-4D97-AF65-F5344CB8AC3E}">
        <p14:creationId xmlns:p14="http://schemas.microsoft.com/office/powerpoint/2010/main" val="420366032"/>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Lst>
  <p:transition>
    <p:fade thruBlk="1"/>
  </p:transition>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164194" y="6356939"/>
            <a:ext cx="1555278" cy="230832"/>
          </a:xfrm>
          <a:prstGeom prst="rect">
            <a:avLst/>
          </a:prstGeom>
          <a:noFill/>
        </p:spPr>
        <p:txBody>
          <a:bodyPr wrap="square" rtlCol="0">
            <a:spAutoFit/>
          </a:bodyPr>
          <a:lstStyle/>
          <a:p>
            <a:pPr defTabSz="914113" fontAlgn="auto">
              <a:spcBef>
                <a:spcPts val="0"/>
              </a:spcBef>
              <a:spcAft>
                <a:spcPts val="0"/>
              </a:spcAft>
              <a:buClrTx/>
              <a:buFontTx/>
              <a:buNone/>
            </a:pPr>
            <a:r>
              <a:rPr lang="en-US" sz="900" b="0"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80188" y="6402809"/>
            <a:ext cx="531080" cy="138499"/>
          </a:xfrm>
          <a:prstGeom prst="rect">
            <a:avLst/>
          </a:prstGeom>
          <a:noFill/>
        </p:spPr>
        <p:txBody>
          <a:bodyPr wrap="square" lIns="0" tIns="0" rIns="0" bIns="0" rtlCol="0">
            <a:spAutoFit/>
          </a:bodyPr>
          <a:lstStyle/>
          <a:p>
            <a:pPr defTabSz="890493" fontAlgn="auto">
              <a:spcBef>
                <a:spcPts val="0"/>
              </a:spcBef>
              <a:spcAft>
                <a:spcPts val="0"/>
              </a:spcAft>
              <a:buClrTx/>
              <a:buFontTx/>
              <a:buNone/>
              <a:defRPr/>
            </a:pPr>
            <a:fld id="{C3837181-38C6-AD4F-B8BA-B444770388BB}" type="slidenum">
              <a:rPr lang="en-US" sz="900" b="0" smtClean="0">
                <a:solidFill>
                  <a:srgbClr val="1D1D1B"/>
                </a:solidFill>
                <a:latin typeface="Arial" panose="020B0604020202020204" pitchFamily="34" charset="0"/>
                <a:ea typeface="+mn-ea"/>
                <a:cs typeface="Arial" panose="020B0604020202020204" pitchFamily="34" charset="0"/>
              </a:rPr>
              <a:pPr defTabSz="890493" fontAlgn="auto">
                <a:spcBef>
                  <a:spcPts val="0"/>
                </a:spcBef>
                <a:spcAft>
                  <a:spcPts val="0"/>
                </a:spcAft>
                <a:buClrTx/>
                <a:buFontTx/>
                <a:buNone/>
                <a:defRPr/>
              </a:pPr>
              <a:t>‹#›</a:t>
            </a:fld>
            <a:endParaRPr lang="en-US" sz="900" b="0" dirty="0">
              <a:solidFill>
                <a:srgbClr val="1D1D1B"/>
              </a:solidFill>
              <a:latin typeface="Arial" panose="020B0604020202020204" pitchFamily="34" charset="0"/>
              <a:ea typeface="+mn-ea"/>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3061525" y="2625392"/>
            <a:ext cx="2086494" cy="4233515"/>
            <a:chOff x="5343885" y="-48857"/>
            <a:chExt cx="326358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242/137/68</a:t>
              </a:r>
              <a:endParaRPr kumimoji="1" lang="mr-IN" altLang="zh-CN" sz="500"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185C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3" fontAlgn="auto">
                <a:spcBef>
                  <a:spcPts val="0"/>
                </a:spcBef>
                <a:spcAft>
                  <a:spcPts val="0"/>
                </a:spcAft>
                <a:buClrTx/>
                <a:buFontTx/>
                <a:buNone/>
              </a:pPr>
              <a:r>
                <a:rPr kumimoji="1" lang="zh-CN" altLang="en-US" sz="800" b="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PANTONE 186C</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246/183/140</a:t>
              </a:r>
              <a:endParaRPr kumimoji="1" lang="mr-IN" altLang="zh-CN" sz="500"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defRPr/>
              </a:pPr>
              <a:r>
                <a:rPr kumimoji="1" lang="en-US" altLang="zh-CN" sz="500"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250/211/187</a:t>
              </a:r>
              <a:endParaRPr kumimoji="1" lang="mr-IN" altLang="zh-CN" sz="500"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190/23/238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35/24/21</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 </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137/137/</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FFFFFF"/>
                  </a:solidFill>
                  <a:latin typeface="Arial" charset="0"/>
                  <a:ea typeface="Arial" charset="0"/>
                  <a:cs typeface="Arial" charset="0"/>
                </a:rPr>
                <a:t>181/181/</a:t>
              </a:r>
              <a:br>
                <a:rPr kumimoji="1" lang="en-US" altLang="zh-CN" sz="500" dirty="0">
                  <a:solidFill>
                    <a:srgbClr val="FFFFFF"/>
                  </a:solidFill>
                  <a:latin typeface="Arial" charset="0"/>
                  <a:ea typeface="Arial" charset="0"/>
                  <a:cs typeface="Arial" charset="0"/>
                </a:rPr>
              </a:br>
              <a:r>
                <a:rPr kumimoji="1" lang="en-US" altLang="zh-CN" sz="500"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 221/221/</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RGB</a:t>
              </a:r>
            </a:p>
            <a:p>
              <a:pPr algn="ctr" defTabSz="914113" fontAlgn="auto">
                <a:lnSpc>
                  <a:spcPts val="620"/>
                </a:lnSpc>
                <a:spcBef>
                  <a:spcPts val="0"/>
                </a:spcBef>
                <a:spcAft>
                  <a:spcPts val="0"/>
                </a:spcAft>
                <a:buClrTx/>
                <a:buFontTx/>
                <a:buNone/>
              </a:pPr>
              <a:r>
                <a:rPr kumimoji="1" lang="en-US" altLang="zh-CN" sz="500" dirty="0">
                  <a:solidFill>
                    <a:srgbClr val="595757"/>
                  </a:solidFill>
                  <a:latin typeface="Arial" charset="0"/>
                  <a:ea typeface="Arial" charset="0"/>
                  <a:cs typeface="Arial" charset="0"/>
                </a:rPr>
                <a:t>255/255/</a:t>
              </a:r>
              <a:br>
                <a:rPr kumimoji="1" lang="en-US" altLang="zh-CN" sz="500" dirty="0">
                  <a:solidFill>
                    <a:srgbClr val="595757"/>
                  </a:solidFill>
                  <a:latin typeface="Arial" charset="0"/>
                  <a:ea typeface="Arial" charset="0"/>
                  <a:cs typeface="Arial" charset="0"/>
                </a:rPr>
              </a:br>
              <a:r>
                <a:rPr kumimoji="1" lang="en-US" altLang="zh-CN" sz="500"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35842" y="6323416"/>
            <a:ext cx="1350525" cy="275024"/>
          </a:xfrm>
          <a:prstGeom prst="rect">
            <a:avLst/>
          </a:prstGeom>
        </p:spPr>
      </p:pic>
    </p:spTree>
    <p:extLst>
      <p:ext uri="{BB962C8B-B14F-4D97-AF65-F5344CB8AC3E}">
        <p14:creationId xmlns:p14="http://schemas.microsoft.com/office/powerpoint/2010/main" val="1487851685"/>
      </p:ext>
    </p:extLst>
  </p:cSld>
  <p:clrMap bg1="lt1" tx1="dk1" bg2="lt2" tx2="dk2" accent1="accent1" accent2="accent2" accent3="accent3" accent4="accent4" accent5="accent5" accent6="accent6" hlink="hlink" folHlink="folHlink"/>
  <p:sldLayoutIdLst>
    <p:sldLayoutId id="2147484715" r:id="rId1"/>
  </p:sldLayoutIdLst>
  <p:hf hdr="0" ftr="0" dt="0"/>
  <p:txStyles>
    <p:titleStyle>
      <a:lvl1pPr algn="l" defTabSz="1187323" rtl="0" eaLnBrk="1" latinLnBrk="0" hangingPunct="1">
        <a:lnSpc>
          <a:spcPct val="90000"/>
        </a:lnSpc>
        <a:spcBef>
          <a:spcPct val="0"/>
        </a:spcBef>
        <a:buNone/>
        <a:defRPr sz="5713"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9"/>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5"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6"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4"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3"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7" algn="l" defTabSz="1187323" rtl="0" eaLnBrk="1" latinLnBrk="0" hangingPunct="1">
        <a:defRPr sz="2337" kern="1200">
          <a:solidFill>
            <a:schemeClr val="tx1"/>
          </a:solidFill>
          <a:latin typeface="+mn-lt"/>
          <a:ea typeface="+mn-ea"/>
          <a:cs typeface="+mn-cs"/>
        </a:defRPr>
      </a:lvl4pPr>
      <a:lvl5pPr marL="2374647"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7288" name="Rectangle 8"/>
          <p:cNvSpPr>
            <a:spLocks noChangeArrowheads="1"/>
          </p:cNvSpPr>
          <p:nvPr/>
        </p:nvSpPr>
        <p:spPr bwMode="auto">
          <a:xfrm>
            <a:off x="0" y="3290508"/>
            <a:ext cx="184700" cy="276983"/>
          </a:xfrm>
          <a:prstGeom prst="rect">
            <a:avLst/>
          </a:prstGeom>
          <a:solidFill>
            <a:srgbClr val="DDDDDD"/>
          </a:solidFill>
          <a:ln w="9525" algn="ctr">
            <a:noFill/>
            <a:miter lim="800000"/>
            <a:headEnd/>
            <a:tailEnd/>
          </a:ln>
          <a:effectLst/>
        </p:spPr>
        <p:txBody>
          <a:bodyPr wrap="none" lIns="91425" tIns="45712" rIns="91425" bIns="45712" anchor="ctr">
            <a:spAutoFit/>
          </a:bodyPr>
          <a:lstStyle/>
          <a:p>
            <a:pPr>
              <a:defRPr/>
            </a:pPr>
            <a:endParaRPr lang="zh-CN" altLang="en-US">
              <a:ea typeface="MS PGothic" pitchFamily="34" charset="-128"/>
            </a:endParaRPr>
          </a:p>
        </p:txBody>
      </p:sp>
      <p:sp>
        <p:nvSpPr>
          <p:cNvPr id="3075" name="Rectangle 2"/>
          <p:cNvSpPr>
            <a:spLocks noGrp="1" noChangeArrowheads="1"/>
          </p:cNvSpPr>
          <p:nvPr>
            <p:ph type="title"/>
          </p:nvPr>
        </p:nvSpPr>
        <p:spPr bwMode="auto">
          <a:xfrm>
            <a:off x="924889" y="638175"/>
            <a:ext cx="11240430" cy="869950"/>
          </a:xfrm>
          <a:prstGeom prst="rect">
            <a:avLst/>
          </a:prstGeom>
          <a:noFill/>
          <a:ln w="9525">
            <a:noFill/>
            <a:miter lim="800000"/>
            <a:headEnd/>
            <a:tailEnd/>
          </a:ln>
        </p:spPr>
        <p:txBody>
          <a:bodyPr vert="horz" wrap="square" lIns="80152" tIns="40076" rIns="80152" bIns="40076" numCol="1" anchor="ctr" anchorCtr="0" compatLnSpc="1">
            <a:prstTxWarp prst="textNoShape">
              <a:avLst/>
            </a:prstTxWarp>
          </a:bodyPr>
          <a:lstStyle/>
          <a:p>
            <a:pPr lvl="0"/>
            <a:r>
              <a:rPr lang="zh-CN" altLang="en-US"/>
              <a:t>单击此处编辑母版标题样式</a:t>
            </a:r>
          </a:p>
        </p:txBody>
      </p:sp>
      <p:sp>
        <p:nvSpPr>
          <p:cNvPr id="3076" name="Rectangle 3"/>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7287" name="Rectangle 7"/>
          <p:cNvSpPr>
            <a:spLocks noChangeArrowheads="1"/>
          </p:cNvSpPr>
          <p:nvPr/>
        </p:nvSpPr>
        <p:spPr bwMode="auto">
          <a:xfrm>
            <a:off x="-2614890" y="898525"/>
            <a:ext cx="2614891" cy="5308600"/>
          </a:xfrm>
          <a:prstGeom prst="rect">
            <a:avLst/>
          </a:prstGeom>
          <a:noFill/>
          <a:ln w="9525">
            <a:noFill/>
            <a:miter lim="800000"/>
            <a:headEnd/>
            <a:tailEnd/>
          </a:ln>
          <a:effectLst/>
        </p:spPr>
        <p:txBody>
          <a:bodyPr lIns="80124" tIns="40063" rIns="80124" bIns="40063"/>
          <a:lstStyle/>
          <a:p>
            <a:pPr marL="300038" indent="-300038" algn="r" defTabSz="801688">
              <a:lnSpc>
                <a:spcPct val="125000"/>
              </a:lnSpc>
              <a:defRPr/>
            </a:pPr>
            <a:r>
              <a:rPr lang="zh-CN" altLang="en-US" sz="1100">
                <a:latin typeface="Arial" charset="0"/>
                <a:ea typeface="华文细黑" pitchFamily="2" charset="-122"/>
              </a:rPr>
              <a:t>英文目录标题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Medium</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中文目录标题</a:t>
            </a:r>
            <a:r>
              <a:rPr lang="en-US" altLang="zh-CN" sz="1100">
                <a:latin typeface="Arial" charset="0"/>
                <a:ea typeface="华文细黑" pitchFamily="2" charset="-122"/>
              </a:rPr>
              <a:t>:35-40pt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英文目录正文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:20-30pt  </a:t>
            </a: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marL="300038" indent="-300038" algn="r" defTabSz="801688">
              <a:lnSpc>
                <a:spcPct val="125000"/>
              </a:lnSpc>
              <a:defRPr/>
            </a:pPr>
            <a:r>
              <a:rPr lang="en-US" altLang="zh-CN" sz="1100">
                <a:latin typeface="Arial" charset="0"/>
                <a:ea typeface="华文细黑" pitchFamily="2" charset="-122"/>
              </a:rPr>
              <a:t>FrutigerNext LT Regular</a:t>
            </a:r>
          </a:p>
          <a:p>
            <a:pPr marL="300038" indent="-300038" algn="r" defTabSz="801688">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中文目录正文</a:t>
            </a:r>
            <a:r>
              <a:rPr lang="en-US" altLang="zh-CN" sz="1100">
                <a:latin typeface="Arial" charset="0"/>
                <a:ea typeface="华文细黑" pitchFamily="2" charset="-122"/>
              </a:rPr>
              <a:t>:28-30pt</a:t>
            </a:r>
          </a:p>
          <a:p>
            <a:pPr marL="300038" indent="-300038" algn="r" defTabSz="801688">
              <a:lnSpc>
                <a:spcPct val="125000"/>
              </a:lnSpc>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):20-30pt </a:t>
            </a:r>
            <a:endParaRPr lang="zh-CN" altLang="en-US" sz="1100">
              <a:latin typeface="Arial" charset="0"/>
              <a:ea typeface="华文细黑" pitchFamily="2" charset="-122"/>
            </a:endParaRPr>
          </a:p>
          <a:p>
            <a:pPr marL="300038" indent="-300038" algn="r" defTabSz="801688">
              <a:lnSpc>
                <a:spcPct val="125000"/>
              </a:lnSpc>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marL="300038" indent="-300038" algn="r" defTabSz="801688">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zh-CN" altLang="en-US"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en-US" altLang="zh-CN" sz="1100">
              <a:latin typeface="Arial" charset="0"/>
              <a:ea typeface="华文细黑" pitchFamily="2" charset="-122"/>
            </a:endParaRPr>
          </a:p>
          <a:p>
            <a:pPr marL="300038" indent="-300038" algn="r" defTabSz="801688">
              <a:lnSpc>
                <a:spcPct val="125000"/>
              </a:lnSpc>
              <a:defRPr/>
            </a:pPr>
            <a:endParaRPr lang="zh-CN" altLang="en-US" sz="1100">
              <a:solidFill>
                <a:schemeClr val="tx1"/>
              </a:solidFill>
              <a:latin typeface="Arial" charset="0"/>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Lst>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Arial" charset="0"/>
          <a:ea typeface="黑体" pitchFamily="2" charset="-122"/>
        </a:defRPr>
      </a:lvl2pPr>
      <a:lvl3pPr algn="l" defTabSz="801688" rtl="0" eaLnBrk="0" fontAlgn="base" hangingPunct="0">
        <a:spcBef>
          <a:spcPct val="0"/>
        </a:spcBef>
        <a:spcAft>
          <a:spcPct val="0"/>
        </a:spcAft>
        <a:defRPr sz="3500">
          <a:solidFill>
            <a:srgbClr val="990000"/>
          </a:solidFill>
          <a:latin typeface="Arial" charset="0"/>
          <a:ea typeface="黑体" pitchFamily="2" charset="-122"/>
        </a:defRPr>
      </a:lvl3pPr>
      <a:lvl4pPr algn="l" defTabSz="801688" rtl="0" eaLnBrk="0" fontAlgn="base" hangingPunct="0">
        <a:spcBef>
          <a:spcPct val="0"/>
        </a:spcBef>
        <a:spcAft>
          <a:spcPct val="0"/>
        </a:spcAft>
        <a:defRPr sz="3500">
          <a:solidFill>
            <a:srgbClr val="990000"/>
          </a:solidFill>
          <a:latin typeface="Arial" charset="0"/>
          <a:ea typeface="黑体" pitchFamily="2" charset="-122"/>
        </a:defRPr>
      </a:lvl4pPr>
      <a:lvl5pPr algn="l" defTabSz="801688" rtl="0" eaLnBrk="0" fontAlgn="base" hangingPunct="0">
        <a:spcBef>
          <a:spcPct val="0"/>
        </a:spcBef>
        <a:spcAft>
          <a:spcPct val="0"/>
        </a:spcAft>
        <a:defRPr sz="3500">
          <a:solidFill>
            <a:srgbClr val="990000"/>
          </a:solidFill>
          <a:latin typeface="Arial" charset="0"/>
          <a:ea typeface="黑体" pitchFamily="2" charset="-122"/>
        </a:defRPr>
      </a:lvl5pPr>
      <a:lvl6pPr marL="457200" algn="l" defTabSz="801688" rtl="0" fontAlgn="base">
        <a:spcBef>
          <a:spcPct val="0"/>
        </a:spcBef>
        <a:spcAft>
          <a:spcPct val="0"/>
        </a:spcAft>
        <a:defRPr sz="3500">
          <a:solidFill>
            <a:srgbClr val="990000"/>
          </a:solidFill>
          <a:latin typeface="Arial" charset="0"/>
          <a:ea typeface="黑体" pitchFamily="2" charset="-122"/>
        </a:defRPr>
      </a:lvl6pPr>
      <a:lvl7pPr marL="914400" algn="l" defTabSz="801688" rtl="0" fontAlgn="base">
        <a:spcBef>
          <a:spcPct val="0"/>
        </a:spcBef>
        <a:spcAft>
          <a:spcPct val="0"/>
        </a:spcAft>
        <a:defRPr sz="3500">
          <a:solidFill>
            <a:srgbClr val="990000"/>
          </a:solidFill>
          <a:latin typeface="Arial" charset="0"/>
          <a:ea typeface="黑体" pitchFamily="2" charset="-122"/>
        </a:defRPr>
      </a:lvl7pPr>
      <a:lvl8pPr marL="1371600" algn="l" defTabSz="801688" rtl="0" fontAlgn="base">
        <a:spcBef>
          <a:spcPct val="0"/>
        </a:spcBef>
        <a:spcAft>
          <a:spcPct val="0"/>
        </a:spcAft>
        <a:defRPr sz="3500">
          <a:solidFill>
            <a:srgbClr val="990000"/>
          </a:solidFill>
          <a:latin typeface="Arial" charset="0"/>
          <a:ea typeface="黑体" pitchFamily="2" charset="-122"/>
        </a:defRPr>
      </a:lvl8pPr>
      <a:lvl9pPr marL="1828800" algn="l" defTabSz="801688" rtl="0" fontAlgn="base">
        <a:spcBef>
          <a:spcPct val="0"/>
        </a:spcBef>
        <a:spcAft>
          <a:spcPct val="0"/>
        </a:spcAft>
        <a:defRPr sz="3500">
          <a:solidFill>
            <a:srgbClr val="990000"/>
          </a:solidFill>
          <a:latin typeface="Arial"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har char="•"/>
        <a:defRPr sz="26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SzPct val="50000"/>
        <a:buFont typeface="Wingdings" pitchFamily="2" charset="2"/>
        <a:buChar char="p"/>
        <a:defRPr sz="2400">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2200">
          <a:solidFill>
            <a:schemeClr val="tx1"/>
          </a:solidFill>
          <a:latin typeface="+mn-lt"/>
          <a:ea typeface="+mn-ea"/>
        </a:defRPr>
      </a:lvl3pPr>
      <a:lvl4pPr marL="1401763" indent="-200025" algn="l" defTabSz="801688" rtl="0" eaLnBrk="0" fontAlgn="base" hangingPunct="0">
        <a:lnSpc>
          <a:spcPct val="140000"/>
        </a:lnSpc>
        <a:spcBef>
          <a:spcPct val="0"/>
        </a:spcBef>
        <a:spcAft>
          <a:spcPct val="0"/>
        </a:spcAft>
        <a:buFont typeface="Arial" pitchFamily="34" charset="0"/>
        <a:buChar char="–"/>
        <a:defRPr sz="2000">
          <a:solidFill>
            <a:schemeClr val="tx1"/>
          </a:solidFill>
          <a:latin typeface="+mn-lt"/>
          <a:ea typeface="+mn-ea"/>
        </a:defRPr>
      </a:lvl4pPr>
      <a:lvl5pPr marL="1803400" indent="-201613" algn="l" defTabSz="801688" rtl="0" eaLnBrk="0" fontAlgn="base" hangingPunct="0">
        <a:lnSpc>
          <a:spcPct val="140000"/>
        </a:lnSpc>
        <a:spcBef>
          <a:spcPct val="0"/>
        </a:spcBef>
        <a:spcAft>
          <a:spcPct val="0"/>
        </a:spcAft>
        <a:buFont typeface="Arial" pitchFamily="34" charset="0"/>
        <a:buChar char="~"/>
        <a:defRPr>
          <a:solidFill>
            <a:schemeClr val="tx1"/>
          </a:solidFill>
          <a:latin typeface="+mn-lt"/>
          <a:ea typeface="+mn-ea"/>
        </a:defRPr>
      </a:lvl5pPr>
      <a:lvl6pPr marL="22606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6pPr>
      <a:lvl7pPr marL="27178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7pPr>
      <a:lvl8pPr marL="31750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8pPr>
      <a:lvl9pPr marL="3632200" indent="-201613" algn="l" defTabSz="801688" rtl="0" fontAlgn="base">
        <a:lnSpc>
          <a:spcPct val="140000"/>
        </a:lnSpc>
        <a:spcBef>
          <a:spcPct val="0"/>
        </a:spcBef>
        <a:spcAft>
          <a:spcPct val="0"/>
        </a:spcAft>
        <a:buFont typeface="Arial"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6" descr="5"/>
          <p:cNvPicPr>
            <a:picLocks noChangeAspect="1" noChangeArrowheads="1"/>
          </p:cNvPicPr>
          <p:nvPr/>
        </p:nvPicPr>
        <p:blipFill>
          <a:blip r:embed="rId13" cstate="print"/>
          <a:srcRect/>
          <a:stretch>
            <a:fillRect/>
          </a:stretch>
        </p:blipFill>
        <p:spPr bwMode="auto">
          <a:xfrm>
            <a:off x="0" y="5897563"/>
            <a:ext cx="12961938" cy="1003300"/>
          </a:xfrm>
          <a:prstGeom prst="rect">
            <a:avLst/>
          </a:prstGeom>
          <a:noFill/>
          <a:ln w="9525">
            <a:noFill/>
            <a:miter lim="800000"/>
            <a:headEnd/>
            <a:tailEnd/>
          </a:ln>
        </p:spPr>
      </p:pic>
      <p:sp>
        <p:nvSpPr>
          <p:cNvPr id="63495" name="Text Box 7"/>
          <p:cNvSpPr txBox="1">
            <a:spLocks noChangeArrowheads="1"/>
          </p:cNvSpPr>
          <p:nvPr/>
        </p:nvSpPr>
        <p:spPr bwMode="auto">
          <a:xfrm>
            <a:off x="4583936" y="2674939"/>
            <a:ext cx="2805466" cy="761371"/>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4644694" y="3435351"/>
            <a:ext cx="2745385" cy="484372"/>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ea typeface="MS PGothic" pitchFamily="34" charset="-128"/>
              </a:rPr>
              <a:t>www.huawei.com</a:t>
            </a:r>
            <a:endParaRPr lang="en-US" altLang="zh-CN" sz="2100">
              <a:solidFill>
                <a:srgbClr val="990000"/>
              </a:solidFill>
              <a:latin typeface="Arial"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4574" r:id="rId1"/>
    <p:sldLayoutId id="2147484575" r:id="rId2"/>
    <p:sldLayoutId id="2147484576" r:id="rId3"/>
    <p:sldLayoutId id="2147484577" r:id="rId4"/>
    <p:sldLayoutId id="2147484578" r:id="rId5"/>
    <p:sldLayoutId id="2147484579" r:id="rId6"/>
    <p:sldLayoutId id="2147484580" r:id="rId7"/>
    <p:sldLayoutId id="2147484581" r:id="rId8"/>
    <p:sldLayoutId id="2147484582" r:id="rId9"/>
    <p:sldLayoutId id="2147484583" r:id="rId10"/>
    <p:sldLayoutId id="2147484584"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882132" y="1"/>
            <a:ext cx="11431709" cy="588963"/>
          </a:xfrm>
          <a:prstGeom prst="rect">
            <a:avLst/>
          </a:prstGeom>
          <a:noFill/>
          <a:ln w="9525">
            <a:noFill/>
            <a:miter lim="800000"/>
            <a:headEnd/>
            <a:tailEnd/>
          </a:ln>
        </p:spPr>
        <p:txBody>
          <a:bodyPr vert="horz" wrap="square" lIns="78309" tIns="39153" rIns="78309" bIns="39153" numCol="1" anchor="ctr"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882132" y="1600201"/>
            <a:ext cx="11431709" cy="4525963"/>
          </a:xfrm>
          <a:prstGeom prst="rect">
            <a:avLst/>
          </a:prstGeom>
          <a:noFill/>
          <a:ln w="9525">
            <a:noFill/>
            <a:miter lim="800000"/>
            <a:headEnd/>
            <a:tailEnd/>
          </a:ln>
        </p:spPr>
        <p:txBody>
          <a:bodyPr vert="horz" wrap="square" lIns="78309" tIns="39153" rIns="78309" bIns="3915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124" name="Picture 4" descr="7"/>
          <p:cNvPicPr>
            <a:picLocks noChangeAspect="1" noChangeArrowheads="1"/>
          </p:cNvPicPr>
          <p:nvPr/>
        </p:nvPicPr>
        <p:blipFill>
          <a:blip r:embed="rId14" cstate="print"/>
          <a:srcRect/>
          <a:stretch>
            <a:fillRect/>
          </a:stretch>
        </p:blipFill>
        <p:spPr bwMode="auto">
          <a:xfrm>
            <a:off x="1" y="6221414"/>
            <a:ext cx="12959688" cy="636587"/>
          </a:xfrm>
          <a:prstGeom prst="rect">
            <a:avLst/>
          </a:prstGeom>
          <a:noFill/>
          <a:ln w="9525">
            <a:noFill/>
            <a:miter lim="800000"/>
            <a:headEnd/>
            <a:tailEnd/>
          </a:ln>
        </p:spPr>
      </p:pic>
      <p:sp>
        <p:nvSpPr>
          <p:cNvPr id="268293" name="Text Box 5"/>
          <p:cNvSpPr txBox="1">
            <a:spLocks noChangeArrowheads="1"/>
          </p:cNvSpPr>
          <p:nvPr/>
        </p:nvSpPr>
        <p:spPr bwMode="auto">
          <a:xfrm>
            <a:off x="924890" y="6465889"/>
            <a:ext cx="2609600" cy="263749"/>
          </a:xfrm>
          <a:prstGeom prst="rect">
            <a:avLst/>
          </a:prstGeom>
          <a:noFill/>
          <a:ln w="9525">
            <a:noFill/>
            <a:miter lim="800000"/>
            <a:headEnd/>
            <a:tailEnd/>
          </a:ln>
        </p:spPr>
        <p:txBody>
          <a:bodyPr wrap="none" lIns="78315" tIns="39159" rIns="78315" bIns="39159">
            <a:spAutoFit/>
          </a:bodyPr>
          <a:lstStyle/>
          <a:p>
            <a:pPr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100">
              <a:solidFill>
                <a:srgbClr val="000000"/>
              </a:solidFill>
              <a:latin typeface="Arial" pitchFamily="34" charset="0"/>
              <a:ea typeface="MS PGothic" pitchFamily="34" charset="-128"/>
            </a:endParaRPr>
          </a:p>
        </p:txBody>
      </p:sp>
      <p:pic>
        <p:nvPicPr>
          <p:cNvPr id="5126" name="Picture 6" descr="8"/>
          <p:cNvPicPr>
            <a:picLocks noChangeAspect="1" noChangeArrowheads="1"/>
          </p:cNvPicPr>
          <p:nvPr/>
        </p:nvPicPr>
        <p:blipFill>
          <a:blip r:embed="rId15" cstate="print"/>
          <a:srcRect/>
          <a:stretch>
            <a:fillRect/>
          </a:stretch>
        </p:blipFill>
        <p:spPr bwMode="auto">
          <a:xfrm>
            <a:off x="10644092" y="6400801"/>
            <a:ext cx="1856528" cy="309563"/>
          </a:xfrm>
          <a:prstGeom prst="rect">
            <a:avLst/>
          </a:prstGeom>
          <a:noFill/>
          <a:ln w="9525">
            <a:noFill/>
            <a:miter lim="800000"/>
            <a:headEnd/>
            <a:tailEnd/>
          </a:ln>
        </p:spPr>
      </p:pic>
      <p:sp>
        <p:nvSpPr>
          <p:cNvPr id="268295" name="Line 7"/>
          <p:cNvSpPr>
            <a:spLocks noChangeShapeType="1"/>
          </p:cNvSpPr>
          <p:nvPr/>
        </p:nvSpPr>
        <p:spPr bwMode="auto">
          <a:xfrm>
            <a:off x="533331" y="588963"/>
            <a:ext cx="11967289" cy="0"/>
          </a:xfrm>
          <a:prstGeom prst="line">
            <a:avLst/>
          </a:prstGeom>
          <a:noFill/>
          <a:ln w="38100">
            <a:solidFill>
              <a:srgbClr val="990000"/>
            </a:solidFill>
            <a:round/>
            <a:headEnd/>
            <a:tailEnd/>
          </a:ln>
          <a:effectLst/>
        </p:spPr>
        <p:txBody>
          <a:bodyPr lIns="91409" tIns="45704" rIns="91409" bIns="45704"/>
          <a:lstStyle/>
          <a:p>
            <a:pPr>
              <a:defRPr/>
            </a:pPr>
            <a:endParaRPr lang="zh-CN" altLang="en-US" sz="1400">
              <a:solidFill>
                <a:srgbClr val="FFFFFF"/>
              </a:solidFill>
              <a:ea typeface="ＭＳ Ｐゴシック" pitchFamily="34" charset="-128"/>
            </a:endParaRPr>
          </a:p>
        </p:txBody>
      </p:sp>
      <p:sp>
        <p:nvSpPr>
          <p:cNvPr id="268296" name="Text Box 8"/>
          <p:cNvSpPr txBox="1">
            <a:spLocks noChangeArrowheads="1"/>
          </p:cNvSpPr>
          <p:nvPr/>
        </p:nvSpPr>
        <p:spPr bwMode="auto">
          <a:xfrm>
            <a:off x="6656495" y="6453188"/>
            <a:ext cx="3321497" cy="279400"/>
          </a:xfrm>
          <a:prstGeom prst="rect">
            <a:avLst/>
          </a:prstGeom>
          <a:noFill/>
          <a:ln w="9525">
            <a:noFill/>
            <a:miter lim="800000"/>
            <a:headEnd/>
            <a:tailEnd/>
          </a:ln>
          <a:effectLst/>
        </p:spPr>
        <p:txBody>
          <a:bodyPr lIns="78328" tIns="39165" rIns="78328" bIns="39165">
            <a:spAutoFit/>
          </a:bodyPr>
          <a:lstStyle/>
          <a:p>
            <a:pPr eaLnBrk="0" hangingPunct="0">
              <a:spcBef>
                <a:spcPct val="50000"/>
              </a:spcBef>
              <a:defRPr/>
            </a:pPr>
            <a:r>
              <a:rPr lang="zh-CN" altLang="en-US" sz="1300">
                <a:solidFill>
                  <a:srgbClr val="000000"/>
                </a:solidFill>
                <a:latin typeface="Arial" pitchFamily="34" charset="0"/>
                <a:ea typeface="MS PGothic" pitchFamily="34" charset="-128"/>
              </a:rPr>
              <a:t>华为机密材料，注意发放范围</a:t>
            </a:r>
          </a:p>
        </p:txBody>
      </p: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 id="2147484596" r:id="rId12"/>
  </p:sldLayoutIdLst>
  <p:txStyles>
    <p:titleStyle>
      <a:lvl1pPr algn="l" rtl="0" eaLnBrk="0" fontAlgn="base" hangingPunct="0">
        <a:spcBef>
          <a:spcPct val="0"/>
        </a:spcBef>
        <a:spcAft>
          <a:spcPct val="0"/>
        </a:spcAft>
        <a:defRPr sz="2400" b="1">
          <a:solidFill>
            <a:srgbClr val="990000"/>
          </a:solidFill>
          <a:latin typeface="+mj-lt"/>
          <a:ea typeface="+mj-ea"/>
          <a:cs typeface="+mj-cs"/>
        </a:defRPr>
      </a:lvl1pPr>
      <a:lvl2pPr algn="l" rtl="0" eaLnBrk="0" fontAlgn="base" hangingPunct="0">
        <a:spcBef>
          <a:spcPct val="0"/>
        </a:spcBef>
        <a:spcAft>
          <a:spcPct val="0"/>
        </a:spcAft>
        <a:defRPr sz="2400" b="1">
          <a:solidFill>
            <a:srgbClr val="990000"/>
          </a:solidFill>
          <a:latin typeface="Arial" charset="0"/>
          <a:ea typeface="宋体" pitchFamily="2" charset="-122"/>
        </a:defRPr>
      </a:lvl2pPr>
      <a:lvl3pPr algn="l" rtl="0" eaLnBrk="0" fontAlgn="base" hangingPunct="0">
        <a:spcBef>
          <a:spcPct val="0"/>
        </a:spcBef>
        <a:spcAft>
          <a:spcPct val="0"/>
        </a:spcAft>
        <a:defRPr sz="2400" b="1">
          <a:solidFill>
            <a:srgbClr val="990000"/>
          </a:solidFill>
          <a:latin typeface="Arial" charset="0"/>
          <a:ea typeface="宋体" pitchFamily="2" charset="-122"/>
        </a:defRPr>
      </a:lvl3pPr>
      <a:lvl4pPr algn="l" rtl="0" eaLnBrk="0" fontAlgn="base" hangingPunct="0">
        <a:spcBef>
          <a:spcPct val="0"/>
        </a:spcBef>
        <a:spcAft>
          <a:spcPct val="0"/>
        </a:spcAft>
        <a:defRPr sz="2400" b="1">
          <a:solidFill>
            <a:srgbClr val="990000"/>
          </a:solidFill>
          <a:latin typeface="Arial" charset="0"/>
          <a:ea typeface="宋体" pitchFamily="2" charset="-122"/>
        </a:defRPr>
      </a:lvl4pPr>
      <a:lvl5pPr algn="l" rtl="0" eaLnBrk="0" fontAlgn="base" hangingPunct="0">
        <a:spcBef>
          <a:spcPct val="0"/>
        </a:spcBef>
        <a:spcAft>
          <a:spcPct val="0"/>
        </a:spcAft>
        <a:defRPr sz="2400" b="1">
          <a:solidFill>
            <a:srgbClr val="990000"/>
          </a:solidFill>
          <a:latin typeface="Arial" charset="0"/>
          <a:ea typeface="宋体" pitchFamily="2" charset="-122"/>
        </a:defRPr>
      </a:lvl5pPr>
      <a:lvl6pPr marL="457046" algn="l" defTabSz="783961" rtl="0" fontAlgn="base">
        <a:spcBef>
          <a:spcPct val="0"/>
        </a:spcBef>
        <a:spcAft>
          <a:spcPct val="0"/>
        </a:spcAft>
        <a:defRPr sz="2400" b="1">
          <a:solidFill>
            <a:srgbClr val="990000"/>
          </a:solidFill>
          <a:latin typeface="Arial" charset="0"/>
          <a:ea typeface="宋体" pitchFamily="2" charset="-122"/>
        </a:defRPr>
      </a:lvl6pPr>
      <a:lvl7pPr marL="914090" algn="l" defTabSz="783961" rtl="0" fontAlgn="base">
        <a:spcBef>
          <a:spcPct val="0"/>
        </a:spcBef>
        <a:spcAft>
          <a:spcPct val="0"/>
        </a:spcAft>
        <a:defRPr sz="2400" b="1">
          <a:solidFill>
            <a:srgbClr val="990000"/>
          </a:solidFill>
          <a:latin typeface="Arial" charset="0"/>
          <a:ea typeface="宋体" pitchFamily="2" charset="-122"/>
        </a:defRPr>
      </a:lvl7pPr>
      <a:lvl8pPr marL="1371136" algn="l" defTabSz="783961" rtl="0" fontAlgn="base">
        <a:spcBef>
          <a:spcPct val="0"/>
        </a:spcBef>
        <a:spcAft>
          <a:spcPct val="0"/>
        </a:spcAft>
        <a:defRPr sz="2400" b="1">
          <a:solidFill>
            <a:srgbClr val="990000"/>
          </a:solidFill>
          <a:latin typeface="Arial" charset="0"/>
          <a:ea typeface="宋体" pitchFamily="2" charset="-122"/>
        </a:defRPr>
      </a:lvl8pPr>
      <a:lvl9pPr marL="1828182" algn="l" defTabSz="783961" rtl="0" fontAlgn="base">
        <a:spcBef>
          <a:spcPct val="0"/>
        </a:spcBef>
        <a:spcAft>
          <a:spcPct val="0"/>
        </a:spcAft>
        <a:defRPr sz="2400" b="1">
          <a:solidFill>
            <a:srgbClr val="990000"/>
          </a:solidFill>
          <a:latin typeface="Arial" charset="0"/>
          <a:ea typeface="宋体" pitchFamily="2" charset="-122"/>
        </a:defRPr>
      </a:lvl9pPr>
    </p:titleStyle>
    <p:bodyStyle>
      <a:lvl1pPr marL="290513" indent="-290513" algn="l" rtl="0" eaLnBrk="0" fontAlgn="base" hangingPunct="0">
        <a:lnSpc>
          <a:spcPct val="140000"/>
        </a:lnSpc>
        <a:spcBef>
          <a:spcPct val="0"/>
        </a:spcBef>
        <a:spcAft>
          <a:spcPct val="0"/>
        </a:spcAft>
        <a:defRPr sz="1900" b="1">
          <a:solidFill>
            <a:schemeClr val="tx1"/>
          </a:solidFill>
          <a:latin typeface="+mn-lt"/>
          <a:ea typeface="+mn-ea"/>
          <a:cs typeface="+mn-cs"/>
        </a:defRPr>
      </a:lvl1pPr>
      <a:lvl2pPr marL="633413" indent="-241300" algn="l" rtl="0" eaLnBrk="0" fontAlgn="base" hangingPunct="0">
        <a:lnSpc>
          <a:spcPct val="140000"/>
        </a:lnSpc>
        <a:spcBef>
          <a:spcPct val="0"/>
        </a:spcBef>
        <a:spcAft>
          <a:spcPct val="0"/>
        </a:spcAft>
        <a:defRPr sz="1900">
          <a:solidFill>
            <a:schemeClr val="tx1"/>
          </a:solidFill>
          <a:latin typeface="+mn-lt"/>
          <a:ea typeface="+mn-ea"/>
        </a:defRPr>
      </a:lvl2pPr>
      <a:lvl3pPr marL="976313" indent="-192088" algn="l" rtl="0" eaLnBrk="0" fontAlgn="base" hangingPunct="0">
        <a:lnSpc>
          <a:spcPct val="140000"/>
        </a:lnSpc>
        <a:spcBef>
          <a:spcPct val="0"/>
        </a:spcBef>
        <a:spcAft>
          <a:spcPct val="0"/>
        </a:spcAft>
        <a:defRPr sz="1900">
          <a:solidFill>
            <a:schemeClr val="tx1"/>
          </a:solidFill>
          <a:latin typeface="+mn-lt"/>
          <a:ea typeface="+mn-ea"/>
        </a:defRPr>
      </a:lvl3pPr>
      <a:lvl4pPr marL="1368425" indent="-193675" algn="l" rtl="0" eaLnBrk="0" fontAlgn="base" hangingPunct="0">
        <a:lnSpc>
          <a:spcPct val="140000"/>
        </a:lnSpc>
        <a:spcBef>
          <a:spcPct val="0"/>
        </a:spcBef>
        <a:spcAft>
          <a:spcPct val="0"/>
        </a:spcAft>
        <a:defRPr sz="1900">
          <a:solidFill>
            <a:schemeClr val="tx1"/>
          </a:solidFill>
          <a:latin typeface="+mn-lt"/>
          <a:ea typeface="+mn-ea"/>
        </a:defRPr>
      </a:lvl4pPr>
      <a:lvl5pPr marL="1757363" indent="-192088" algn="l" rtl="0" eaLnBrk="0" fontAlgn="base" hangingPunct="0">
        <a:lnSpc>
          <a:spcPct val="140000"/>
        </a:lnSpc>
        <a:spcBef>
          <a:spcPct val="0"/>
        </a:spcBef>
        <a:spcAft>
          <a:spcPct val="0"/>
        </a:spcAft>
        <a:defRPr sz="1900">
          <a:solidFill>
            <a:schemeClr val="tx1"/>
          </a:solidFill>
          <a:latin typeface="+mn-lt"/>
          <a:ea typeface="+mn-ea"/>
        </a:defRPr>
      </a:lvl5pPr>
      <a:lvl6pPr marL="2218574" indent="-195197" algn="l" defTabSz="783961" rtl="0" fontAlgn="base">
        <a:lnSpc>
          <a:spcPct val="140000"/>
        </a:lnSpc>
        <a:spcBef>
          <a:spcPct val="0"/>
        </a:spcBef>
        <a:spcAft>
          <a:spcPct val="0"/>
        </a:spcAft>
        <a:defRPr sz="1900">
          <a:solidFill>
            <a:schemeClr val="tx1"/>
          </a:solidFill>
          <a:latin typeface="+mn-lt"/>
          <a:ea typeface="+mn-ea"/>
        </a:defRPr>
      </a:lvl6pPr>
      <a:lvl7pPr marL="2675620" indent="-195197" algn="l" defTabSz="783961" rtl="0" fontAlgn="base">
        <a:lnSpc>
          <a:spcPct val="140000"/>
        </a:lnSpc>
        <a:spcBef>
          <a:spcPct val="0"/>
        </a:spcBef>
        <a:spcAft>
          <a:spcPct val="0"/>
        </a:spcAft>
        <a:defRPr sz="1900">
          <a:solidFill>
            <a:schemeClr val="tx1"/>
          </a:solidFill>
          <a:latin typeface="+mn-lt"/>
          <a:ea typeface="+mn-ea"/>
        </a:defRPr>
      </a:lvl7pPr>
      <a:lvl8pPr marL="3132665" indent="-195197" algn="l" defTabSz="783961" rtl="0" fontAlgn="base">
        <a:lnSpc>
          <a:spcPct val="140000"/>
        </a:lnSpc>
        <a:spcBef>
          <a:spcPct val="0"/>
        </a:spcBef>
        <a:spcAft>
          <a:spcPct val="0"/>
        </a:spcAft>
        <a:defRPr sz="1900">
          <a:solidFill>
            <a:schemeClr val="tx1"/>
          </a:solidFill>
          <a:latin typeface="+mn-lt"/>
          <a:ea typeface="+mn-ea"/>
        </a:defRPr>
      </a:lvl8pPr>
      <a:lvl9pPr marL="3589711" indent="-195197" algn="l" defTabSz="783961" rtl="0" fontAlgn="base">
        <a:lnSpc>
          <a:spcPct val="140000"/>
        </a:lnSpc>
        <a:spcBef>
          <a:spcPct val="0"/>
        </a:spcBef>
        <a:spcAft>
          <a:spcPct val="0"/>
        </a:spcAft>
        <a:defRPr sz="1900">
          <a:solidFill>
            <a:schemeClr val="tx1"/>
          </a:solidFill>
          <a:latin typeface="+mn-lt"/>
          <a:ea typeface="+mn-ea"/>
        </a:defRPr>
      </a:lvl9pPr>
    </p:bodyStyle>
    <p:otherStyle>
      <a:defPPr>
        <a:defRPr lang="zh-CN"/>
      </a:defPPr>
      <a:lvl1pPr marL="0" algn="l" defTabSz="914090" rtl="0" eaLnBrk="1" latinLnBrk="0" hangingPunct="1">
        <a:defRPr sz="1800" kern="1200">
          <a:solidFill>
            <a:schemeClr val="tx1"/>
          </a:solidFill>
          <a:latin typeface="+mn-lt"/>
          <a:ea typeface="+mn-ea"/>
          <a:cs typeface="+mn-cs"/>
        </a:defRPr>
      </a:lvl1pPr>
      <a:lvl2pPr marL="457046" algn="l" defTabSz="914090" rtl="0" eaLnBrk="1" latinLnBrk="0" hangingPunct="1">
        <a:defRPr sz="1800" kern="1200">
          <a:solidFill>
            <a:schemeClr val="tx1"/>
          </a:solidFill>
          <a:latin typeface="+mn-lt"/>
          <a:ea typeface="+mn-ea"/>
          <a:cs typeface="+mn-cs"/>
        </a:defRPr>
      </a:lvl2pPr>
      <a:lvl3pPr marL="914090" algn="l" defTabSz="914090" rtl="0" eaLnBrk="1" latinLnBrk="0" hangingPunct="1">
        <a:defRPr sz="1800" kern="1200">
          <a:solidFill>
            <a:schemeClr val="tx1"/>
          </a:solidFill>
          <a:latin typeface="+mn-lt"/>
          <a:ea typeface="+mn-ea"/>
          <a:cs typeface="+mn-cs"/>
        </a:defRPr>
      </a:lvl3pPr>
      <a:lvl4pPr marL="1371136" algn="l" defTabSz="914090" rtl="0" eaLnBrk="1" latinLnBrk="0" hangingPunct="1">
        <a:defRPr sz="1800" kern="1200">
          <a:solidFill>
            <a:schemeClr val="tx1"/>
          </a:solidFill>
          <a:latin typeface="+mn-lt"/>
          <a:ea typeface="+mn-ea"/>
          <a:cs typeface="+mn-cs"/>
        </a:defRPr>
      </a:lvl4pPr>
      <a:lvl5pPr marL="1828182" algn="l" defTabSz="914090" rtl="0" eaLnBrk="1" latinLnBrk="0" hangingPunct="1">
        <a:defRPr sz="1800" kern="1200">
          <a:solidFill>
            <a:schemeClr val="tx1"/>
          </a:solidFill>
          <a:latin typeface="+mn-lt"/>
          <a:ea typeface="+mn-ea"/>
          <a:cs typeface="+mn-cs"/>
        </a:defRPr>
      </a:lvl5pPr>
      <a:lvl6pPr marL="2285227" algn="l" defTabSz="914090" rtl="0" eaLnBrk="1" latinLnBrk="0" hangingPunct="1">
        <a:defRPr sz="1800" kern="1200">
          <a:solidFill>
            <a:schemeClr val="tx1"/>
          </a:solidFill>
          <a:latin typeface="+mn-lt"/>
          <a:ea typeface="+mn-ea"/>
          <a:cs typeface="+mn-cs"/>
        </a:defRPr>
      </a:lvl6pPr>
      <a:lvl7pPr marL="2742272" algn="l" defTabSz="914090" rtl="0" eaLnBrk="1" latinLnBrk="0" hangingPunct="1">
        <a:defRPr sz="1800" kern="1200">
          <a:solidFill>
            <a:schemeClr val="tx1"/>
          </a:solidFill>
          <a:latin typeface="+mn-lt"/>
          <a:ea typeface="+mn-ea"/>
          <a:cs typeface="+mn-cs"/>
        </a:defRPr>
      </a:lvl7pPr>
      <a:lvl8pPr marL="3199318" algn="l" defTabSz="914090" rtl="0" eaLnBrk="1" latinLnBrk="0" hangingPunct="1">
        <a:defRPr sz="1800" kern="1200">
          <a:solidFill>
            <a:schemeClr val="tx1"/>
          </a:solidFill>
          <a:latin typeface="+mn-lt"/>
          <a:ea typeface="+mn-ea"/>
          <a:cs typeface="+mn-cs"/>
        </a:defRPr>
      </a:lvl8pPr>
      <a:lvl9pPr marL="3656364" algn="l" defTabSz="91409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TECHNOLOGIES CO., LTD.</a:t>
            </a:r>
            <a:endParaRPr lang="en-US" altLang="zh-CN" sz="2200">
              <a:solidFill>
                <a:prstClr val="black"/>
              </a:solidFill>
              <a:latin typeface="Arial" charset="0"/>
              <a:ea typeface="ＭＳ Ｐゴシック" pitchFamily="34" charset="-128"/>
            </a:endParaRPr>
          </a:p>
        </p:txBody>
      </p:sp>
      <p:pic>
        <p:nvPicPr>
          <p:cNvPr id="6148"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C9556475-4760-4863-9A72-93A73AB02DD2}" type="slidenum">
              <a:rPr lang="de-DE" altLang="zh-CN"/>
              <a:pPr>
                <a:defRPr/>
              </a:pPr>
              <a:t>‹#›</a:t>
            </a:fld>
            <a:endParaRPr lang="en-GB" altLang="zh-CN"/>
          </a:p>
        </p:txBody>
      </p:sp>
      <p:sp>
        <p:nvSpPr>
          <p:cNvPr id="6150" name="Rectangle 13"/>
          <p:cNvSpPr>
            <a:spLocks noGrp="1" noChangeArrowheads="1"/>
          </p:cNvSpPr>
          <p:nvPr>
            <p:ph type="title"/>
          </p:nvPr>
        </p:nvSpPr>
        <p:spPr bwMode="auto">
          <a:xfrm>
            <a:off x="924889"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prstClr val="black"/>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英文标题</a:t>
            </a:r>
            <a:r>
              <a:rPr lang="en-US" altLang="zh-CN" sz="1100">
                <a:solidFill>
                  <a:prstClr val="white"/>
                </a:solidFill>
                <a:latin typeface="Arial" charset="0"/>
                <a:ea typeface="华文细黑" pitchFamily="2" charset="-122"/>
              </a:rPr>
              <a:t>:32-35pt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Medium</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中文标题</a:t>
            </a:r>
            <a:r>
              <a:rPr lang="en-US" altLang="zh-CN" sz="1100">
                <a:solidFill>
                  <a:prstClr val="white"/>
                </a:solidFill>
                <a:latin typeface="Arial" charset="0"/>
                <a:ea typeface="华文细黑" pitchFamily="2" charset="-122"/>
              </a:rPr>
              <a:t>:30-32pt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 R153 G0 B0</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黑体</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英文正文</a:t>
            </a:r>
            <a:r>
              <a:rPr lang="en-US" altLang="zh-CN" sz="1100">
                <a:solidFill>
                  <a:prstClr val="white"/>
                </a:solidFill>
                <a:latin typeface="Arial" charset="0"/>
                <a:ea typeface="华文细黑" pitchFamily="2" charset="-122"/>
              </a:rPr>
              <a:t>:20-22pt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 </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 :18pt  </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内部使用字体 </a:t>
            </a:r>
            <a:r>
              <a:rPr lang="en-US" altLang="zh-CN" sz="1100">
                <a:solidFill>
                  <a:prstClr val="white"/>
                </a:solidFill>
                <a:ea typeface="华文细黑" pitchFamily="2" charset="-122"/>
              </a:rPr>
              <a:t>:</a:t>
            </a:r>
          </a:p>
          <a:p>
            <a:pPr algn="r" defTabSz="801688">
              <a:lnSpc>
                <a:spcPct val="125000"/>
              </a:lnSpc>
              <a:buClr>
                <a:srgbClr val="DDE9EC"/>
              </a:buClr>
              <a:buSzPct val="60000"/>
              <a:buFont typeface="Wingdings" pitchFamily="2" charset="2"/>
              <a:buNone/>
              <a:defRPr/>
            </a:pPr>
            <a:r>
              <a:rPr lang="en-US" altLang="zh-CN" sz="1100">
                <a:solidFill>
                  <a:prstClr val="white"/>
                </a:solidFill>
                <a:ea typeface="华文细黑" pitchFamily="2" charset="-122"/>
              </a:rPr>
              <a:t>FrutigerNext LT Regular</a:t>
            </a:r>
          </a:p>
          <a:p>
            <a:pPr algn="r" defTabSz="801688">
              <a:lnSpc>
                <a:spcPct val="125000"/>
              </a:lnSpc>
              <a:buClr>
                <a:srgbClr val="DDE9EC"/>
              </a:buClr>
              <a:buSzPct val="60000"/>
              <a:buFont typeface="Wingdings" pitchFamily="2" charset="2"/>
              <a:buNone/>
              <a:defRPr/>
            </a:pPr>
            <a:r>
              <a:rPr lang="zh-CN" altLang="en-US" sz="1100">
                <a:solidFill>
                  <a:prstClr val="white"/>
                </a:solidFill>
                <a:ea typeface="华文细黑" pitchFamily="2" charset="-122"/>
              </a:rPr>
              <a:t>外部使用字体 </a:t>
            </a:r>
            <a:r>
              <a:rPr lang="en-US" altLang="zh-CN" sz="1100">
                <a:solidFill>
                  <a:prstClr val="white"/>
                </a:solidFill>
                <a:ea typeface="华文细黑" pitchFamily="2" charset="-122"/>
              </a:rPr>
              <a:t>: Arial</a:t>
            </a:r>
          </a:p>
          <a:p>
            <a:pPr algn="r" defTabSz="801688">
              <a:lnSpc>
                <a:spcPct val="7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中文正文</a:t>
            </a:r>
            <a:r>
              <a:rPr lang="en-US" altLang="zh-CN" sz="1100">
                <a:solidFill>
                  <a:prstClr val="white"/>
                </a:solidFill>
                <a:latin typeface="Arial" charset="0"/>
                <a:ea typeface="华文细黑" pitchFamily="2" charset="-122"/>
              </a:rPr>
              <a:t>:18-20pt</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子目录</a:t>
            </a:r>
            <a:r>
              <a:rPr lang="en-US" altLang="zh-CN" sz="1100">
                <a:solidFill>
                  <a:prstClr val="white"/>
                </a:solidFill>
                <a:latin typeface="Arial" charset="0"/>
                <a:ea typeface="华文细黑" pitchFamily="2" charset="-122"/>
              </a:rPr>
              <a:t>(2-5</a:t>
            </a:r>
            <a:r>
              <a:rPr lang="zh-CN" altLang="en-US" sz="1100">
                <a:solidFill>
                  <a:prstClr val="white"/>
                </a:solidFill>
                <a:latin typeface="Arial" charset="0"/>
                <a:ea typeface="华文细黑" pitchFamily="2" charset="-122"/>
              </a:rPr>
              <a:t>级</a:t>
            </a:r>
            <a:r>
              <a:rPr lang="en-US" altLang="zh-CN" sz="1100">
                <a:solidFill>
                  <a:prstClr val="white"/>
                </a:solidFill>
                <a:latin typeface="Arial" charset="0"/>
                <a:ea typeface="华文细黑" pitchFamily="2" charset="-122"/>
              </a:rPr>
              <a:t>):18pt </a:t>
            </a: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颜色</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黑色</a:t>
            </a:r>
          </a:p>
          <a:p>
            <a:pPr algn="r" defTabSz="801688">
              <a:lnSpc>
                <a:spcPct val="125000"/>
              </a:lnSpc>
              <a:buClr>
                <a:srgbClr val="DDE9EC"/>
              </a:buClr>
              <a:buSzPct val="60000"/>
              <a:buFont typeface="Wingdings" pitchFamily="2" charset="2"/>
              <a:buNone/>
              <a:defRPr/>
            </a:pPr>
            <a:r>
              <a:rPr lang="zh-CN" altLang="en-US" sz="1100">
                <a:solidFill>
                  <a:prstClr val="white"/>
                </a:solidFill>
                <a:latin typeface="Arial" charset="0"/>
                <a:ea typeface="华文细黑" pitchFamily="2" charset="-122"/>
              </a:rPr>
              <a:t>字体</a:t>
            </a:r>
            <a:r>
              <a:rPr lang="en-US" altLang="zh-CN" sz="1100">
                <a:solidFill>
                  <a:prstClr val="white"/>
                </a:solidFill>
                <a:latin typeface="Arial" charset="0"/>
                <a:ea typeface="华文细黑" pitchFamily="2" charset="-122"/>
              </a:rPr>
              <a:t>:</a:t>
            </a:r>
            <a:r>
              <a:rPr lang="zh-CN" altLang="en-US" sz="1100">
                <a:solidFill>
                  <a:prstClr val="white"/>
                </a:solidFill>
                <a:latin typeface="Arial" charset="0"/>
                <a:ea typeface="华文细黑" pitchFamily="2" charset="-122"/>
              </a:rPr>
              <a:t>细黑体 </a:t>
            </a: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en-US" altLang="zh-CN" sz="1100">
              <a:solidFill>
                <a:prstClr val="white"/>
              </a:solidFill>
              <a:latin typeface="Arial" charset="0"/>
              <a:ea typeface="华文细黑" pitchFamily="2" charset="-122"/>
            </a:endParaRPr>
          </a:p>
          <a:p>
            <a:pPr algn="r" defTabSz="801688">
              <a:lnSpc>
                <a:spcPct val="125000"/>
              </a:lnSpc>
              <a:buClr>
                <a:srgbClr val="DDE9EC"/>
              </a:buClr>
              <a:buSzPct val="60000"/>
              <a:buFont typeface="Wingdings" pitchFamily="2" charset="2"/>
              <a:buNone/>
              <a:defRPr/>
            </a:pPr>
            <a:endParaRPr lang="zh-CN" altLang="en-US" sz="1100">
              <a:solidFill>
                <a:prstClr val="black"/>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配色参考方案：</a:t>
            </a:r>
          </a:p>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建议同一页面内不超过四种颜色，以下是</a:t>
            </a:r>
            <a:r>
              <a:rPr lang="en-US" altLang="zh-CN" sz="1100">
                <a:solidFill>
                  <a:prstClr val="white"/>
                </a:solidFill>
                <a:latin typeface="华文细黑" pitchFamily="2" charset="-122"/>
                <a:ea typeface="华文细黑" pitchFamily="2" charset="-122"/>
              </a:rPr>
              <a:t>13</a:t>
            </a:r>
            <a:r>
              <a:rPr lang="zh-CN" altLang="en-US" sz="1100">
                <a:solidFill>
                  <a:prstClr val="white"/>
                </a:solidFill>
                <a:latin typeface="华文细黑" pitchFamily="2" charset="-122"/>
                <a:ea typeface="华文细黑" pitchFamily="2" charset="-122"/>
              </a:rPr>
              <a:t>组配色方案，同一页面内只选择一组使用。（仅供参考）</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DDE9EC"/>
              </a:buClr>
              <a:buSzPct val="60000"/>
              <a:buFont typeface="Wingdings" pitchFamily="2" charset="2"/>
              <a:buNone/>
              <a:defRPr/>
            </a:pPr>
            <a:r>
              <a:rPr lang="zh-CN" altLang="en-US" sz="1100">
                <a:solidFill>
                  <a:prstClr val="white"/>
                </a:solidFill>
                <a:latin typeface="华文细黑" pitchFamily="2" charset="-122"/>
                <a:ea typeface="华文细黑" pitchFamily="2" charset="-122"/>
              </a:rPr>
              <a:t>客户或者合作伙伴的标志放在右上角</a:t>
            </a:r>
            <a:r>
              <a:rPr lang="en-US" altLang="zh-CN" sz="1100">
                <a:solidFill>
                  <a:prstClr val="white"/>
                </a:solidFill>
                <a:latin typeface="华文细黑" pitchFamily="2" charset="-122"/>
                <a:ea typeface="华文细黑" pitchFamily="2" charset="-122"/>
              </a:rPr>
              <a:t>.</a:t>
            </a:r>
          </a:p>
          <a:p>
            <a:pPr defTabSz="801688">
              <a:lnSpc>
                <a:spcPct val="125000"/>
              </a:lnSpc>
              <a:buClr>
                <a:srgbClr val="DDE9EC"/>
              </a:buClr>
              <a:buSzPct val="60000"/>
              <a:buFont typeface="Wingdings" pitchFamily="2" charset="2"/>
              <a:buNone/>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en-US" altLang="zh-CN" sz="1100">
              <a:solidFill>
                <a:prstClr val="white"/>
              </a:solidFill>
              <a:latin typeface="华文细黑" pitchFamily="2" charset="-122"/>
              <a:ea typeface="华文细黑" pitchFamily="2" charset="-122"/>
            </a:endParaRPr>
          </a:p>
          <a:p>
            <a:pPr defTabSz="801688">
              <a:lnSpc>
                <a:spcPct val="125000"/>
              </a:lnSpc>
              <a:buClr>
                <a:srgbClr val="DDE9EC"/>
              </a:buClr>
              <a:buSzPct val="60000"/>
              <a:buFont typeface="Wingdings" pitchFamily="2" charset="2"/>
              <a:buChar char="l"/>
              <a:defRPr/>
            </a:pPr>
            <a:endParaRPr lang="zh-CN" altLang="en-US" sz="1100">
              <a:solidFill>
                <a:prstClr val="white"/>
              </a:solidFill>
              <a:latin typeface="华文细黑" pitchFamily="2" charset="-122"/>
              <a:ea typeface="华文细黑" pitchFamily="2" charset="-122"/>
            </a:endParaRPr>
          </a:p>
        </p:txBody>
      </p:sp>
      <p:sp>
        <p:nvSpPr>
          <p:cNvPr id="6155"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4999033"/>
            <a:ext cx="1302944" cy="350849"/>
          </a:xfrm>
          <a:prstGeom prst="rect">
            <a:avLst/>
          </a:prstGeom>
          <a:solidFill>
            <a:schemeClr val="bg1"/>
          </a:solidFill>
          <a:ln w="9525" algn="ctr">
            <a:noFill/>
            <a:miter lim="800000"/>
            <a:headEnd/>
            <a:tailEnd/>
          </a:ln>
          <a:effectLst/>
        </p:spPr>
        <p:txBody>
          <a:bodyPr lIns="91425" tIns="45712" rIns="91425" bIns="45712" anchor="ctr">
            <a:spAutoFit/>
          </a:bodyP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nvGrpSpPr>
          <p:cNvPr id="6157"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8"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59"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0"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1"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2"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3"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4"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5"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6"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7"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8"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grpSp>
        <p:nvGrpSpPr>
          <p:cNvPr id="6169"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lgn="ctr">
                <a:lnSpc>
                  <a:spcPct val="140000"/>
                </a:lnSpc>
                <a:buClr>
                  <a:srgbClr val="DDE9EC"/>
                </a:buClr>
                <a:buSzPct val="60000"/>
                <a:buFont typeface="Wingdings" pitchFamily="2" charset="2"/>
                <a:buNone/>
                <a:defRPr/>
              </a:pPr>
              <a:endParaRPr lang="zh-CN" altLang="en-US">
                <a:solidFill>
                  <a:prstClr val="black"/>
                </a:solidFill>
                <a:ea typeface="华文细黑" pitchFamily="2" charset="-122"/>
              </a:endParaRPr>
            </a:p>
          </p:txBody>
        </p:sp>
      </p:grpSp>
    </p:spTree>
  </p:cSld>
  <p:clrMap bg1="lt1" tx1="dk1" bg2="lt2" tx2="dk2" accent1="accent1" accent2="accent2" accent3="accent3" accent4="accent4" accent5="accent5" accent6="accent6" hlink="hlink" folHlink="folHlink"/>
  <p:sldLayoutIdLst>
    <p:sldLayoutId id="2147484625"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 id="2147484607" r:id="rId12"/>
    <p:sldLayoutId id="2147484608" r:id="rId13"/>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9" descr="dd"/>
          <p:cNvPicPr>
            <a:picLocks noChangeAspect="1" noChangeArrowheads="1"/>
          </p:cNvPicPr>
          <p:nvPr/>
        </p:nvPicPr>
        <p:blipFill>
          <a:blip r:embed="rId13"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7172" name="Picture 9" descr="8"/>
          <p:cNvPicPr>
            <a:picLocks noChangeAspect="1" noChangeArrowheads="1"/>
          </p:cNvPicPr>
          <p:nvPr/>
        </p:nvPicPr>
        <p:blipFill>
          <a:blip r:embed="rId14"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mtClean="0">
                <a:solidFill>
                  <a:srgbClr val="000000"/>
                </a:solidFill>
                <a:latin typeface="FrutigerNext LT Bold" pitchFamily="1" charset="0"/>
                <a:ea typeface="MS PGothic" pitchFamily="34" charset="-128"/>
              </a:defRPr>
            </a:lvl1pPr>
          </a:lstStyle>
          <a:p>
            <a:pPr>
              <a:defRPr/>
            </a:pPr>
            <a:r>
              <a:rPr lang="de-DE" altLang="zh-CN"/>
              <a:t>Page </a:t>
            </a:r>
            <a:fld id="{5D7DA720-9A32-4322-920B-5401523B6B0C}" type="slidenum">
              <a:rPr lang="de-DE" altLang="zh-CN"/>
              <a:pPr>
                <a:defRPr/>
              </a:pPr>
              <a:t>‹#›</a:t>
            </a:fld>
            <a:endParaRPr lang="en-GB" altLang="zh-CN"/>
          </a:p>
        </p:txBody>
      </p:sp>
      <p:sp>
        <p:nvSpPr>
          <p:cNvPr id="7174" name="Rectangle 13"/>
          <p:cNvSpPr>
            <a:spLocks noGrp="1" noChangeArrowheads="1"/>
          </p:cNvSpPr>
          <p:nvPr>
            <p:ph type="title"/>
          </p:nvPr>
        </p:nvSpPr>
        <p:spPr bwMode="auto">
          <a:xfrm>
            <a:off x="924889" y="430214"/>
            <a:ext cx="10979391" cy="871537"/>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7179"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20577"/>
            <a:ext cx="1302944" cy="307760"/>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400">
              <a:solidFill>
                <a:srgbClr val="FFFFFF"/>
              </a:solidFill>
              <a:ea typeface="ＭＳ Ｐゴシック" pitchFamily="34" charset="-128"/>
            </a:endParaRPr>
          </a:p>
        </p:txBody>
      </p:sp>
      <p:grpSp>
        <p:nvGrpSpPr>
          <p:cNvPr id="7181"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2"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3"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4"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5"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6"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7"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8"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89"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0"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1"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2"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grpSp>
        <p:nvGrpSpPr>
          <p:cNvPr id="7193"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400">
                <a:solidFill>
                  <a:srgbClr val="FFFFFF"/>
                </a:solidFill>
                <a:ea typeface="ＭＳ Ｐゴシック" pitchFamily="34" charset="-128"/>
              </a:endParaRPr>
            </a:p>
          </p:txBody>
        </p:sp>
      </p:grpSp>
    </p:spTree>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Lst>
  <p:transition>
    <p:fade/>
  </p:transition>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eaLnBrk="1" fontAlgn="base" hangingPunct="1">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eaLnBrk="1" fontAlgn="base" hangingPunct="1">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20" charset="0"/>
                <a:ea typeface="MS PGothic" pitchFamily="34" charset="-128"/>
              </a:rPr>
              <a:t>HUAWEI TECHNOLOGIES CO., LTD.</a:t>
            </a:r>
            <a:endParaRPr lang="en-US" altLang="zh-CN" sz="2200">
              <a:solidFill>
                <a:srgbClr val="000000"/>
              </a:solidFill>
              <a:latin typeface="Arial" pitchFamily="34" charset="0"/>
              <a:ea typeface="MS PGothic" pitchFamily="34" charset="-128"/>
            </a:endParaRPr>
          </a:p>
        </p:txBody>
      </p:sp>
      <p:pic>
        <p:nvPicPr>
          <p:cNvPr id="8196"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20" charset="0"/>
                <a:ea typeface="MS PGothic" pitchFamily="34" charset="-128"/>
              </a:defRPr>
            </a:lvl1pPr>
          </a:lstStyle>
          <a:p>
            <a:pPr>
              <a:defRPr/>
            </a:pPr>
            <a:r>
              <a:rPr lang="de-DE" altLang="zh-CN"/>
              <a:t>Page </a:t>
            </a:r>
            <a:fld id="{EA014D30-4059-4759-9DC3-8D597886199B}" type="slidenum">
              <a:rPr lang="de-DE" altLang="zh-CN"/>
              <a:pPr>
                <a:defRPr/>
              </a:pPr>
              <a:t>‹#›</a:t>
            </a:fld>
            <a:endParaRPr lang="en-GB" altLang="zh-CN"/>
          </a:p>
        </p:txBody>
      </p:sp>
      <p:sp>
        <p:nvSpPr>
          <p:cNvPr id="8198"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MS PGothic" pitchFamily="34" charset="-128"/>
            </a:endParaRPr>
          </a:p>
        </p:txBody>
      </p:sp>
      <p:grpSp>
        <p:nvGrpSpPr>
          <p:cNvPr id="8205"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6"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7"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8"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09"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0"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1"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2"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3"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4"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5"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6"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grpSp>
        <p:nvGrpSpPr>
          <p:cNvPr id="8217"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MS PGothic"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37" r:id="rId1"/>
    <p:sldLayoutId id="2147484638" r:id="rId2"/>
    <p:sldLayoutId id="2147484639" r:id="rId3"/>
    <p:sldLayoutId id="2147484640" r:id="rId4"/>
    <p:sldLayoutId id="2147484641" r:id="rId5"/>
    <p:sldLayoutId id="2147484642" r:id="rId6"/>
    <p:sldLayoutId id="2147484643" r:id="rId7"/>
    <p:sldLayoutId id="2147484644" r:id="rId8"/>
    <p:sldLayoutId id="2147484645" r:id="rId9"/>
    <p:sldLayoutId id="2147484646" r:id="rId10"/>
    <p:sldLayoutId id="2147484647" r:id="rId11"/>
    <p:sldLayoutId id="2147484648" r:id="rId12"/>
    <p:sldLayoutId id="2147484649" r:id="rId13"/>
  </p:sldLayoutIdLst>
  <p:transition advClick="0"/>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79" descr="dd"/>
          <p:cNvPicPr>
            <a:picLocks noChangeAspect="1" noChangeArrowheads="1"/>
          </p:cNvPicPr>
          <p:nvPr/>
        </p:nvPicPr>
        <p:blipFill>
          <a:blip r:embed="rId15" cstate="print"/>
          <a:srcRect/>
          <a:stretch>
            <a:fillRect/>
          </a:stretch>
        </p:blipFill>
        <p:spPr bwMode="auto">
          <a:xfrm>
            <a:off x="0" y="6224589"/>
            <a:ext cx="12970939" cy="636587"/>
          </a:xfrm>
          <a:prstGeom prst="rect">
            <a:avLst/>
          </a:prstGeom>
          <a:noFill/>
          <a:ln w="9525">
            <a:noFill/>
            <a:miter lim="800000"/>
            <a:headEnd/>
            <a:tailEnd/>
          </a:ln>
        </p:spPr>
      </p:pic>
      <p:sp>
        <p:nvSpPr>
          <p:cNvPr id="28680" name="Text Box 8"/>
          <p:cNvSpPr txBox="1">
            <a:spLocks noChangeArrowheads="1"/>
          </p:cNvSpPr>
          <p:nvPr/>
        </p:nvSpPr>
        <p:spPr bwMode="auto">
          <a:xfrm>
            <a:off x="924890" y="6438900"/>
            <a:ext cx="2613253" cy="265574"/>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a:solidFill>
                  <a:srgbClr val="000000"/>
                </a:solidFill>
                <a:latin typeface="FrutigerNext LT Bold" pitchFamily="34" charset="0"/>
                <a:ea typeface="ＭＳ Ｐゴシック" pitchFamily="34" charset="-128"/>
              </a:rPr>
              <a:t>HUAWEI TECHNOLOGIES CO., LTD.</a:t>
            </a:r>
            <a:endParaRPr lang="en-US" altLang="zh-CN" sz="2200">
              <a:solidFill>
                <a:srgbClr val="000000"/>
              </a:solidFill>
              <a:latin typeface="Arial" charset="0"/>
              <a:ea typeface="ＭＳ Ｐゴシック" pitchFamily="34" charset="-128"/>
            </a:endParaRPr>
          </a:p>
        </p:txBody>
      </p:sp>
      <p:pic>
        <p:nvPicPr>
          <p:cNvPr id="9220" name="Picture 9" descr="8"/>
          <p:cNvPicPr>
            <a:picLocks noChangeAspect="1" noChangeArrowheads="1"/>
          </p:cNvPicPr>
          <p:nvPr/>
        </p:nvPicPr>
        <p:blipFill>
          <a:blip r:embed="rId16" cstate="print"/>
          <a:srcRect/>
          <a:stretch>
            <a:fillRect/>
          </a:stretch>
        </p:blipFill>
        <p:spPr bwMode="auto">
          <a:xfrm>
            <a:off x="10644092" y="6399214"/>
            <a:ext cx="1858778"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9017099" y="6489701"/>
            <a:ext cx="2972694"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a:solidFill>
                  <a:srgbClr val="000000"/>
                </a:solidFill>
                <a:latin typeface="FrutigerNext LT Bold" pitchFamily="34" charset="0"/>
                <a:ea typeface="ＭＳ Ｐゴシック" pitchFamily="34" charset="-128"/>
              </a:defRPr>
            </a:lvl1pPr>
          </a:lstStyle>
          <a:p>
            <a:pPr>
              <a:defRPr/>
            </a:pPr>
            <a:r>
              <a:rPr lang="de-DE" altLang="zh-CN"/>
              <a:t>Page </a:t>
            </a:r>
            <a:fld id="{FD02AF3A-C217-4DB2-8A93-9E876D873F2A}" type="slidenum">
              <a:rPr lang="de-DE" altLang="zh-CN"/>
              <a:pPr>
                <a:defRPr/>
              </a:pPr>
              <a:t>‹#›</a:t>
            </a:fld>
            <a:endParaRPr lang="en-GB" altLang="zh-CN"/>
          </a:p>
        </p:txBody>
      </p:sp>
      <p:sp>
        <p:nvSpPr>
          <p:cNvPr id="9222" name="Rectangle 13"/>
          <p:cNvSpPr>
            <a:spLocks noGrp="1" noChangeArrowheads="1"/>
          </p:cNvSpPr>
          <p:nvPr>
            <p:ph type="title"/>
          </p:nvPr>
        </p:nvSpPr>
        <p:spPr bwMode="auto">
          <a:xfrm>
            <a:off x="560334" y="44450"/>
            <a:ext cx="10979391" cy="871538"/>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a:t>单击此处编辑母版标题样式</a:t>
            </a:r>
          </a:p>
        </p:txBody>
      </p:sp>
      <p:sp>
        <p:nvSpPr>
          <p:cNvPr id="28693" name="Rectangle 21"/>
          <p:cNvSpPr>
            <a:spLocks noChangeArrowheads="1"/>
          </p:cNvSpPr>
          <p:nvPr/>
        </p:nvSpPr>
        <p:spPr bwMode="auto">
          <a:xfrm>
            <a:off x="5517825" y="6438900"/>
            <a:ext cx="1642923" cy="265536"/>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a:solidFill>
                  <a:srgbClr val="000000"/>
                </a:solidFill>
                <a:latin typeface="FrutigerNext LT Bold" pitchFamily="1" charset="0"/>
                <a:ea typeface="ＭＳ Ｐゴシック" pitchFamily="34" charset="-128"/>
              </a:rPr>
              <a:t>Huawei Confidential </a:t>
            </a:r>
          </a:p>
        </p:txBody>
      </p:sp>
      <p:sp>
        <p:nvSpPr>
          <p:cNvPr id="28694" name="Rectangle 22"/>
          <p:cNvSpPr>
            <a:spLocks noChangeArrowheads="1"/>
          </p:cNvSpPr>
          <p:nvPr/>
        </p:nvSpPr>
        <p:spPr bwMode="auto">
          <a:xfrm>
            <a:off x="-2704904" y="528638"/>
            <a:ext cx="2614891" cy="5307012"/>
          </a:xfrm>
          <a:prstGeom prst="rect">
            <a:avLst/>
          </a:prstGeom>
          <a:noFill/>
          <a:ln w="9525">
            <a:noFill/>
            <a:miter lim="800000"/>
            <a:headEnd/>
            <a:tailEnd/>
          </a:ln>
          <a:effectLst/>
        </p:spPr>
        <p:txBody>
          <a:bodyPr lIns="80124" tIns="40063" rIns="80124" bIns="40063"/>
          <a:lstStyle/>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英文标题</a:t>
            </a:r>
            <a:r>
              <a:rPr lang="en-US" altLang="zh-CN" sz="1100">
                <a:solidFill>
                  <a:srgbClr val="FFFFFF"/>
                </a:solidFill>
                <a:latin typeface="Arial" charset="0"/>
                <a:ea typeface="华文细黑" pitchFamily="2" charset="-122"/>
              </a:rPr>
              <a:t>:32-35pt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Medium</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中文标题</a:t>
            </a:r>
            <a:r>
              <a:rPr lang="en-US" altLang="zh-CN" sz="1100">
                <a:solidFill>
                  <a:srgbClr val="FFFFFF"/>
                </a:solidFill>
                <a:latin typeface="Arial" charset="0"/>
                <a:ea typeface="华文细黑" pitchFamily="2" charset="-122"/>
              </a:rPr>
              <a:t>:30-32pt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 R153 G0 B0</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黑体</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英文正文</a:t>
            </a:r>
            <a:r>
              <a:rPr lang="en-US" altLang="zh-CN" sz="1100">
                <a:solidFill>
                  <a:srgbClr val="FFFFFF"/>
                </a:solidFill>
                <a:latin typeface="Arial" charset="0"/>
                <a:ea typeface="华文细黑" pitchFamily="2" charset="-122"/>
              </a:rPr>
              <a:t>:20-22pt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 </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 :18pt  </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内部使用字体 </a:t>
            </a:r>
            <a:r>
              <a:rPr lang="en-US" altLang="zh-CN" sz="1100">
                <a:solidFill>
                  <a:srgbClr val="FFFFFF"/>
                </a:solidFill>
                <a:ea typeface="华文细黑" pitchFamily="2" charset="-122"/>
              </a:rPr>
              <a:t>:</a:t>
            </a:r>
          </a:p>
          <a:p>
            <a:pPr algn="r" defTabSz="801688">
              <a:lnSpc>
                <a:spcPct val="125000"/>
              </a:lnSpc>
              <a:buClr>
                <a:srgbClr val="777777"/>
              </a:buClr>
              <a:buSzPct val="60000"/>
              <a:buFont typeface="Wingdings" pitchFamily="2" charset="2"/>
              <a:buNone/>
              <a:defRPr/>
            </a:pPr>
            <a:r>
              <a:rPr lang="en-US" altLang="zh-CN" sz="1100">
                <a:solidFill>
                  <a:srgbClr val="FFFFFF"/>
                </a:solidFill>
                <a:ea typeface="华文细黑" pitchFamily="2" charset="-122"/>
              </a:rPr>
              <a:t>FrutigerNext LT Regular</a:t>
            </a:r>
          </a:p>
          <a:p>
            <a:pPr algn="r" defTabSz="801688">
              <a:lnSpc>
                <a:spcPct val="125000"/>
              </a:lnSpc>
              <a:buClr>
                <a:srgbClr val="777777"/>
              </a:buClr>
              <a:buSzPct val="60000"/>
              <a:buFont typeface="Wingdings" pitchFamily="2" charset="2"/>
              <a:buNone/>
              <a:defRPr/>
            </a:pPr>
            <a:r>
              <a:rPr lang="zh-CN" altLang="en-US" sz="1100">
                <a:solidFill>
                  <a:srgbClr val="FFFFFF"/>
                </a:solidFill>
                <a:ea typeface="华文细黑" pitchFamily="2" charset="-122"/>
              </a:rPr>
              <a:t>外部使用字体 </a:t>
            </a:r>
            <a:r>
              <a:rPr lang="en-US" altLang="zh-CN" sz="1100">
                <a:solidFill>
                  <a:srgbClr val="FFFFFF"/>
                </a:solidFill>
                <a:ea typeface="华文细黑" pitchFamily="2" charset="-122"/>
              </a:rPr>
              <a:t>: Arial</a:t>
            </a:r>
          </a:p>
          <a:p>
            <a:pPr algn="r" defTabSz="801688">
              <a:lnSpc>
                <a:spcPct val="7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中文正文</a:t>
            </a:r>
            <a:r>
              <a:rPr lang="en-US" altLang="zh-CN" sz="1100">
                <a:solidFill>
                  <a:srgbClr val="FFFFFF"/>
                </a:solidFill>
                <a:latin typeface="Arial" charset="0"/>
                <a:ea typeface="华文细黑" pitchFamily="2" charset="-122"/>
              </a:rPr>
              <a:t>:18-20pt</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子目录</a:t>
            </a:r>
            <a:r>
              <a:rPr lang="en-US" altLang="zh-CN" sz="1100">
                <a:solidFill>
                  <a:srgbClr val="FFFFFF"/>
                </a:solidFill>
                <a:latin typeface="Arial" charset="0"/>
                <a:ea typeface="华文细黑" pitchFamily="2" charset="-122"/>
              </a:rPr>
              <a:t>(2-5</a:t>
            </a:r>
            <a:r>
              <a:rPr lang="zh-CN" altLang="en-US" sz="1100">
                <a:solidFill>
                  <a:srgbClr val="FFFFFF"/>
                </a:solidFill>
                <a:latin typeface="Arial" charset="0"/>
                <a:ea typeface="华文细黑" pitchFamily="2" charset="-122"/>
              </a:rPr>
              <a:t>级</a:t>
            </a:r>
            <a:r>
              <a:rPr lang="en-US" altLang="zh-CN" sz="1100">
                <a:solidFill>
                  <a:srgbClr val="FFFFFF"/>
                </a:solidFill>
                <a:latin typeface="Arial" charset="0"/>
                <a:ea typeface="华文细黑" pitchFamily="2" charset="-122"/>
              </a:rPr>
              <a:t>):18pt </a:t>
            </a: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颜色</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黑色</a:t>
            </a:r>
          </a:p>
          <a:p>
            <a:pPr algn="r" defTabSz="801688">
              <a:lnSpc>
                <a:spcPct val="125000"/>
              </a:lnSpc>
              <a:buClr>
                <a:srgbClr val="777777"/>
              </a:buClr>
              <a:buSzPct val="60000"/>
              <a:buFont typeface="Wingdings" pitchFamily="2" charset="2"/>
              <a:buNone/>
              <a:defRPr/>
            </a:pPr>
            <a:r>
              <a:rPr lang="zh-CN" altLang="en-US" sz="1100">
                <a:solidFill>
                  <a:srgbClr val="FFFFFF"/>
                </a:solidFill>
                <a:latin typeface="Arial" charset="0"/>
                <a:ea typeface="华文细黑" pitchFamily="2" charset="-122"/>
              </a:rPr>
              <a:t>字体</a:t>
            </a:r>
            <a:r>
              <a:rPr lang="en-US" altLang="zh-CN" sz="1100">
                <a:solidFill>
                  <a:srgbClr val="FFFFFF"/>
                </a:solidFill>
                <a:latin typeface="Arial" charset="0"/>
                <a:ea typeface="华文细黑" pitchFamily="2" charset="-122"/>
              </a:rPr>
              <a:t>:</a:t>
            </a:r>
            <a:r>
              <a:rPr lang="zh-CN" altLang="en-US" sz="1100">
                <a:solidFill>
                  <a:srgbClr val="FFFFFF"/>
                </a:solidFill>
                <a:latin typeface="Arial" charset="0"/>
                <a:ea typeface="华文细黑" pitchFamily="2" charset="-122"/>
              </a:rPr>
              <a:t>细黑体 </a:t>
            </a: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en-US" altLang="zh-CN" sz="1100">
              <a:solidFill>
                <a:srgbClr val="FFFFFF"/>
              </a:solidFill>
              <a:latin typeface="Arial" charset="0"/>
              <a:ea typeface="华文细黑" pitchFamily="2" charset="-122"/>
            </a:endParaRPr>
          </a:p>
          <a:p>
            <a:pPr algn="r" defTabSz="801688">
              <a:lnSpc>
                <a:spcPct val="125000"/>
              </a:lnSpc>
              <a:buClr>
                <a:srgbClr val="777777"/>
              </a:buClr>
              <a:buSzPct val="60000"/>
              <a:buFont typeface="Wingdings" pitchFamily="2" charset="2"/>
              <a:buNone/>
              <a:defRPr/>
            </a:pPr>
            <a:endParaRPr lang="zh-CN" altLang="en-US" sz="1100">
              <a:solidFill>
                <a:srgbClr val="000000"/>
              </a:solidFill>
              <a:latin typeface="Arial" charset="0"/>
              <a:ea typeface="华文细黑" pitchFamily="2" charset="-122"/>
            </a:endParaRPr>
          </a:p>
        </p:txBody>
      </p:sp>
      <p:sp>
        <p:nvSpPr>
          <p:cNvPr id="28734" name="Rectangle 62"/>
          <p:cNvSpPr>
            <a:spLocks noChangeArrowheads="1"/>
          </p:cNvSpPr>
          <p:nvPr/>
        </p:nvSpPr>
        <p:spPr bwMode="auto">
          <a:xfrm>
            <a:off x="13040701" y="1423988"/>
            <a:ext cx="1487472" cy="2005012"/>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配色参考方案：</a:t>
            </a:r>
          </a:p>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建议同一页面内不超过四种颜色，以下是</a:t>
            </a:r>
            <a:r>
              <a:rPr lang="en-US" altLang="zh-CN" sz="1100">
                <a:solidFill>
                  <a:srgbClr val="FFFFFF"/>
                </a:solidFill>
                <a:latin typeface="华文细黑" pitchFamily="2" charset="-122"/>
                <a:ea typeface="华文细黑" pitchFamily="2" charset="-122"/>
              </a:rPr>
              <a:t>13</a:t>
            </a:r>
            <a:r>
              <a:rPr lang="zh-CN" altLang="en-US" sz="1100">
                <a:solidFill>
                  <a:srgbClr val="FFFFFF"/>
                </a:solidFill>
                <a:latin typeface="华文细黑" pitchFamily="2" charset="-122"/>
                <a:ea typeface="华文细黑" pitchFamily="2" charset="-122"/>
              </a:rPr>
              <a:t>组配色方案，同一页面内只选择一组使用。（仅供参考）</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28737" name="Rectangle 65"/>
          <p:cNvSpPr>
            <a:spLocks noChangeArrowheads="1"/>
          </p:cNvSpPr>
          <p:nvPr/>
        </p:nvSpPr>
        <p:spPr bwMode="auto">
          <a:xfrm>
            <a:off x="13040701" y="-61913"/>
            <a:ext cx="1487472" cy="838201"/>
          </a:xfrm>
          <a:prstGeom prst="rect">
            <a:avLst/>
          </a:prstGeom>
          <a:noFill/>
          <a:ln w="9525">
            <a:noFill/>
            <a:miter lim="800000"/>
            <a:headEnd/>
            <a:tailEnd/>
          </a:ln>
          <a:effectLst/>
        </p:spPr>
        <p:txBody>
          <a:bodyPr lIns="80124" tIns="40063" rIns="80124" bIns="40063"/>
          <a:lstStyle/>
          <a:p>
            <a:pPr defTabSz="801688">
              <a:lnSpc>
                <a:spcPct val="120000"/>
              </a:lnSpc>
              <a:buClr>
                <a:srgbClr val="777777"/>
              </a:buClr>
              <a:buSzPct val="60000"/>
              <a:buFont typeface="Wingdings" pitchFamily="2" charset="2"/>
              <a:buNone/>
              <a:defRPr/>
            </a:pPr>
            <a:r>
              <a:rPr lang="zh-CN" altLang="en-US" sz="1100">
                <a:solidFill>
                  <a:srgbClr val="FFFFFF"/>
                </a:solidFill>
                <a:latin typeface="华文细黑" pitchFamily="2" charset="-122"/>
                <a:ea typeface="华文细黑" pitchFamily="2" charset="-122"/>
              </a:rPr>
              <a:t>客户或者合作伙伴的标志放在右上角</a:t>
            </a:r>
            <a:r>
              <a:rPr lang="en-US" altLang="zh-CN" sz="1100">
                <a:solidFill>
                  <a:srgbClr val="FFFFFF"/>
                </a:solidFill>
                <a:latin typeface="华文细黑" pitchFamily="2" charset="-122"/>
                <a:ea typeface="华文细黑" pitchFamily="2" charset="-122"/>
              </a:rPr>
              <a:t>.</a:t>
            </a:r>
          </a:p>
          <a:p>
            <a:pPr defTabSz="801688">
              <a:lnSpc>
                <a:spcPct val="125000"/>
              </a:lnSpc>
              <a:buClr>
                <a:srgbClr val="777777"/>
              </a:buClr>
              <a:buSzPct val="60000"/>
              <a:buFont typeface="Wingdings" pitchFamily="2" charset="2"/>
              <a:buNone/>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en-US" altLang="zh-CN" sz="1100">
              <a:solidFill>
                <a:srgbClr val="FFFFFF"/>
              </a:solidFill>
              <a:latin typeface="华文细黑" pitchFamily="2" charset="-122"/>
              <a:ea typeface="华文细黑" pitchFamily="2" charset="-122"/>
            </a:endParaRPr>
          </a:p>
          <a:p>
            <a:pPr defTabSz="801688">
              <a:lnSpc>
                <a:spcPct val="125000"/>
              </a:lnSpc>
              <a:buClr>
                <a:srgbClr val="777777"/>
              </a:buClr>
              <a:buSzPct val="60000"/>
              <a:buFont typeface="Wingdings" pitchFamily="2" charset="2"/>
              <a:buChar char="l"/>
              <a:defRPr/>
            </a:pPr>
            <a:endParaRPr lang="zh-CN" altLang="en-US" sz="1100">
              <a:solidFill>
                <a:srgbClr val="FFFFFF"/>
              </a:solidFill>
              <a:latin typeface="华文细黑" pitchFamily="2" charset="-122"/>
              <a:ea typeface="华文细黑" pitchFamily="2" charset="-122"/>
            </a:endParaRPr>
          </a:p>
        </p:txBody>
      </p:sp>
      <p:sp>
        <p:nvSpPr>
          <p:cNvPr id="9227" name="Rectangle 68"/>
          <p:cNvSpPr>
            <a:spLocks noGrp="1" noChangeArrowheads="1"/>
          </p:cNvSpPr>
          <p:nvPr>
            <p:ph type="body" idx="1"/>
          </p:nvPr>
        </p:nvSpPr>
        <p:spPr bwMode="auto">
          <a:xfrm>
            <a:off x="924889" y="1641475"/>
            <a:ext cx="11240430" cy="4194175"/>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52" name="Rectangle 80"/>
          <p:cNvSpPr>
            <a:spLocks noChangeArrowheads="1"/>
          </p:cNvSpPr>
          <p:nvPr/>
        </p:nvSpPr>
        <p:spPr bwMode="auto">
          <a:xfrm>
            <a:off x="13139715" y="5035966"/>
            <a:ext cx="1302944" cy="27698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solidFill>
                <a:srgbClr val="FFFFFF"/>
              </a:solidFill>
              <a:ea typeface="ＭＳ Ｐゴシック" pitchFamily="34" charset="-128"/>
            </a:endParaRPr>
          </a:p>
        </p:txBody>
      </p:sp>
      <p:grpSp>
        <p:nvGrpSpPr>
          <p:cNvPr id="9229" name="Group 81"/>
          <p:cNvGrpSpPr>
            <a:grpSpLocks/>
          </p:cNvGrpSpPr>
          <p:nvPr/>
        </p:nvGrpSpPr>
        <p:grpSpPr bwMode="auto">
          <a:xfrm>
            <a:off x="13261234" y="3789363"/>
            <a:ext cx="1048657"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0" name="Group 86"/>
          <p:cNvGrpSpPr>
            <a:grpSpLocks/>
          </p:cNvGrpSpPr>
          <p:nvPr/>
        </p:nvGrpSpPr>
        <p:grpSpPr bwMode="auto">
          <a:xfrm>
            <a:off x="13261234" y="4005263"/>
            <a:ext cx="1048657"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1" name="Group 91"/>
          <p:cNvGrpSpPr>
            <a:grpSpLocks/>
          </p:cNvGrpSpPr>
          <p:nvPr/>
        </p:nvGrpSpPr>
        <p:grpSpPr bwMode="auto">
          <a:xfrm>
            <a:off x="13261234" y="4221163"/>
            <a:ext cx="1048657"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2" name="Group 96"/>
          <p:cNvGrpSpPr>
            <a:grpSpLocks/>
          </p:cNvGrpSpPr>
          <p:nvPr/>
        </p:nvGrpSpPr>
        <p:grpSpPr bwMode="auto">
          <a:xfrm>
            <a:off x="13261234" y="3573463"/>
            <a:ext cx="1048657"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3" name="Group 101"/>
          <p:cNvGrpSpPr>
            <a:grpSpLocks/>
          </p:cNvGrpSpPr>
          <p:nvPr/>
        </p:nvGrpSpPr>
        <p:grpSpPr bwMode="auto">
          <a:xfrm>
            <a:off x="13261234" y="4581526"/>
            <a:ext cx="1048657"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4" name="Group 106"/>
          <p:cNvGrpSpPr>
            <a:grpSpLocks/>
          </p:cNvGrpSpPr>
          <p:nvPr/>
        </p:nvGrpSpPr>
        <p:grpSpPr bwMode="auto">
          <a:xfrm>
            <a:off x="13261234" y="4797426"/>
            <a:ext cx="1048657"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5" name="Group 111"/>
          <p:cNvGrpSpPr>
            <a:grpSpLocks/>
          </p:cNvGrpSpPr>
          <p:nvPr/>
        </p:nvGrpSpPr>
        <p:grpSpPr bwMode="auto">
          <a:xfrm>
            <a:off x="13261234" y="5013326"/>
            <a:ext cx="1048657"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6" name="Group 116"/>
          <p:cNvGrpSpPr>
            <a:grpSpLocks/>
          </p:cNvGrpSpPr>
          <p:nvPr/>
        </p:nvGrpSpPr>
        <p:grpSpPr bwMode="auto">
          <a:xfrm>
            <a:off x="13261234" y="5373688"/>
            <a:ext cx="1048657"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7" name="Group 121"/>
          <p:cNvGrpSpPr>
            <a:grpSpLocks/>
          </p:cNvGrpSpPr>
          <p:nvPr/>
        </p:nvGrpSpPr>
        <p:grpSpPr bwMode="auto">
          <a:xfrm>
            <a:off x="13261234" y="5589588"/>
            <a:ext cx="1048657"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8" name="Group 126"/>
          <p:cNvGrpSpPr>
            <a:grpSpLocks/>
          </p:cNvGrpSpPr>
          <p:nvPr/>
        </p:nvGrpSpPr>
        <p:grpSpPr bwMode="auto">
          <a:xfrm>
            <a:off x="13261234" y="5805488"/>
            <a:ext cx="1048657"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39" name="Group 131"/>
          <p:cNvGrpSpPr>
            <a:grpSpLocks/>
          </p:cNvGrpSpPr>
          <p:nvPr/>
        </p:nvGrpSpPr>
        <p:grpSpPr bwMode="auto">
          <a:xfrm>
            <a:off x="13261234" y="6165851"/>
            <a:ext cx="1048657"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0" name="Group 136"/>
          <p:cNvGrpSpPr>
            <a:grpSpLocks/>
          </p:cNvGrpSpPr>
          <p:nvPr/>
        </p:nvGrpSpPr>
        <p:grpSpPr bwMode="auto">
          <a:xfrm>
            <a:off x="13261234" y="6391276"/>
            <a:ext cx="1048657"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grpSp>
        <p:nvGrpSpPr>
          <p:cNvPr id="9241" name="Group 141"/>
          <p:cNvGrpSpPr>
            <a:grpSpLocks/>
          </p:cNvGrpSpPr>
          <p:nvPr/>
        </p:nvGrpSpPr>
        <p:grpSpPr bwMode="auto">
          <a:xfrm>
            <a:off x="13261234" y="6615113"/>
            <a:ext cx="1048657"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solidFill>
                  <a:srgbClr val="FFFFFF"/>
                </a:solidFill>
                <a:ea typeface="ＭＳ Ｐゴシック" pitchFamily="34" charset="-128"/>
              </a:endParaRPr>
            </a:p>
          </p:txBody>
        </p:sp>
      </p:grpSp>
      <p:sp>
        <p:nvSpPr>
          <p:cNvPr id="28818" name="Line 146"/>
          <p:cNvSpPr>
            <a:spLocks noChangeShapeType="1"/>
          </p:cNvSpPr>
          <p:nvPr userDrawn="1"/>
        </p:nvSpPr>
        <p:spPr bwMode="auto">
          <a:xfrm flipV="1">
            <a:off x="355553" y="908050"/>
            <a:ext cx="12352098" cy="0"/>
          </a:xfrm>
          <a:prstGeom prst="line">
            <a:avLst/>
          </a:prstGeom>
          <a:noFill/>
          <a:ln w="38100">
            <a:solidFill>
              <a:srgbClr val="990000"/>
            </a:solidFill>
            <a:round/>
            <a:headEnd/>
            <a:tailEnd/>
          </a:ln>
          <a:effectLst/>
        </p:spPr>
        <p:txBody>
          <a:bodyPr/>
          <a:lstStyle/>
          <a:p>
            <a:pPr>
              <a:defRPr/>
            </a:pPr>
            <a:endParaRPr lang="zh-CN" altLang="en-US">
              <a:solidFill>
                <a:srgbClr val="FFFFFF"/>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4650" r:id="rId1"/>
    <p:sldLayoutId id="2147484651"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ftr="0"/>
  <p:txStyles>
    <p:titleStyle>
      <a:lvl1pPr algn="l" defTabSz="801688" rtl="0" eaLnBrk="0" fontAlgn="base" hangingPunct="0">
        <a:spcBef>
          <a:spcPct val="0"/>
        </a:spcBef>
        <a:spcAft>
          <a:spcPct val="0"/>
        </a:spcAft>
        <a:defRPr sz="3400">
          <a:solidFill>
            <a:srgbClr val="990000"/>
          </a:solidFill>
          <a:latin typeface="+mj-lt"/>
          <a:ea typeface="+mj-ea"/>
          <a:cs typeface="+mj-cs"/>
        </a:defRPr>
      </a:lvl1pPr>
      <a:lvl2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4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4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4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4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400">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4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4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4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40000"/>
        </a:lnSpc>
        <a:spcBef>
          <a:spcPct val="0"/>
        </a:spcBef>
        <a:spcAft>
          <a:spcPct val="0"/>
        </a:spcAft>
        <a:buFont typeface="FrutigerNext LT Medium"/>
        <a:buChar char="~"/>
        <a:defRPr sz="1200">
          <a:solidFill>
            <a:schemeClr val="tx1"/>
          </a:solidFill>
          <a:latin typeface="+mj-lt"/>
          <a:ea typeface="+mn-ea"/>
        </a:defRPr>
      </a:lvl5pPr>
      <a:lvl6pPr marL="22606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4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userDrawn="1"/>
        </p:nvPicPr>
        <p:blipFill>
          <a:blip r:embed="rId3" cstate="print"/>
          <a:srcRect/>
          <a:stretch>
            <a:fillRect/>
          </a:stretch>
        </p:blipFill>
        <p:spPr bwMode="auto">
          <a:xfrm>
            <a:off x="0" y="6224589"/>
            <a:ext cx="12970939" cy="636587"/>
          </a:xfrm>
          <a:prstGeom prst="rect">
            <a:avLst/>
          </a:prstGeom>
          <a:noFill/>
          <a:ln w="9525">
            <a:noFill/>
            <a:miter lim="800000"/>
            <a:headEnd/>
            <a:tailEnd/>
          </a:ln>
        </p:spPr>
      </p:pic>
      <p:sp>
        <p:nvSpPr>
          <p:cNvPr id="154" name="Text Box 8"/>
          <p:cNvSpPr txBox="1">
            <a:spLocks noChangeArrowheads="1"/>
          </p:cNvSpPr>
          <p:nvPr userDrawn="1"/>
        </p:nvSpPr>
        <p:spPr bwMode="auto">
          <a:xfrm>
            <a:off x="1071160" y="6451601"/>
            <a:ext cx="2532337" cy="184666"/>
          </a:xfrm>
          <a:prstGeom prst="rect">
            <a:avLst/>
          </a:prstGeom>
          <a:noFill/>
          <a:ln>
            <a:noFill/>
          </a:ln>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userDrawn="1"/>
        </p:nvPicPr>
        <p:blipFill>
          <a:blip r:embed="rId4" cstate="print"/>
          <a:srcRect/>
          <a:stretch>
            <a:fillRect/>
          </a:stretch>
        </p:blipFill>
        <p:spPr bwMode="auto">
          <a:xfrm>
            <a:off x="10644092" y="6386514"/>
            <a:ext cx="1858778" cy="312737"/>
          </a:xfrm>
          <a:prstGeom prst="rect">
            <a:avLst/>
          </a:prstGeom>
          <a:noFill/>
          <a:ln w="9525">
            <a:noFill/>
            <a:miter lim="800000"/>
            <a:headEnd/>
            <a:tailEnd/>
          </a:ln>
        </p:spPr>
      </p:pic>
      <p:sp>
        <p:nvSpPr>
          <p:cNvPr id="10245" name="Rectangle 13"/>
          <p:cNvSpPr>
            <a:spLocks noGrp="1" noChangeArrowheads="1"/>
          </p:cNvSpPr>
          <p:nvPr>
            <p:ph type="title"/>
          </p:nvPr>
        </p:nvSpPr>
        <p:spPr bwMode="auto">
          <a:xfrm>
            <a:off x="1071160" y="325439"/>
            <a:ext cx="10819618"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10247" name="Rectangle 21"/>
          <p:cNvSpPr>
            <a:spLocks noChangeArrowheads="1"/>
          </p:cNvSpPr>
          <p:nvPr userDrawn="1"/>
        </p:nvSpPr>
        <p:spPr bwMode="auto">
          <a:xfrm>
            <a:off x="5153271" y="6480175"/>
            <a:ext cx="2085332" cy="153888"/>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zh-CN" altLang="en-US" sz="1000" dirty="0">
                <a:solidFill>
                  <a:srgbClr val="000000"/>
                </a:solidFill>
                <a:latin typeface="华文细黑"/>
                <a:ea typeface="华文细黑"/>
              </a:rPr>
              <a:t>华为保密信息，未经授权禁止扩散</a:t>
            </a:r>
            <a:endParaRPr lang="en-US" altLang="zh-CN" sz="1000" dirty="0">
              <a:solidFill>
                <a:srgbClr val="000000"/>
              </a:solidFill>
              <a:latin typeface="华文细黑"/>
              <a:ea typeface="华文细黑"/>
            </a:endParaRPr>
          </a:p>
        </p:txBody>
      </p:sp>
      <p:sp>
        <p:nvSpPr>
          <p:cNvPr id="2" name="Rectangle 68"/>
          <p:cNvSpPr>
            <a:spLocks noGrp="1" noChangeArrowheads="1"/>
          </p:cNvSpPr>
          <p:nvPr>
            <p:ph type="body" idx="1"/>
          </p:nvPr>
        </p:nvSpPr>
        <p:spPr bwMode="auto">
          <a:xfrm>
            <a:off x="1071160" y="1628776"/>
            <a:ext cx="10819618"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9" name="Rectangle 15"/>
          <p:cNvSpPr>
            <a:spLocks noChangeArrowheads="1"/>
          </p:cNvSpPr>
          <p:nvPr userDrawn="1"/>
        </p:nvSpPr>
        <p:spPr bwMode="auto">
          <a:xfrm>
            <a:off x="-2767913" y="692150"/>
            <a:ext cx="2614891" cy="5500688"/>
          </a:xfrm>
          <a:prstGeom prst="rect">
            <a:avLst/>
          </a:prstGeom>
          <a:noFill/>
          <a:ln w="9525">
            <a:noFill/>
            <a:miter lim="800000"/>
            <a:headEnd/>
            <a:tailEnd/>
          </a:ln>
          <a:effectLst/>
        </p:spPr>
        <p:txBody>
          <a:bodyPr lIns="80124" tIns="40063" rIns="80124" bIns="40063">
            <a:spAutoFit/>
          </a:bodyPr>
          <a:lstStyle/>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eaLnBrk="0" hangingPunct="0">
              <a:lnSpc>
                <a:spcPct val="125000"/>
              </a:lnSpc>
              <a:spcBef>
                <a:spcPct val="20000"/>
              </a:spcBef>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eaLnBrk="0" hangingPunct="0">
              <a:lnSpc>
                <a:spcPct val="75000"/>
              </a:lnSpc>
              <a:spcBef>
                <a:spcPct val="20000"/>
              </a:spcBef>
              <a:buFont typeface="Arial" charset="0"/>
              <a:buNone/>
              <a:defRPr/>
            </a:pPr>
            <a:endParaRPr lang="en-US" altLang="zh-CN"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eaLnBrk="0" hangingPunct="0">
              <a:lnSpc>
                <a:spcPct val="125000"/>
              </a:lnSpc>
              <a:spcBef>
                <a:spcPct val="20000"/>
              </a:spcBef>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ea typeface="华文细黑" pitchFamily="2" charset="-122"/>
              </a:rPr>
              <a:t> </a:t>
            </a:r>
          </a:p>
        </p:txBody>
      </p:sp>
      <p:grpSp>
        <p:nvGrpSpPr>
          <p:cNvPr id="3" name="Group 16"/>
          <p:cNvGrpSpPr>
            <a:grpSpLocks/>
          </p:cNvGrpSpPr>
          <p:nvPr userDrawn="1"/>
        </p:nvGrpSpPr>
        <p:grpSpPr bwMode="auto">
          <a:xfrm>
            <a:off x="13218477" y="3511550"/>
            <a:ext cx="1302946"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sz="1800">
                <a:solidFill>
                  <a:srgbClr val="000000"/>
                </a:solidFill>
                <a:latin typeface="Calibri" pitchFamily="34" charset="0"/>
                <a:ea typeface="宋体" charset="-122"/>
              </a:endParaRPr>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sz="1800">
                  <a:solidFill>
                    <a:srgbClr val="000000"/>
                  </a:solidFill>
                  <a:latin typeface="Calibri" pitchFamily="34" charset="0"/>
                  <a:ea typeface="宋体" charset="-122"/>
                </a:endParaRPr>
              </a:p>
            </p:txBody>
          </p:sp>
        </p:grpSp>
      </p:grpSp>
      <p:sp>
        <p:nvSpPr>
          <p:cNvPr id="10251" name="Rectangle 83"/>
          <p:cNvSpPr>
            <a:spLocks noChangeArrowheads="1"/>
          </p:cNvSpPr>
          <p:nvPr userDrawn="1"/>
        </p:nvSpPr>
        <p:spPr bwMode="auto">
          <a:xfrm>
            <a:off x="13114962" y="1341438"/>
            <a:ext cx="1690003" cy="1333559"/>
          </a:xfrm>
          <a:prstGeom prst="rect">
            <a:avLst/>
          </a:prstGeom>
          <a:noFill/>
          <a:ln w="9525">
            <a:noFill/>
            <a:miter lim="800000"/>
            <a:headEnd/>
            <a:tailEnd/>
          </a:ln>
          <a:effectLst/>
        </p:spPr>
        <p:txBody>
          <a:bodyPr lIns="80124" tIns="40063" rIns="80124" bIns="40063">
            <a:spAutoFit/>
          </a:bodyPr>
          <a:lstStyle/>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配色参考方案：</a:t>
            </a:r>
          </a:p>
          <a:p>
            <a:pPr eaLnBrk="0" hangingPunct="0">
              <a:lnSpc>
                <a:spcPct val="120000"/>
              </a:lnSpc>
              <a:spcBef>
                <a:spcPct val="20000"/>
              </a:spcBef>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userDrawn="1"/>
        </p:nvSpPr>
        <p:spPr bwMode="auto">
          <a:xfrm>
            <a:off x="13114961" y="7938"/>
            <a:ext cx="1588738" cy="487174"/>
          </a:xfrm>
          <a:prstGeom prst="rect">
            <a:avLst/>
          </a:prstGeom>
          <a:noFill/>
          <a:ln w="9525">
            <a:noFill/>
            <a:miter lim="800000"/>
            <a:headEnd/>
            <a:tailEnd/>
          </a:ln>
          <a:effectLst/>
        </p:spPr>
        <p:txBody>
          <a:bodyPr lIns="80124" tIns="40063" rIns="80124" bIns="40063">
            <a:spAutoFit/>
          </a:bodyPr>
          <a:lstStyle/>
          <a:p>
            <a:pPr>
              <a:lnSpc>
                <a:spcPct val="120000"/>
              </a:lnSpc>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userDrawn="1"/>
        </p:nvSpPr>
        <p:spPr bwMode="auto">
          <a:xfrm>
            <a:off x="9017099" y="6489701"/>
            <a:ext cx="2972694" cy="455613"/>
          </a:xfrm>
          <a:prstGeom prst="rect">
            <a:avLst/>
          </a:prstGeom>
          <a:noFill/>
          <a:ln w="9525">
            <a:noFill/>
            <a:miter lim="800000"/>
            <a:headEnd/>
            <a:tailEnd/>
          </a:ln>
        </p:spPr>
        <p:txBody>
          <a:bodyPr lIns="0" tIns="0" rIns="0" bIns="0"/>
          <a:lstStyle/>
          <a:p>
            <a:pPr eaLnBrk="0" hangingPunct="0">
              <a:lnSpc>
                <a:spcPct val="85000"/>
              </a:lnSpc>
              <a:defRPr/>
            </a:pPr>
            <a:r>
              <a:rPr lang="de-DE" altLang="zh-CN">
                <a:solidFill>
                  <a:srgbClr val="000000"/>
                </a:solidFill>
                <a:latin typeface="FrutigerNext LT Bold" pitchFamily="1" charset="0"/>
              </a:rPr>
              <a:t>Page </a:t>
            </a:r>
            <a:fld id="{DE5915A0-9172-494A-A409-9CC73FA099CB}" type="slidenum">
              <a:rPr lang="de-DE" altLang="zh-CN">
                <a:solidFill>
                  <a:srgbClr val="000000"/>
                </a:solidFill>
                <a:latin typeface="FrutigerNext LT Bold" pitchFamily="1" charset="0"/>
              </a:rPr>
              <a:pPr eaLnBrk="0" hangingPunct="0">
                <a:lnSpc>
                  <a:spcPct val="85000"/>
                </a:lnSpc>
                <a:defRPr/>
              </a:pPr>
              <a:t>‹#›</a:t>
            </a:fld>
            <a:endParaRPr lang="en-GB" altLang="zh-CN">
              <a:solidFill>
                <a:srgbClr val="000000"/>
              </a:solidFill>
              <a:latin typeface="FrutigerNext LT Bold" pitchFamily="1" charset="0"/>
            </a:endParaRPr>
          </a:p>
        </p:txBody>
      </p:sp>
    </p:spTree>
  </p:cSld>
  <p:clrMap bg1="lt1" tx1="dk1" bg2="lt2" tx2="dk2" accent1="accent1" accent2="accent2" accent3="accent3" accent4="accent4" accent5="accent5" accent6="accent6" hlink="hlink" folHlink="folHlink"/>
  <p:sldLayoutIdLst>
    <p:sldLayoutId id="2147484609" r:id="rId1"/>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5.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6620"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for VXLAN/GRE</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620429" y="3429000"/>
            <a:ext cx="9721454" cy="2448272"/>
          </a:xfrm>
        </p:spPr>
        <p:txBody>
          <a:bodyPr>
            <a:normAutofit/>
          </a:bodyPr>
          <a:lstStyle/>
          <a:p>
            <a:r>
              <a:rPr lang="en-US" sz="2900" dirty="0" err="1"/>
              <a:t>Qiangzhou</a:t>
            </a:r>
            <a:r>
              <a:rPr lang="en-US" sz="2900" dirty="0"/>
              <a:t> Gao</a:t>
            </a:r>
          </a:p>
        </p:txBody>
      </p:sp>
      <p:sp>
        <p:nvSpPr>
          <p:cNvPr id="4" name="Date Placeholder 3"/>
          <p:cNvSpPr>
            <a:spLocks noGrp="1"/>
          </p:cNvSpPr>
          <p:nvPr>
            <p:ph type="dt" sz="half" idx="10"/>
          </p:nvPr>
        </p:nvSpPr>
        <p:spPr/>
        <p:txBody>
          <a:bodyPr/>
          <a:lstStyle/>
          <a:p>
            <a:fld id="{0315167F-8C74-492E-B457-0B86505CB97C}" type="datetime1">
              <a:rPr lang="en-US" smtClean="0"/>
              <a:t>3/27/2023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7616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89950" y="457966"/>
            <a:ext cx="9793088"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rm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2) </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can be placed in the IPv6 RH</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矩形 20"/>
          <p:cNvSpPr/>
          <p:nvPr/>
        </p:nvSpPr>
        <p:spPr>
          <a:xfrm>
            <a:off x="1080369" y="1244141"/>
            <a:ext cx="10225136" cy="1077218"/>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600" dirty="0">
                <a:solidFill>
                  <a:schemeClr val="tx1"/>
                </a:solidFill>
              </a:rPr>
              <a:t>If all the MPLS label stack cannot be placed in the IPv6 destination address, IPv6 RH can be used to house the remaining MPLS label stack. </a:t>
            </a:r>
          </a:p>
          <a:p>
            <a:pPr marL="285750" indent="-285750" eaLnBrk="0" hangingPunct="0">
              <a:buFont typeface="Wingdings" panose="05000000000000000000" pitchFamily="2" charset="2"/>
              <a:buChar char="ü"/>
            </a:pPr>
            <a:r>
              <a:rPr lang="en-US" altLang="en-US" sz="1600" dirty="0">
                <a:solidFill>
                  <a:schemeClr val="tx1"/>
                </a:solidFill>
              </a:rPr>
              <a:t>(1) IPv6 MPLS SID (Type 2) is defined to house multiple (&lt;= 4) label encapsulations. The format of the IPv6 MPLS SID (Type 2) is shown in the following figure.</a:t>
            </a:r>
            <a:endParaRPr lang="en-US" altLang="en-US" sz="2800" dirty="0">
              <a:solidFill>
                <a:schemeClr val="tx1"/>
              </a:solidFill>
              <a:latin typeface="Arial" panose="020B0604020202020204" pitchFamily="34" charset="0"/>
            </a:endParaRPr>
          </a:p>
        </p:txBody>
      </p:sp>
      <p:sp>
        <p:nvSpPr>
          <p:cNvPr id="24" name="矩形 23"/>
          <p:cNvSpPr/>
          <p:nvPr/>
        </p:nvSpPr>
        <p:spPr>
          <a:xfrm>
            <a:off x="1085081" y="4644644"/>
            <a:ext cx="10297144" cy="1107996"/>
          </a:xfrm>
          <a:prstGeom prst="rect">
            <a:avLst/>
          </a:prstGeom>
        </p:spPr>
        <p:txBody>
          <a:bodyPr wrap="square">
            <a:spAutoFit/>
          </a:bodyPr>
          <a:lstStyle/>
          <a:p>
            <a:pPr marL="342900" lvl="0" indent="-342900" eaLnBrk="0" hangingPunct="0">
              <a:buFont typeface="Wingdings" panose="05000000000000000000" pitchFamily="2" charset="2"/>
              <a:buChar char="ü"/>
            </a:pPr>
            <a:r>
              <a:rPr lang="en-US" altLang="en-US" sz="1600" dirty="0">
                <a:solidFill>
                  <a:schemeClr val="tx1"/>
                </a:solidFill>
              </a:rPr>
              <a:t>(2) IPv6 MPLS SID (Type 2) is used as the segment in the RH. After all of the label encapsulations in the IPv6 destination address are popped, the first label encapsulation in the segment indicated by the SL of the RH will be processed. </a:t>
            </a:r>
          </a:p>
          <a:p>
            <a:pPr marL="342900" lvl="0" indent="-342900" eaLnBrk="0" hangingPunct="0">
              <a:buFont typeface="Wingdings" panose="05000000000000000000" pitchFamily="2" charset="2"/>
              <a:buChar char="ü"/>
            </a:pPr>
            <a:endParaRPr lang="en-US" altLang="en-US" sz="1800" dirty="0">
              <a:solidFill>
                <a:schemeClr val="tx1"/>
              </a:solidFill>
              <a:latin typeface="Arial" panose="020B0604020202020204" pitchFamily="34" charset="0"/>
            </a:endParaRPr>
          </a:p>
        </p:txBody>
      </p:sp>
      <p:sp>
        <p:nvSpPr>
          <p:cNvPr id="4" name="矩形 3"/>
          <p:cNvSpPr/>
          <p:nvPr/>
        </p:nvSpPr>
        <p:spPr>
          <a:xfrm>
            <a:off x="2880841" y="2520986"/>
            <a:ext cx="6480175" cy="2123658"/>
          </a:xfrm>
          <a:prstGeom prst="rect">
            <a:avLst/>
          </a:prstGeom>
        </p:spPr>
        <p:txBody>
          <a:bodyPr>
            <a:spAutoFit/>
          </a:bodyPr>
          <a:lstStyle/>
          <a:p>
            <a:r>
              <a:rPr lang="en-US" dirty="0">
                <a:solidFill>
                  <a:schemeClr val="tx1"/>
                </a:solidFill>
              </a:rPr>
              <a:t> 0                              1                           2                            3</a:t>
            </a:r>
          </a:p>
          <a:p>
            <a:r>
              <a:rPr lang="en-US" dirty="0">
                <a:solidFill>
                  <a:schemeClr val="tx1"/>
                </a:solidFill>
              </a:rPr>
              <a:t>   0 1 2 3 4 5 6 7 8 9 0 1 2 3 4 5 6 7 8 9 0 1 2 3 4 5 6 7 8 9 0 1</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a:p>
            <a:r>
              <a:rPr lang="en-US" dirty="0">
                <a:solidFill>
                  <a:schemeClr val="tx1"/>
                </a:solidFill>
              </a:rPr>
              <a:t>   |               MPLS Label </a:t>
            </a:r>
            <a:r>
              <a:rPr lang="en-US" dirty="0" err="1">
                <a:solidFill>
                  <a:schemeClr val="tx1"/>
                </a:solidFill>
              </a:rPr>
              <a:t>Encap</a:t>
            </a:r>
            <a:r>
              <a:rPr lang="en-US" dirty="0">
                <a:solidFill>
                  <a:schemeClr val="tx1"/>
                </a:solidFill>
              </a:rPr>
              <a:t> (4 octets)                              |</a:t>
            </a:r>
          </a:p>
          <a:p>
            <a:r>
              <a:rPr lang="en-US" dirty="0">
                <a:solidFill>
                  <a:schemeClr val="tx1"/>
                </a:solidFill>
              </a:rPr>
              <a:t>   +-+-+-+-+-+-+-+-+-+-+-+-+-+-+-+-+-+-+-+-+-+-+-+-+-+-+-+-+</a:t>
            </a:r>
          </a:p>
        </p:txBody>
      </p:sp>
      <p:sp>
        <p:nvSpPr>
          <p:cNvPr id="7" name="Rectangle 5"/>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0591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mn-lt"/>
              <a:ea typeface="Arial Unicode MS" panose="020B0604020202020204" pitchFamily="34" charset="-122"/>
              <a:cs typeface="Arial Unicode MS" panose="020B0604020202020204" pitchFamily="34" charset="-122"/>
            </a:endParaRPr>
          </a:p>
        </p:txBody>
      </p:sp>
      <p:sp>
        <p:nvSpPr>
          <p:cNvPr id="33" name="Title 1"/>
          <p:cNvSpPr txBox="1">
            <a:spLocks/>
          </p:cNvSpPr>
          <p:nvPr/>
        </p:nvSpPr>
        <p:spPr>
          <a:xfrm>
            <a:off x="4680769" y="2636912"/>
            <a:ext cx="2853532" cy="7367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600" dirty="0">
                <a:latin typeface="+mn-lt"/>
                <a:ea typeface="Arial Unicode MS" panose="020B0604020202020204" pitchFamily="34" charset="-122"/>
                <a:cs typeface="Arial Unicode MS" panose="020B0604020202020204" pitchFamily="34" charset="-122"/>
              </a:rPr>
              <a:t>Thank You</a:t>
            </a:r>
            <a:endParaRPr lang="en-US" sz="3600" dirty="0">
              <a:latin typeface="+mn-lt"/>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5948836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en-US" sz="3200" b="0" kern="1200" dirty="0">
                <a:solidFill>
                  <a:srgbClr val="212529"/>
                </a:solidFill>
                <a:cs typeface="+mn-cs"/>
              </a:rPr>
              <a:t>Brief summary</a:t>
            </a:r>
          </a:p>
        </p:txBody>
      </p:sp>
      <p:sp>
        <p:nvSpPr>
          <p:cNvPr id="21" name="矩形 20"/>
          <p:cNvSpPr/>
          <p:nvPr/>
        </p:nvSpPr>
        <p:spPr>
          <a:xfrm>
            <a:off x="792337" y="1192226"/>
            <a:ext cx="11089231" cy="3783985"/>
          </a:xfrm>
          <a:prstGeom prst="rect">
            <a:avLst/>
          </a:prstGeom>
        </p:spPr>
        <p:txBody>
          <a:bodyPr wrap="square">
            <a:spAutoFit/>
          </a:bodyPr>
          <a:lstStyle/>
          <a:p>
            <a:pPr marL="285750" lvl="0" indent="-285750" eaLnBrk="0" hangingPunct="0">
              <a:lnSpc>
                <a:spcPct val="150000"/>
              </a:lnSpc>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As IPv6’s evolution, tunnels like </a:t>
            </a:r>
            <a:r>
              <a:rPr lang="en-US" altLang="en-US" sz="1800" dirty="0" err="1">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VxLAN</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GRE, need to be extended to support new features.</a:t>
            </a:r>
          </a:p>
          <a:p>
            <a:pPr marL="285750" lvl="0" indent="-285750" eaLnBrk="0" hangingPunct="0">
              <a:lnSpc>
                <a:spcPct val="150000"/>
              </a:lnSpc>
              <a:buFont typeface="Wingdings" panose="05000000000000000000" pitchFamily="2" charset="2"/>
              <a:buChar char="Ø"/>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he following choice can be taken into account when design the extension:</a:t>
            </a:r>
          </a:p>
          <a:p>
            <a:pPr marL="342900" indent="-342900" eaLnBrk="0" hangingPunct="0">
              <a:lnSpc>
                <a:spcPct val="150000"/>
              </a:lnSpc>
              <a:buAutoNum type="arabicPeriod"/>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As </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Internet Architecture Board of the IETF announced </a:t>
            </a: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in 2016, i</a:t>
            </a: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 is not recommended to support the new features over the IPv4 for these IP tunnels.</a:t>
            </a:r>
          </a:p>
          <a:p>
            <a:pPr marL="342900" indent="-342900" eaLnBrk="0" hangingPunct="0">
              <a:lnSpc>
                <a:spcPct val="150000"/>
              </a:lnSpc>
              <a:buAutoNum type="arabicPeriod"/>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It is recommended to reuse the existing IPv6 encapsulations based on the IPv6 extension header when support the new features for these IP tunnels over the IPv6.</a:t>
            </a:r>
          </a:p>
          <a:p>
            <a:pPr marL="342900" indent="-342900" eaLnBrk="0" hangingPunct="0">
              <a:lnSpc>
                <a:spcPct val="150000"/>
              </a:lnSpc>
              <a:buAutoNum type="arabicPeriod"/>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342900" indent="-342900" eaLnBrk="0" hangingPunct="0">
              <a:lnSpc>
                <a:spcPct val="150000"/>
              </a:lnSpc>
              <a:buAutoNum type="arabicPeriod"/>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lvl="0" eaLnBrk="0" hangingPunct="0">
              <a:lnSpc>
                <a:spcPct val="150000"/>
              </a:lnSpc>
            </a:pP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2083230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789" y="404664"/>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GIP6 </a:t>
            </a:r>
            <a:r>
              <a:rPr lang="en-US" altLang="zh-CN" sz="3200" dirty="0" err="1">
                <a:solidFill>
                  <a:srgbClr val="212529"/>
                </a:solidFill>
                <a:latin typeface="微软雅黑" panose="020B0503020204020204" pitchFamily="34" charset="-122"/>
                <a:ea typeface="微软雅黑" panose="020B0503020204020204" pitchFamily="34" charset="-122"/>
                <a:cs typeface="+mn-cs"/>
              </a:rPr>
              <a:t>Encapulation</a:t>
            </a:r>
            <a:r>
              <a:rPr lang="en-US" altLang="zh-CN" sz="3200" dirty="0">
                <a:solidFill>
                  <a:srgbClr val="212529"/>
                </a:solidFill>
                <a:latin typeface="微软雅黑" panose="020B0503020204020204" pitchFamily="34" charset="-122"/>
                <a:ea typeface="微软雅黑" panose="020B0503020204020204" pitchFamily="34" charset="-122"/>
                <a:cs typeface="+mn-cs"/>
              </a:rPr>
              <a:t> Description</a:t>
            </a:r>
            <a:endParaRPr lang="zh-CN" altLang="en-US" sz="3200" dirty="0">
              <a:solidFill>
                <a:srgbClr val="212529"/>
              </a:solidFill>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FAF09228-4942-4D32-A238-B38975A9C6B9}"/>
              </a:ext>
            </a:extLst>
          </p:cNvPr>
          <p:cNvGrpSpPr/>
          <p:nvPr/>
        </p:nvGrpSpPr>
        <p:grpSpPr>
          <a:xfrm>
            <a:off x="6869205" y="1775794"/>
            <a:ext cx="5904656" cy="2185214"/>
            <a:chOff x="792337" y="1988840"/>
            <a:chExt cx="5904656" cy="2185214"/>
          </a:xfrm>
        </p:grpSpPr>
        <p:sp>
          <p:nvSpPr>
            <p:cNvPr id="12" name="矩形 11"/>
            <p:cNvSpPr/>
            <p:nvPr/>
          </p:nvSpPr>
          <p:spPr>
            <a:xfrm>
              <a:off x="792337" y="1988840"/>
              <a:ext cx="5904656" cy="2185214"/>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2 (Recommended)</a:t>
              </a: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rgbClr val="C00000"/>
                  </a:solidFill>
                </a:rPr>
                <a:t>   |               IPv6 Extension Header                            |</a:t>
              </a:r>
            </a:p>
            <a:p>
              <a:r>
                <a:rPr lang="en-US" dirty="0">
                  <a:solidFill>
                    <a:srgbClr val="C00000"/>
                  </a:solidFill>
                </a:rPr>
                <a:t>   |       (Encapsulations of new features +                |           </a:t>
              </a:r>
            </a:p>
            <a:p>
              <a:r>
                <a:rPr lang="en-US" dirty="0">
                  <a:solidFill>
                    <a:srgbClr val="C00000"/>
                  </a:solidFill>
                </a:rPr>
                <a:t>   | Encapsulations of functions of existing IP tunnels) |           </a:t>
              </a:r>
            </a:p>
            <a:p>
              <a:r>
                <a:rPr lang="en-US" dirty="0">
                  <a:solidFill>
                    <a:schemeClr val="tx1"/>
                  </a:solidFill>
                </a:rPr>
                <a:t>   + - - - - - - - - - - - - - - - - - - - - - - - - - - - - - - - - - - - +          </a:t>
              </a:r>
            </a:p>
            <a:p>
              <a:r>
                <a:rPr lang="en-US" dirty="0">
                  <a:solidFill>
                    <a:schemeClr val="tx1"/>
                  </a:solidFill>
                </a:rPr>
                <a:t>   |                Payload packet                                        |</a:t>
              </a:r>
            </a:p>
            <a:p>
              <a:r>
                <a:rPr lang="en-US" dirty="0">
                  <a:solidFill>
                    <a:schemeClr val="tx1"/>
                  </a:solidFill>
                </a:rPr>
                <a:t>   + - - - - - - - - - - - - - - - - - - - - - - - - - - - - - - - - - - - +                  </a:t>
              </a:r>
            </a:p>
          </p:txBody>
        </p:sp>
        <p:sp>
          <p:nvSpPr>
            <p:cNvPr id="13" name="右大括号 12"/>
            <p:cNvSpPr/>
            <p:nvPr/>
          </p:nvSpPr>
          <p:spPr>
            <a:xfrm>
              <a:off x="4680769" y="2561926"/>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矩形 13"/>
            <p:cNvSpPr/>
            <p:nvPr/>
          </p:nvSpPr>
          <p:spPr>
            <a:xfrm>
              <a:off x="4968801" y="2963486"/>
              <a:ext cx="1540806" cy="276999"/>
            </a:xfrm>
            <a:prstGeom prst="rect">
              <a:avLst/>
            </a:prstGeom>
          </p:spPr>
          <p:txBody>
            <a:bodyPr wrap="none">
              <a:spAutoFit/>
            </a:bodyPr>
            <a:lstStyle/>
            <a:p>
              <a:r>
                <a:rPr lang="en-US" dirty="0">
                  <a:solidFill>
                    <a:schemeClr val="tx1"/>
                  </a:solidFill>
                </a:rPr>
                <a:t>GIP6 Encapsulation</a:t>
              </a:r>
              <a:endParaRPr lang="en-US" dirty="0"/>
            </a:p>
          </p:txBody>
        </p:sp>
      </p:grpSp>
      <p:sp>
        <p:nvSpPr>
          <p:cNvPr id="15" name="矩形 14"/>
          <p:cNvSpPr/>
          <p:nvPr/>
        </p:nvSpPr>
        <p:spPr>
          <a:xfrm>
            <a:off x="792337" y="1192007"/>
            <a:ext cx="11521280" cy="830997"/>
          </a:xfrm>
          <a:prstGeom prst="rect">
            <a:avLst/>
          </a:prstGeom>
        </p:spPr>
        <p:txBody>
          <a:bodyPr wrap="square">
            <a:spAutoFit/>
          </a:bodyPr>
          <a:lstStyle/>
          <a:p>
            <a:pPr marL="285750" indent="-285750">
              <a:buFont typeface="Wingdings" panose="05000000000000000000" pitchFamily="2" charset="2"/>
              <a:buChar char="Ø"/>
            </a:pPr>
            <a:r>
              <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Generalized IPv6 (GIP6) tunnel is defined to use the IPv6 header and IPv6 extension header to support both existing IP tunnels functions and new features.</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GIP6 encapsulated packet has the following format:</a:t>
            </a:r>
            <a:endParaRPr 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4" name="组合 3">
            <a:extLst>
              <a:ext uri="{FF2B5EF4-FFF2-40B4-BE49-F238E27FC236}">
                <a16:creationId xmlns:a16="http://schemas.microsoft.com/office/drawing/2014/main" id="{8BF66EFA-F4BC-48CC-9969-E0CBC256DD70}"/>
              </a:ext>
            </a:extLst>
          </p:cNvPr>
          <p:cNvGrpSpPr/>
          <p:nvPr/>
        </p:nvGrpSpPr>
        <p:grpSpPr>
          <a:xfrm>
            <a:off x="777163" y="1769909"/>
            <a:ext cx="5904656" cy="2554545"/>
            <a:chOff x="6721665" y="1988840"/>
            <a:chExt cx="5904656" cy="2554545"/>
          </a:xfrm>
        </p:grpSpPr>
        <p:sp>
          <p:nvSpPr>
            <p:cNvPr id="7" name="矩形 6"/>
            <p:cNvSpPr/>
            <p:nvPr/>
          </p:nvSpPr>
          <p:spPr>
            <a:xfrm>
              <a:off x="6721665" y="1988840"/>
              <a:ext cx="5904656" cy="2554545"/>
            </a:xfrm>
            <a:prstGeom prst="rect">
              <a:avLst/>
            </a:prstGeom>
          </p:spPr>
          <p:txBody>
            <a:bodyPr wrap="square">
              <a:spAutoFit/>
            </a:bodyPr>
            <a:lstStyle/>
            <a:p>
              <a:endParaRPr lang="en-US" dirty="0">
                <a:solidFill>
                  <a:schemeClr val="tx1"/>
                </a:solidFill>
              </a:endParaRPr>
            </a:p>
            <a:p>
              <a:r>
                <a:rPr lang="en-US" sz="1600" dirty="0">
                  <a:solidFill>
                    <a:schemeClr val="tx1"/>
                  </a:solidFill>
                </a:rPr>
                <a:t>                         Option 1</a:t>
              </a:r>
            </a:p>
            <a:p>
              <a:r>
                <a:rPr lang="en-US" dirty="0">
                  <a:solidFill>
                    <a:schemeClr val="tx1"/>
                  </a:solidFill>
                </a:rPr>
                <a:t>   + - - - - - - - - - - - - - - - - - - - - - - - - - - - - - - - - - - - +          </a:t>
              </a:r>
            </a:p>
            <a:p>
              <a:r>
                <a:rPr lang="en-US" dirty="0">
                  <a:solidFill>
                    <a:schemeClr val="tx1"/>
                  </a:solidFill>
                </a:rPr>
                <a:t>   |                IPv6 Header                                             |            </a:t>
              </a:r>
            </a:p>
            <a:p>
              <a:r>
                <a:rPr lang="en-US" dirty="0">
                  <a:solidFill>
                    <a:schemeClr val="tx1"/>
                  </a:solidFill>
                </a:rPr>
                <a:t>   + - - - - - - - - - - - - - - - - - - - - - - - - - - - - - - - - - - - +</a:t>
              </a:r>
            </a:p>
            <a:p>
              <a:r>
                <a:rPr lang="en-US" dirty="0">
                  <a:solidFill>
                    <a:srgbClr val="C00000"/>
                  </a:solidFill>
                </a:rPr>
                <a:t>   |               IPv6 Extension Header                            |</a:t>
              </a:r>
            </a:p>
            <a:p>
              <a:r>
                <a:rPr lang="en-US" dirty="0">
                  <a:solidFill>
                    <a:srgbClr val="C00000"/>
                  </a:solidFill>
                </a:rPr>
                <a:t>   |         (Encapsulations of new features)                |           </a:t>
              </a:r>
            </a:p>
            <a:p>
              <a:r>
                <a:rPr lang="en-US" dirty="0">
                  <a:solidFill>
                    <a:schemeClr val="tx1"/>
                  </a:solidFill>
                </a:rPr>
                <a:t>   |                                                                                   |           </a:t>
              </a:r>
            </a:p>
            <a:p>
              <a:r>
                <a:rPr lang="en-US" dirty="0">
                  <a:solidFill>
                    <a:schemeClr val="tx1"/>
                  </a:solidFill>
                </a:rPr>
                <a:t>   + - - - - - - - - - - - - - - - - - - - - - - - - - - - - - - - - - - - +  </a:t>
              </a:r>
            </a:p>
            <a:p>
              <a:r>
                <a:rPr lang="en-US" altLang="zh-CN" dirty="0">
                  <a:solidFill>
                    <a:schemeClr val="tx1"/>
                  </a:solidFill>
                </a:rPr>
                <a:t>   </a:t>
              </a:r>
              <a:r>
                <a:rPr lang="en-US" altLang="zh-CN" dirty="0">
                  <a:solidFill>
                    <a:srgbClr val="C00000"/>
                  </a:solidFill>
                </a:rPr>
                <a:t>|                Existing IP Tunnel Headers                    </a:t>
              </a:r>
              <a:r>
                <a:rPr lang="en-US" altLang="zh-CN" dirty="0">
                  <a:solidFill>
                    <a:schemeClr val="tx1"/>
                  </a:solidFill>
                </a:rPr>
                <a:t>|</a:t>
              </a:r>
            </a:p>
            <a:p>
              <a:r>
                <a:rPr lang="en-US" altLang="zh-CN" dirty="0">
                  <a:solidFill>
                    <a:schemeClr val="tx1"/>
                  </a:solidFill>
                </a:rPr>
                <a:t>   + - - - - - - - - - - - - - - - - - - - - - - - - - - - - - - - - - - - +                  </a:t>
              </a:r>
              <a:r>
                <a:rPr lang="en-US" dirty="0">
                  <a:solidFill>
                    <a:schemeClr val="tx1"/>
                  </a:solidFill>
                </a:rPr>
                <a:t>        </a:t>
              </a:r>
            </a:p>
            <a:p>
              <a:r>
                <a:rPr lang="en-US" dirty="0">
                  <a:solidFill>
                    <a:schemeClr val="tx1"/>
                  </a:solidFill>
                </a:rPr>
                <a:t>   |                Payload packet                                        |</a:t>
              </a:r>
            </a:p>
            <a:p>
              <a:r>
                <a:rPr lang="en-US" dirty="0">
                  <a:solidFill>
                    <a:schemeClr val="tx1"/>
                  </a:solidFill>
                </a:rPr>
                <a:t>   + - - - - - - - - - - - - - - - - - - - - - - - - - - - - - - - - - - - +                  </a:t>
              </a:r>
            </a:p>
          </p:txBody>
        </p:sp>
        <p:sp>
          <p:nvSpPr>
            <p:cNvPr id="8" name="右大括号 7"/>
            <p:cNvSpPr/>
            <p:nvPr/>
          </p:nvSpPr>
          <p:spPr>
            <a:xfrm>
              <a:off x="10610097" y="2567811"/>
              <a:ext cx="144016" cy="108012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矩形 8"/>
            <p:cNvSpPr/>
            <p:nvPr/>
          </p:nvSpPr>
          <p:spPr>
            <a:xfrm>
              <a:off x="10898129" y="2969371"/>
              <a:ext cx="1540806" cy="276999"/>
            </a:xfrm>
            <a:prstGeom prst="rect">
              <a:avLst/>
            </a:prstGeom>
          </p:spPr>
          <p:txBody>
            <a:bodyPr wrap="none">
              <a:spAutoFit/>
            </a:bodyPr>
            <a:lstStyle/>
            <a:p>
              <a:r>
                <a:rPr lang="en-US" dirty="0">
                  <a:solidFill>
                    <a:schemeClr val="tx1"/>
                  </a:solidFill>
                </a:rPr>
                <a:t>GIP6 Encapsulation</a:t>
              </a:r>
              <a:endParaRPr lang="en-US" dirty="0"/>
            </a:p>
          </p:txBody>
        </p:sp>
      </p:grpSp>
      <p:sp>
        <p:nvSpPr>
          <p:cNvPr id="5" name="矩形 4">
            <a:extLst>
              <a:ext uri="{FF2B5EF4-FFF2-40B4-BE49-F238E27FC236}">
                <a16:creationId xmlns:a16="http://schemas.microsoft.com/office/drawing/2014/main" id="{2A5DF236-D981-49B0-8931-25DDD9A3373E}"/>
              </a:ext>
            </a:extLst>
          </p:cNvPr>
          <p:cNvSpPr/>
          <p:nvPr/>
        </p:nvSpPr>
        <p:spPr>
          <a:xfrm>
            <a:off x="792338" y="4403646"/>
            <a:ext cx="11521279" cy="2308324"/>
          </a:xfrm>
          <a:prstGeom prst="rect">
            <a:avLst/>
          </a:prstGeom>
        </p:spPr>
        <p:txBody>
          <a:bodyPr wrap="square">
            <a:spAutoFit/>
          </a:bodyPr>
          <a:lstStyle/>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Option 1 has the following problems:</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Redundant Functions: For example, the UDP-based IP tunnel can directly use IPv6 flow label to implement ECMP</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Separated process of tunnel functions: Some functions use IPv6 extension headers and some functions use headers of tunnels. tunnel processing is separated and complex</a:t>
            </a:r>
          </a:p>
          <a:p>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3. If the IPSec extension header is used, the tunnel's own header maybe encrypted and unable to be parsed when necessary process is needed.</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advantage of option 1:</a:t>
            </a:r>
            <a:r>
              <a:rPr lang="zh-CN" altLang="en-US"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existing tunnel headers are retained and it is easy to implement the smooth evolution.</a:t>
            </a:r>
          </a:p>
          <a:p>
            <a:pPr marL="285750" indent="-285750">
              <a:buFont typeface="Wingdings" panose="05000000000000000000" pitchFamily="2" charset="2"/>
              <a:buChar char="Ø"/>
            </a:pPr>
            <a:r>
              <a:rPr lang="en-US" altLang="zh-CN" sz="16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With the option 2, all the instructions are encapsulated in the IPv6 extension headers which will facilitate the unifying process. This option is recommended in the document.</a:t>
            </a:r>
          </a:p>
        </p:txBody>
      </p:sp>
    </p:spTree>
    <p:extLst>
      <p:ext uri="{BB962C8B-B14F-4D97-AF65-F5344CB8AC3E}">
        <p14:creationId xmlns:p14="http://schemas.microsoft.com/office/powerpoint/2010/main" val="425636733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VXLAN</a:t>
            </a:r>
            <a:endParaRPr lang="en-US" altLang="en-US" sz="3200" b="0" kern="1200" dirty="0">
              <a:solidFill>
                <a:srgbClr val="212529"/>
              </a:solidFill>
              <a:cs typeface="+mn-cs"/>
            </a:endParaRPr>
          </a:p>
        </p:txBody>
      </p:sp>
      <p:sp>
        <p:nvSpPr>
          <p:cNvPr id="21" name="矩形 20"/>
          <p:cNvSpPr/>
          <p:nvPr/>
        </p:nvSpPr>
        <p:spPr>
          <a:xfrm>
            <a:off x="843803" y="1192226"/>
            <a:ext cx="11037765" cy="1754326"/>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1. The function of the UDP is replaced by the flow label of the IPv6 header in the GIP6 tunnel.  To ensure compatibility, the value of the flow label calculated for the purpose of ECMP SHOULD be the same as that of the source port of the UDP.</a:t>
            </a:r>
          </a:p>
          <a:p>
            <a:pPr marL="285750" lvl="0" indent="-285750" eaLnBrk="0" hangingPunct="0">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2. Definition of the VN Option</a:t>
            </a:r>
          </a:p>
          <a:p>
            <a:pPr lvl="0" eaLnBrk="0" hangingPunct="0"/>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VN Option is defined to carry the VXLAN header information.  The VN Option  MUST only be encapsulated in the Destination Options Header (DOH).</a:t>
            </a:r>
          </a:p>
        </p:txBody>
      </p:sp>
      <p:pic>
        <p:nvPicPr>
          <p:cNvPr id="32" name="图片 31"/>
          <p:cNvPicPr>
            <a:picLocks noChangeAspect="1"/>
          </p:cNvPicPr>
          <p:nvPr/>
        </p:nvPicPr>
        <p:blipFill>
          <a:blip r:embed="rId2"/>
          <a:stretch>
            <a:fillRect/>
          </a:stretch>
        </p:blipFill>
        <p:spPr>
          <a:xfrm>
            <a:off x="1096433" y="3933056"/>
            <a:ext cx="4733925" cy="1581150"/>
          </a:xfrm>
          <a:prstGeom prst="rect">
            <a:avLst/>
          </a:prstGeom>
        </p:spPr>
      </p:pic>
      <p:pic>
        <p:nvPicPr>
          <p:cNvPr id="33" name="图片 32"/>
          <p:cNvPicPr>
            <a:picLocks noChangeAspect="1"/>
          </p:cNvPicPr>
          <p:nvPr/>
        </p:nvPicPr>
        <p:blipFill>
          <a:blip r:embed="rId3"/>
          <a:stretch>
            <a:fillRect/>
          </a:stretch>
        </p:blipFill>
        <p:spPr>
          <a:xfrm>
            <a:off x="6985025" y="3964496"/>
            <a:ext cx="4752975" cy="1400175"/>
          </a:xfrm>
          <a:prstGeom prst="rect">
            <a:avLst/>
          </a:prstGeom>
        </p:spPr>
      </p:pic>
      <p:sp>
        <p:nvSpPr>
          <p:cNvPr id="35" name="矩形 34"/>
          <p:cNvSpPr/>
          <p:nvPr/>
        </p:nvSpPr>
        <p:spPr>
          <a:xfrm>
            <a:off x="8704922" y="3655449"/>
            <a:ext cx="1685077"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VXLAN headers</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
        <p:nvSpPr>
          <p:cNvPr id="36" name="矩形 35"/>
          <p:cNvSpPr/>
          <p:nvPr/>
        </p:nvSpPr>
        <p:spPr>
          <a:xfrm>
            <a:off x="2448521" y="3591257"/>
            <a:ext cx="1168910"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VN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spTree>
    <p:extLst>
      <p:ext uri="{BB962C8B-B14F-4D97-AF65-F5344CB8AC3E}">
        <p14:creationId xmlns:p14="http://schemas.microsoft.com/office/powerpoint/2010/main" val="110638503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720329" y="280382"/>
            <a:ext cx="11636132"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eaLnBrk="1" hangingPunct="1">
              <a:lnSpc>
                <a:spcPct val="90000"/>
              </a:lnSpc>
            </a:pPr>
            <a:r>
              <a:rPr lang="en-US" altLang="zh-CN" sz="3200" b="0" kern="1200" dirty="0">
                <a:solidFill>
                  <a:srgbClr val="212529"/>
                </a:solidFill>
                <a:cs typeface="+mn-cs"/>
              </a:rPr>
              <a:t>GIP6 for GRE</a:t>
            </a:r>
            <a:endParaRPr lang="en-US" altLang="en-US" sz="3200" b="0" kern="1200" dirty="0">
              <a:solidFill>
                <a:srgbClr val="212529"/>
              </a:solidFill>
              <a:cs typeface="+mn-cs"/>
            </a:endParaRPr>
          </a:p>
        </p:txBody>
      </p:sp>
      <p:sp>
        <p:nvSpPr>
          <p:cNvPr id="21" name="矩形 20"/>
          <p:cNvSpPr/>
          <p:nvPr/>
        </p:nvSpPr>
        <p:spPr>
          <a:xfrm>
            <a:off x="843803" y="1192226"/>
            <a:ext cx="11037765" cy="1706493"/>
          </a:xfrm>
          <a:prstGeom prst="rect">
            <a:avLst/>
          </a:prstGeom>
        </p:spPr>
        <p:txBody>
          <a:bodyPr wrap="square">
            <a:spAutoFit/>
          </a:bodyPr>
          <a:lstStyle/>
          <a:p>
            <a:pPr marL="285750" lvl="0" indent="-285750" eaLnBrk="0" hangingPunct="0">
              <a:lnSpc>
                <a:spcPct val="150000"/>
              </a:lnSpc>
              <a:buFont typeface="Wingdings" panose="05000000000000000000" pitchFamily="2" charset="2"/>
              <a:buChar char="Ø"/>
            </a:pPr>
            <a:r>
              <a:rPr lang="en-US" altLang="zh-CN"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The checksum, key information of GRE can reuse the IPv6 Authentication Header (AH).</a:t>
            </a:r>
            <a:endPar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285750" lvl="0" indent="-285750" eaLnBrk="0" hangingPunct="0">
              <a:lnSpc>
                <a:spcPct val="150000"/>
              </a:lnSpc>
              <a:buFont typeface="Wingdings" panose="05000000000000000000" pitchFamily="2" charset="2"/>
              <a:buChar char="Ø"/>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Definition of the GRE Option</a:t>
            </a:r>
          </a:p>
          <a:p>
            <a:pPr lvl="0" eaLnBrk="0" hangingPunct="0">
              <a:lnSpc>
                <a:spcPct val="150000"/>
              </a:lnSpc>
            </a:pPr>
            <a:r>
              <a:rPr lang="en-US" altLang="en-US" sz="18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A new option called GRE Option is defined to carry the GRE header information.  The GRE Option  MUST only be encapsulated in the Destination Options Header (DOH).</a:t>
            </a:r>
          </a:p>
        </p:txBody>
      </p:sp>
      <p:sp>
        <p:nvSpPr>
          <p:cNvPr id="36" name="矩形 35"/>
          <p:cNvSpPr/>
          <p:nvPr/>
        </p:nvSpPr>
        <p:spPr>
          <a:xfrm>
            <a:off x="4248720" y="3410516"/>
            <a:ext cx="1322798" cy="338554"/>
          </a:xfrm>
          <a:prstGeom prst="rect">
            <a:avLst/>
          </a:prstGeom>
        </p:spPr>
        <p:txBody>
          <a:bodyPr wrap="none">
            <a:spAutoFit/>
          </a:bodyPr>
          <a:lstStyle/>
          <a:p>
            <a:pPr lvl="0" eaLnBrk="0" hangingPunct="0"/>
            <a:r>
              <a:rPr lang="en-US" altLang="en-US" sz="1600" b="1" dirty="0">
                <a:solidFill>
                  <a:srgbClr val="0000FF"/>
                </a:solidFill>
                <a:latin typeface="Arial Unicode MS" panose="020B0604020202020204" pitchFamily="34" charset="-122"/>
                <a:ea typeface="var(--bs-font-monospace)"/>
              </a:rPr>
              <a:t>GRE Option</a:t>
            </a:r>
            <a:r>
              <a:rPr lang="en-US" altLang="en-US" sz="1000" b="1" dirty="0">
                <a:solidFill>
                  <a:srgbClr val="0000FF"/>
                </a:solidFill>
              </a:rPr>
              <a:t> </a:t>
            </a:r>
            <a:endParaRPr lang="en-US" altLang="en-US" sz="2400" b="1" dirty="0">
              <a:solidFill>
                <a:srgbClr val="0000FF"/>
              </a:solidFill>
              <a:latin typeface="Arial" panose="020B0604020202020204" pitchFamily="34" charset="0"/>
            </a:endParaRPr>
          </a:p>
        </p:txBody>
      </p:sp>
      <p:grpSp>
        <p:nvGrpSpPr>
          <p:cNvPr id="3" name="组合 2">
            <a:extLst>
              <a:ext uri="{FF2B5EF4-FFF2-40B4-BE49-F238E27FC236}">
                <a16:creationId xmlns:a16="http://schemas.microsoft.com/office/drawing/2014/main" id="{E1249B7D-3AE1-476A-89A2-F257ACE9A7F0}"/>
              </a:ext>
            </a:extLst>
          </p:cNvPr>
          <p:cNvGrpSpPr/>
          <p:nvPr/>
        </p:nvGrpSpPr>
        <p:grpSpPr>
          <a:xfrm>
            <a:off x="2543157" y="3959282"/>
            <a:ext cx="4733925" cy="1581150"/>
            <a:chOff x="1096433" y="3288010"/>
            <a:chExt cx="4733925" cy="1581150"/>
          </a:xfrm>
        </p:grpSpPr>
        <p:pic>
          <p:nvPicPr>
            <p:cNvPr id="32" name="图片 31"/>
            <p:cNvPicPr>
              <a:picLocks noChangeAspect="1"/>
            </p:cNvPicPr>
            <p:nvPr/>
          </p:nvPicPr>
          <p:blipFill>
            <a:blip r:embed="rId2"/>
            <a:stretch>
              <a:fillRect/>
            </a:stretch>
          </p:blipFill>
          <p:spPr>
            <a:xfrm>
              <a:off x="1096433" y="3288010"/>
              <a:ext cx="4733925" cy="1581150"/>
            </a:xfrm>
            <a:prstGeom prst="rect">
              <a:avLst/>
            </a:prstGeom>
          </p:spPr>
        </p:pic>
        <p:sp>
          <p:nvSpPr>
            <p:cNvPr id="2" name="文本框 1">
              <a:extLst>
                <a:ext uri="{FF2B5EF4-FFF2-40B4-BE49-F238E27FC236}">
                  <a16:creationId xmlns:a16="http://schemas.microsoft.com/office/drawing/2014/main" id="{C22154B6-3025-4F06-8C02-D17F9029538E}"/>
                </a:ext>
              </a:extLst>
            </p:cNvPr>
            <p:cNvSpPr txBox="1"/>
            <p:nvPr/>
          </p:nvSpPr>
          <p:spPr>
            <a:xfrm>
              <a:off x="2376513" y="4463534"/>
              <a:ext cx="432048" cy="261610"/>
            </a:xfrm>
            <a:prstGeom prst="rect">
              <a:avLst/>
            </a:prstGeom>
            <a:solidFill>
              <a:schemeClr val="bg1"/>
            </a:solidFill>
          </p:spPr>
          <p:txBody>
            <a:bodyPr wrap="square" rtlCol="0">
              <a:spAutoFit/>
            </a:bodyPr>
            <a:lstStyle/>
            <a:p>
              <a:r>
                <a:rPr lang="en-US" altLang="zh-CN" sz="1100" dirty="0">
                  <a:solidFill>
                    <a:schemeClr val="tx1">
                      <a:lumMod val="75000"/>
                      <a:lumOff val="25000"/>
                    </a:schemeClr>
                  </a:solidFill>
                </a:rPr>
                <a:t>GRE</a:t>
              </a:r>
              <a:endParaRPr lang="zh-CN" altLang="en-US" sz="1100" dirty="0">
                <a:solidFill>
                  <a:schemeClr val="tx1">
                    <a:lumMod val="75000"/>
                    <a:lumOff val="25000"/>
                  </a:schemeClr>
                </a:solidFill>
              </a:endParaRPr>
            </a:p>
          </p:txBody>
        </p:sp>
      </p:grpSp>
    </p:spTree>
    <p:extLst>
      <p:ext uri="{BB962C8B-B14F-4D97-AF65-F5344CB8AC3E}">
        <p14:creationId xmlns:p14="http://schemas.microsoft.com/office/powerpoint/2010/main" val="273808778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6620" y="764704"/>
            <a:ext cx="9649072" cy="1501909"/>
          </a:xfrm>
        </p:spPr>
        <p:txBody>
          <a:bodyPr>
            <a:normAutofit/>
          </a:bodyPr>
          <a:lstStyle/>
          <a:p>
            <a:pPr lvl="0" eaLnBrk="0" fontAlgn="base" hangingPunct="0">
              <a:lnSpc>
                <a:spcPct val="100000"/>
              </a:lnSpc>
              <a:spcAft>
                <a:spcPct val="0"/>
              </a:spcAft>
            </a:pPr>
            <a:r>
              <a:rPr lang="en-US" altLang="en-US" sz="4800" dirty="0">
                <a:solidFill>
                  <a:srgbClr val="212529"/>
                </a:solidFill>
                <a:latin typeface="Arial Unicode MS" panose="020B0604020202020204" pitchFamily="34" charset="-122"/>
                <a:ea typeface="var(--bs-font-monospace)"/>
              </a:rPr>
              <a:t>Generalized IPv6 for MPLS</a:t>
            </a:r>
            <a:endParaRPr lang="en-US" altLang="en-US" sz="6600" dirty="0">
              <a:latin typeface="Arial" panose="020B0604020202020204" pitchFamily="34" charset="0"/>
            </a:endParaRPr>
          </a:p>
        </p:txBody>
      </p:sp>
      <p:sp>
        <p:nvSpPr>
          <p:cNvPr id="6" name="Subtitle 5"/>
          <p:cNvSpPr>
            <a:spLocks noGrp="1"/>
          </p:cNvSpPr>
          <p:nvPr>
            <p:ph type="subTitle" idx="1"/>
          </p:nvPr>
        </p:nvSpPr>
        <p:spPr>
          <a:xfrm>
            <a:off x="1620429" y="3429000"/>
            <a:ext cx="9721454" cy="2448272"/>
          </a:xfrm>
        </p:spPr>
        <p:txBody>
          <a:bodyPr>
            <a:normAutofit/>
          </a:bodyPr>
          <a:lstStyle/>
          <a:p>
            <a:r>
              <a:rPr lang="en-US" altLang="zh-CN" dirty="0" err="1"/>
              <a:t>Zhenbin</a:t>
            </a:r>
            <a:r>
              <a:rPr lang="en-US" altLang="zh-CN" dirty="0"/>
              <a:t> Li</a:t>
            </a:r>
            <a:endParaRPr lang="en-US" dirty="0"/>
          </a:p>
        </p:txBody>
      </p:sp>
      <p:sp>
        <p:nvSpPr>
          <p:cNvPr id="4" name="Date Placeholder 3"/>
          <p:cNvSpPr>
            <a:spLocks noGrp="1"/>
          </p:cNvSpPr>
          <p:nvPr>
            <p:ph type="dt" sz="half" idx="10"/>
          </p:nvPr>
        </p:nvSpPr>
        <p:spPr/>
        <p:txBody>
          <a:bodyPr/>
          <a:lstStyle/>
          <a:p>
            <a:fld id="{0315167F-8C74-492E-B457-0B86505CB97C}" type="datetime1">
              <a:rPr lang="en-US" smtClean="0"/>
              <a:t>3/27/2023</a:t>
            </a:fld>
            <a:endParaRPr lang="en-US"/>
          </a:p>
        </p:txBody>
      </p:sp>
      <p:sp>
        <p:nvSpPr>
          <p:cNvPr id="2" name="Rectangle 1"/>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65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21" y="346783"/>
            <a:ext cx="12070556" cy="821507"/>
          </a:xfrm>
        </p:spPr>
        <p:txBody>
          <a:bodyPr>
            <a:normAutofit/>
          </a:bodyPr>
          <a:lstStyle/>
          <a:p>
            <a:r>
              <a:rPr lang="en-US" altLang="zh-CN" sz="3200" dirty="0">
                <a:solidFill>
                  <a:srgbClr val="212529"/>
                </a:solidFill>
                <a:latin typeface="微软雅黑" panose="020B0503020204020204" pitchFamily="34" charset="-122"/>
                <a:ea typeface="微软雅黑" panose="020B0503020204020204" pitchFamily="34" charset="-122"/>
                <a:cs typeface="+mn-cs"/>
              </a:rPr>
              <a:t>Technical Challenges to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
        <p:nvSpPr>
          <p:cNvPr id="4" name="内容占位符 2"/>
          <p:cNvSpPr txBox="1">
            <a:spLocks/>
          </p:cNvSpPr>
          <p:nvPr/>
        </p:nvSpPr>
        <p:spPr>
          <a:xfrm>
            <a:off x="1106658" y="1366619"/>
            <a:ext cx="10657184" cy="45109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MPLS is lack of the source indication and MP2P connections may occur. This causes the difficulty and complex process for OAM over MPLS. Although SFL( [RFC8957]) is defined, there is few implementation.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payload type (for example, L2 or L3 packets) cannot be directly determined because there is no payload indication.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There is no metadata extensibility and it is difficult to encapsulate new forwarding attributes for the new features such as IETF network slicing, IFIT, and APN. </a:t>
            </a:r>
          </a:p>
          <a:p>
            <a:pPr marL="514350" lvl="0" indent="-514350" eaLnBrk="0" hangingPunct="0">
              <a:lnSpc>
                <a:spcPct val="100000"/>
              </a:lnSpc>
              <a:spcBef>
                <a:spcPct val="0"/>
              </a:spcBef>
              <a:buAutoNum type="arabicPeriod"/>
            </a:pPr>
            <a:endParaRPr lang="en-US" altLang="en-US" sz="1600" dirty="0">
              <a:latin typeface="FrutigerNext LT Regular" pitchFamily="34" charset="0"/>
              <a:ea typeface="宋体" pitchFamily="2" charset="-122"/>
            </a:endParaRPr>
          </a:p>
          <a:p>
            <a:pPr marL="514350" lvl="0" indent="-514350" eaLnBrk="0" hangingPunct="0">
              <a:lnSpc>
                <a:spcPct val="100000"/>
              </a:lnSpc>
              <a:spcBef>
                <a:spcPct val="0"/>
              </a:spcBef>
              <a:buAutoNum type="arabicPeriod"/>
            </a:pPr>
            <a:r>
              <a:rPr lang="en-US" altLang="en-US" sz="1600" dirty="0">
                <a:latin typeface="FrutigerNext LT Regular" pitchFamily="34" charset="0"/>
                <a:ea typeface="宋体" pitchFamily="2" charset="-122"/>
              </a:rPr>
              <a:t>The process of the ECMP function is complex and affects forwarding performance. Entropy labels or flow labels are placed at the bottom of the label stack for processing and the internal IP header information may have to be parsed for the purpose of ECMP. </a:t>
            </a:r>
          </a:p>
        </p:txBody>
      </p:sp>
      <p:grpSp>
        <p:nvGrpSpPr>
          <p:cNvPr id="24" name="组合 23"/>
          <p:cNvGrpSpPr/>
          <p:nvPr/>
        </p:nvGrpSpPr>
        <p:grpSpPr>
          <a:xfrm>
            <a:off x="6841009" y="4365104"/>
            <a:ext cx="2592288" cy="951531"/>
            <a:chOff x="8497193" y="5579146"/>
            <a:chExt cx="2592288" cy="951531"/>
          </a:xfrm>
        </p:grpSpPr>
        <p:sp>
          <p:nvSpPr>
            <p:cNvPr id="14" name="文本框 13"/>
            <p:cNvSpPr txBox="1"/>
            <p:nvPr/>
          </p:nvSpPr>
          <p:spPr>
            <a:xfrm>
              <a:off x="8640399" y="5878843"/>
              <a:ext cx="108012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Label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5" name="文本框 14"/>
            <p:cNvSpPr txBox="1"/>
            <p:nvPr/>
          </p:nvSpPr>
          <p:spPr>
            <a:xfrm>
              <a:off x="9720519" y="5878842"/>
              <a:ext cx="360040"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TC</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6" name="文本框 15"/>
            <p:cNvSpPr txBox="1"/>
            <p:nvPr/>
          </p:nvSpPr>
          <p:spPr>
            <a:xfrm>
              <a:off x="10065527" y="5878841"/>
              <a:ext cx="21602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S</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7" name="文本框 16"/>
            <p:cNvSpPr txBox="1"/>
            <p:nvPr/>
          </p:nvSpPr>
          <p:spPr>
            <a:xfrm>
              <a:off x="10281551" y="5878841"/>
              <a:ext cx="576064" cy="246221"/>
            </a:xfrm>
            <a:prstGeom prst="rect">
              <a:avLst/>
            </a:prstGeom>
            <a:solidFill>
              <a:srgbClr val="FFCC66"/>
            </a:solidFill>
            <a:ln>
              <a:solidFill>
                <a:srgbClr val="000000"/>
              </a:solidFill>
            </a:ln>
          </p:spPr>
          <p:txBody>
            <a:bodyPr wrap="square" rtlCol="0">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solidFill>
                  <a:effectLst/>
                  <a:uLnTx/>
                  <a:uFillTx/>
                  <a:latin typeface="Arial" panose="020B0604020202020204" pitchFamily="34" charset="0"/>
                </a:rPr>
                <a:t>TTL</a:t>
              </a:r>
              <a:endParaRPr kumimoji="0" lang="zh-CN" altLang="en-US" sz="10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8" name="文本框 17"/>
            <p:cNvSpPr txBox="1"/>
            <p:nvPr/>
          </p:nvSpPr>
          <p:spPr>
            <a:xfrm>
              <a:off x="8497193" y="5579146"/>
              <a:ext cx="2592288" cy="276999"/>
            </a:xfrm>
            <a:prstGeom prst="rect">
              <a:avLst/>
            </a:prstGeom>
            <a:noFill/>
          </p:spPr>
          <p:txBody>
            <a:bodyPr wrap="square" rtlCol="0">
              <a:spAutoFit/>
            </a:bodyPr>
            <a:lstStyle/>
            <a:p>
              <a:pPr algn="ctr" eaLnBrk="0" hangingPunct="0"/>
              <a:r>
                <a:rPr lang="en-US" altLang="zh-CN" dirty="0">
                  <a:solidFill>
                    <a:srgbClr val="000000"/>
                  </a:solidFill>
                  <a:latin typeface="Arial" panose="020B0604020202020204" pitchFamily="34" charset="0"/>
                </a:rPr>
                <a:t>MPLS Label  </a:t>
              </a:r>
              <a:r>
                <a:rPr lang="en-US" altLang="zh-CN" dirty="0" err="1">
                  <a:solidFill>
                    <a:srgbClr val="000000"/>
                  </a:solidFill>
                  <a:latin typeface="Arial" panose="020B0604020202020204" pitchFamily="34" charset="0"/>
                </a:rPr>
                <a:t>Encap</a:t>
              </a:r>
              <a:endParaRPr lang="zh-CN" altLang="en-US" dirty="0">
                <a:solidFill>
                  <a:srgbClr val="000000"/>
                </a:solidFill>
                <a:latin typeface="Arial" panose="020B0604020202020204" pitchFamily="34" charset="0"/>
              </a:endParaRPr>
            </a:p>
          </p:txBody>
        </p:sp>
        <p:sp>
          <p:nvSpPr>
            <p:cNvPr id="20" name="文本框 19"/>
            <p:cNvSpPr txBox="1"/>
            <p:nvPr/>
          </p:nvSpPr>
          <p:spPr>
            <a:xfrm>
              <a:off x="9073257" y="6130567"/>
              <a:ext cx="576064" cy="400110"/>
            </a:xfrm>
            <a:prstGeom prst="rect">
              <a:avLst/>
            </a:prstGeom>
            <a:noFill/>
          </p:spPr>
          <p:txBody>
            <a:bodyPr wrap="square" rtlCol="0">
              <a:spAutoFit/>
            </a:bodyPr>
            <a:lstStyle/>
            <a:p>
              <a:pPr eaLnBrk="0" hangingPunct="0"/>
              <a:r>
                <a:rPr lang="en-US" altLang="zh-CN" sz="1000" dirty="0">
                  <a:solidFill>
                    <a:srgbClr val="000000"/>
                  </a:solidFill>
                  <a:latin typeface="Arial" panose="020B0604020202020204" pitchFamily="34" charset="0"/>
                </a:rPr>
                <a:t>20</a:t>
              </a:r>
            </a:p>
            <a:p>
              <a:pP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1" name="文本框 20"/>
            <p:cNvSpPr txBox="1"/>
            <p:nvPr/>
          </p:nvSpPr>
          <p:spPr>
            <a:xfrm>
              <a:off x="9612507" y="6124429"/>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3 </a:t>
              </a:r>
            </a:p>
            <a:p>
              <a:pPr algn="ctr" eaLnBrk="0" hangingPunct="0"/>
              <a:r>
                <a:rPr lang="en-US" altLang="zh-CN" sz="1000" dirty="0">
                  <a:solidFill>
                    <a:srgbClr val="000000"/>
                  </a:solidFill>
                  <a:latin typeface="Arial" panose="020B0604020202020204" pitchFamily="34" charset="0"/>
                </a:rPr>
                <a:t>bits</a:t>
              </a:r>
              <a:endParaRPr lang="zh-CN" altLang="en-US" sz="1000" dirty="0">
                <a:solidFill>
                  <a:srgbClr val="000000"/>
                </a:solidFill>
                <a:latin typeface="Arial" panose="020B0604020202020204" pitchFamily="34" charset="0"/>
              </a:endParaRPr>
            </a:p>
          </p:txBody>
        </p:sp>
        <p:sp>
          <p:nvSpPr>
            <p:cNvPr id="22" name="文本框 21"/>
            <p:cNvSpPr txBox="1"/>
            <p:nvPr/>
          </p:nvSpPr>
          <p:spPr>
            <a:xfrm>
              <a:off x="9900539"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1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sp>
          <p:nvSpPr>
            <p:cNvPr id="23" name="文本框 22"/>
            <p:cNvSpPr txBox="1"/>
            <p:nvPr/>
          </p:nvSpPr>
          <p:spPr>
            <a:xfrm>
              <a:off x="10306021" y="6123335"/>
              <a:ext cx="576064" cy="400110"/>
            </a:xfrm>
            <a:prstGeom prst="rect">
              <a:avLst/>
            </a:prstGeom>
            <a:noFill/>
          </p:spPr>
          <p:txBody>
            <a:bodyPr wrap="square" rtlCol="0">
              <a:spAutoFit/>
            </a:bodyPr>
            <a:lstStyle/>
            <a:p>
              <a:pPr algn="ctr" eaLnBrk="0" hangingPunct="0"/>
              <a:r>
                <a:rPr lang="en-US" altLang="zh-CN" sz="1000" dirty="0">
                  <a:solidFill>
                    <a:srgbClr val="000000"/>
                  </a:solidFill>
                  <a:latin typeface="Arial" panose="020B0604020202020204" pitchFamily="34" charset="0"/>
                </a:rPr>
                <a:t>8 </a:t>
              </a:r>
            </a:p>
            <a:p>
              <a:pPr algn="ctr" eaLnBrk="0" hangingPunct="0"/>
              <a:r>
                <a:rPr lang="en-US" altLang="zh-CN" sz="1000" dirty="0">
                  <a:solidFill>
                    <a:srgbClr val="000000"/>
                  </a:solidFill>
                  <a:latin typeface="Arial" panose="020B0604020202020204" pitchFamily="34" charset="0"/>
                </a:rPr>
                <a:t>bit</a:t>
              </a:r>
              <a:endParaRPr lang="zh-CN" altLang="en-US" sz="1000" dirty="0">
                <a:solidFill>
                  <a:srgbClr val="000000"/>
                </a:solidFill>
                <a:latin typeface="Arial" panose="020B0604020202020204" pitchFamily="34" charset="0"/>
              </a:endParaRPr>
            </a:p>
          </p:txBody>
        </p:sp>
      </p:grpSp>
    </p:spTree>
    <p:extLst>
      <p:ext uri="{BB962C8B-B14F-4D97-AF65-F5344CB8AC3E}">
        <p14:creationId xmlns:p14="http://schemas.microsoft.com/office/powerpoint/2010/main" val="142576296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0329" y="1556792"/>
            <a:ext cx="6120024" cy="3108543"/>
          </a:xfrm>
          <a:prstGeom prst="rect">
            <a:avLst/>
          </a:prstGeom>
        </p:spPr>
        <p:txBody>
          <a:bodyPr wrap="square">
            <a:spAutoFit/>
          </a:bodyPr>
          <a:lstStyle/>
          <a:p>
            <a:r>
              <a:rPr lang="en-US" sz="1400" dirty="0">
                <a:solidFill>
                  <a:schemeClr val="tx1"/>
                </a:solidFill>
              </a:rPr>
              <a:t>Draft-li-rtgwg-generalized-ipv6-tunnel defines the GIP6 tunnel to support both new features(</a:t>
            </a:r>
            <a:r>
              <a:rPr lang="en-US" altLang="zh-CN" sz="1400" dirty="0" err="1">
                <a:solidFill>
                  <a:schemeClr val="tx1"/>
                </a:solidFill>
              </a:rPr>
              <a:t>iOAM</a:t>
            </a:r>
            <a:r>
              <a:rPr lang="en-US" altLang="zh-CN" sz="1400" dirty="0">
                <a:solidFill>
                  <a:schemeClr val="tx1"/>
                </a:solidFill>
              </a:rPr>
              <a:t>/APN…</a:t>
            </a:r>
            <a:r>
              <a:rPr lang="en-US" sz="1400" dirty="0">
                <a:solidFill>
                  <a:schemeClr val="tx1"/>
                </a:solidFill>
              </a:rPr>
              <a:t>) and the existing functions for the IP tunnels based on the extension of the IPv6 extension header. </a:t>
            </a:r>
          </a:p>
          <a:p>
            <a:endParaRPr lang="en-US" sz="1400" dirty="0">
              <a:solidFill>
                <a:schemeClr val="tx1"/>
              </a:solidFill>
            </a:endParaRPr>
          </a:p>
          <a:p>
            <a:r>
              <a:rPr lang="en-US" sz="1400" dirty="0">
                <a:solidFill>
                  <a:schemeClr val="tx1"/>
                </a:solidFill>
              </a:rPr>
              <a:t>If the GIP6 tunnel is used for MPLS, there can be the following advantages:</a:t>
            </a:r>
          </a:p>
          <a:p>
            <a:endParaRPr lang="en-US" sz="1400" dirty="0">
              <a:solidFill>
                <a:schemeClr val="tx1"/>
              </a:solidFill>
            </a:endParaRPr>
          </a:p>
          <a:p>
            <a:r>
              <a:rPr lang="en-US" sz="1400" dirty="0">
                <a:solidFill>
                  <a:schemeClr val="tx1"/>
                </a:solidFill>
              </a:rPr>
              <a:t>   1.  The IPv6 source address is used to form a source identifier.</a:t>
            </a:r>
          </a:p>
          <a:p>
            <a:endParaRPr lang="en-US" sz="1400" dirty="0">
              <a:solidFill>
                <a:schemeClr val="tx1"/>
              </a:solidFill>
            </a:endParaRPr>
          </a:p>
          <a:p>
            <a:r>
              <a:rPr lang="en-US" sz="1400" dirty="0">
                <a:solidFill>
                  <a:schemeClr val="tx1"/>
                </a:solidFill>
              </a:rPr>
              <a:t>   2.  The IPv6 NH can indicate the payload type.</a:t>
            </a:r>
          </a:p>
          <a:p>
            <a:endParaRPr lang="en-US" sz="1400" dirty="0">
              <a:solidFill>
                <a:schemeClr val="tx1"/>
              </a:solidFill>
            </a:endParaRPr>
          </a:p>
          <a:p>
            <a:r>
              <a:rPr lang="en-US" sz="1400" dirty="0">
                <a:solidFill>
                  <a:schemeClr val="tx1"/>
                </a:solidFill>
              </a:rPr>
              <a:t>   3.  IPv6 flow labels are used to implement ECMP.</a:t>
            </a:r>
          </a:p>
          <a:p>
            <a:endParaRPr lang="en-US" sz="1400" dirty="0">
              <a:solidFill>
                <a:schemeClr val="tx1"/>
              </a:solidFill>
            </a:endParaRPr>
          </a:p>
          <a:p>
            <a:r>
              <a:rPr lang="en-US" sz="1400" dirty="0">
                <a:solidFill>
                  <a:schemeClr val="tx1"/>
                </a:solidFill>
              </a:rPr>
              <a:t>   4.  The encapsulations for the new features have been defined well in the IPv6 and can be reused easily.</a:t>
            </a:r>
          </a:p>
        </p:txBody>
      </p:sp>
      <p:pic>
        <p:nvPicPr>
          <p:cNvPr id="10" name="图片 9"/>
          <p:cNvPicPr>
            <a:picLocks noChangeAspect="1"/>
          </p:cNvPicPr>
          <p:nvPr/>
        </p:nvPicPr>
        <p:blipFill>
          <a:blip r:embed="rId2"/>
          <a:stretch>
            <a:fillRect/>
          </a:stretch>
        </p:blipFill>
        <p:spPr>
          <a:xfrm>
            <a:off x="7057033" y="1484784"/>
            <a:ext cx="5436865" cy="2376264"/>
          </a:xfrm>
          <a:prstGeom prst="rect">
            <a:avLst/>
          </a:prstGeom>
        </p:spPr>
      </p:pic>
      <p:sp>
        <p:nvSpPr>
          <p:cNvPr id="16" name="Title 1"/>
          <p:cNvSpPr txBox="1">
            <a:spLocks/>
          </p:cNvSpPr>
          <p:nvPr/>
        </p:nvSpPr>
        <p:spPr>
          <a:xfrm>
            <a:off x="805075" y="548680"/>
            <a:ext cx="12070556" cy="4899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altLang="zh-CN" sz="3200" dirty="0">
                <a:solidFill>
                  <a:srgbClr val="212529"/>
                </a:solidFill>
                <a:latin typeface="微软雅黑" panose="020B0503020204020204" pitchFamily="34" charset="-122"/>
                <a:ea typeface="微软雅黑" panose="020B0503020204020204" pitchFamily="34" charset="-122"/>
                <a:cs typeface="+mn-cs"/>
              </a:rPr>
              <a:t>GIP6 tunnel for MPLS</a:t>
            </a:r>
            <a:endParaRPr lang="en-US" sz="3200" dirty="0">
              <a:solidFill>
                <a:srgbClr val="212529"/>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150725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36553" y="2128876"/>
            <a:ext cx="5184576" cy="2923175"/>
          </a:xfrm>
          <a:prstGeom prst="rect">
            <a:avLst/>
          </a:prstGeom>
        </p:spPr>
      </p:pic>
      <p:sp>
        <p:nvSpPr>
          <p:cNvPr id="11" name="标题 1"/>
          <p:cNvSpPr txBox="1">
            <a:spLocks/>
          </p:cNvSpPr>
          <p:nvPr/>
        </p:nvSpPr>
        <p:spPr bwMode="auto">
          <a:xfrm>
            <a:off x="401004" y="280382"/>
            <a:ext cx="11955457" cy="653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47" rIns="80096" bIns="40047" numCol="1" anchor="ctr" anchorCtr="0" compatLnSpc="1">
            <a:prstTxWarp prst="textNoShape">
              <a:avLst/>
            </a:prstTxWarp>
            <a:noAutofit/>
          </a:bodyPr>
          <a:lstStyle>
            <a:lvl1pPr indent="0" defTabSz="914400" eaLnBrk="0" fontAlgn="base" hangingPunct="0">
              <a:lnSpc>
                <a:spcPct val="100000"/>
              </a:lnSpc>
              <a:spcBef>
                <a:spcPct val="0"/>
              </a:spcBef>
              <a:spcAft>
                <a:spcPct val="0"/>
              </a:spcAft>
              <a:buFontTx/>
              <a:buNone/>
              <a:defRPr sz="3600" b="1" kern="0" baseline="0">
                <a:solidFill>
                  <a:srgbClr val="990000"/>
                </a:solidFill>
                <a:latin typeface="微软雅黑" panose="020B0503020204020204" pitchFamily="34" charset="-122"/>
                <a:ea typeface="微软雅黑" panose="020B0503020204020204" pitchFamily="34" charset="-122"/>
                <a:cs typeface="Arial" panose="020B0604020202020204" pitchFamily="34" charset="0"/>
              </a:defRPr>
            </a:lvl1pPr>
            <a:lvl2pPr marL="593841" indent="0" algn="ctr" defTabSz="1187798">
              <a:lnSpc>
                <a:spcPct val="90000"/>
              </a:lnSpc>
              <a:spcBef>
                <a:spcPts val="650"/>
              </a:spcBef>
              <a:buFont typeface="Arial" panose="020B0604020202020204" pitchFamily="34" charset="0"/>
              <a:buNone/>
              <a:defRPr sz="2598"/>
            </a:lvl2pPr>
            <a:lvl3pPr marL="1187679" indent="0" algn="ctr" defTabSz="1187798">
              <a:lnSpc>
                <a:spcPct val="90000"/>
              </a:lnSpc>
              <a:spcBef>
                <a:spcPts val="650"/>
              </a:spcBef>
              <a:buFont typeface="Arial" panose="020B0604020202020204" pitchFamily="34" charset="0"/>
              <a:buNone/>
              <a:defRPr sz="2338"/>
            </a:lvl3pPr>
            <a:lvl4pPr marL="1781521" indent="0" algn="ctr" defTabSz="1187798">
              <a:lnSpc>
                <a:spcPct val="90000"/>
              </a:lnSpc>
              <a:spcBef>
                <a:spcPts val="650"/>
              </a:spcBef>
              <a:buFont typeface="Arial" panose="020B0604020202020204" pitchFamily="34" charset="0"/>
              <a:buNone/>
              <a:defRPr sz="2079"/>
            </a:lvl4pPr>
            <a:lvl5pPr marL="2375360" indent="0" algn="ctr" defTabSz="1187798">
              <a:lnSpc>
                <a:spcPct val="90000"/>
              </a:lnSpc>
              <a:spcBef>
                <a:spcPts val="650"/>
              </a:spcBef>
              <a:buFont typeface="Arial" panose="020B0604020202020204" pitchFamily="34" charset="0"/>
              <a:buNone/>
              <a:defRPr sz="2079"/>
            </a:lvl5pPr>
            <a:lvl6pPr marL="2969200" indent="0" algn="ctr" defTabSz="1187798">
              <a:lnSpc>
                <a:spcPct val="90000"/>
              </a:lnSpc>
              <a:spcBef>
                <a:spcPts val="650"/>
              </a:spcBef>
              <a:buFont typeface="Arial" panose="020B0604020202020204" pitchFamily="34" charset="0"/>
              <a:buNone/>
              <a:defRPr sz="2079"/>
            </a:lvl6pPr>
            <a:lvl7pPr marL="3563040" indent="0" algn="ctr" defTabSz="1187798">
              <a:lnSpc>
                <a:spcPct val="90000"/>
              </a:lnSpc>
              <a:spcBef>
                <a:spcPts val="650"/>
              </a:spcBef>
              <a:buFont typeface="Arial" panose="020B0604020202020204" pitchFamily="34" charset="0"/>
              <a:buNone/>
              <a:defRPr sz="2079"/>
            </a:lvl7pPr>
            <a:lvl8pPr marL="4156881" indent="0" algn="ctr" defTabSz="1187798">
              <a:lnSpc>
                <a:spcPct val="90000"/>
              </a:lnSpc>
              <a:spcBef>
                <a:spcPts val="650"/>
              </a:spcBef>
              <a:buFont typeface="Arial" panose="020B0604020202020204" pitchFamily="34" charset="0"/>
              <a:buNone/>
              <a:defRPr sz="2079"/>
            </a:lvl8pPr>
            <a:lvl9pPr marL="4750720" indent="0" algn="ctr" defTabSz="1187798">
              <a:lnSpc>
                <a:spcPct val="90000"/>
              </a:lnSpc>
              <a:spcBef>
                <a:spcPts val="650"/>
              </a:spcBef>
              <a:buFont typeface="Arial" panose="020B0604020202020204" pitchFamily="34" charset="0"/>
              <a:buNone/>
              <a:defRPr sz="2079"/>
            </a:lvl9pPr>
          </a:lstStyle>
          <a:p>
            <a:pPr lvl="0"/>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IPv6 MPLS SID</a:t>
            </a:r>
            <a:r>
              <a:rPr lang="en-US" altLang="en-US" sz="20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(Type 1)</a:t>
            </a:r>
            <a:r>
              <a:rPr lang="en-US" altLang="en-US" sz="2800" b="0" kern="120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 can be placed in the IPv6 destination address</a:t>
            </a:r>
            <a:endParaRPr lang="en-US" altLang="en-US" sz="2800" b="0"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0" name="Rectangle 2"/>
          <p:cNvSpPr>
            <a:spLocks noChangeArrowheads="1"/>
          </p:cNvSpPr>
          <p:nvPr/>
        </p:nvSpPr>
        <p:spPr bwMode="auto">
          <a:xfrm>
            <a:off x="0" y="90100"/>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矩形 20"/>
          <p:cNvSpPr/>
          <p:nvPr/>
        </p:nvSpPr>
        <p:spPr>
          <a:xfrm>
            <a:off x="843804" y="1192226"/>
            <a:ext cx="9973108" cy="923330"/>
          </a:xfrm>
          <a:prstGeom prst="rect">
            <a:avLst/>
          </a:prstGeom>
        </p:spPr>
        <p:txBody>
          <a:bodyPr wrap="square">
            <a:spAutoFit/>
          </a:bodyPr>
          <a:lstStyle/>
          <a:p>
            <a:pPr marL="285750" lvl="0" indent="-285750" eaLnBrk="0" hangingPunct="0">
              <a:buFont typeface="Wingdings" panose="05000000000000000000" pitchFamily="2" charset="2"/>
              <a:buChar char="Ø"/>
            </a:pPr>
            <a:r>
              <a:rPr lang="en-US" altLang="en-US" sz="1800" dirty="0">
                <a:solidFill>
                  <a:schemeClr val="tx1"/>
                </a:solidFill>
              </a:rPr>
              <a:t>Processing of the first label following the special prefix is as follows:</a:t>
            </a:r>
          </a:p>
          <a:p>
            <a:pPr marL="285750" lvl="0" indent="-285750" eaLnBrk="0" hangingPunct="0">
              <a:buFont typeface="Wingdings" panose="05000000000000000000" pitchFamily="2" charset="2"/>
              <a:buChar char="ü"/>
            </a:pPr>
            <a:r>
              <a:rPr lang="en-US" altLang="en-US" sz="1800" dirty="0">
                <a:solidFill>
                  <a:schemeClr val="tx1"/>
                </a:solidFill>
              </a:rPr>
              <a:t> (1) If the local action of the MPLS label is POP, the followed label encapsulations are shifted left by 32 bits after the label is popped. The following figure shows the process. </a:t>
            </a:r>
          </a:p>
        </p:txBody>
      </p:sp>
      <p:sp>
        <p:nvSpPr>
          <p:cNvPr id="23" name="Rectangle 3"/>
          <p:cNvSpPr>
            <a:spLocks noChangeArrowheads="1"/>
          </p:cNvSpPr>
          <p:nvPr/>
        </p:nvSpPr>
        <p:spPr bwMode="auto">
          <a:xfrm>
            <a:off x="216273" y="795111"/>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矩形 23"/>
          <p:cNvSpPr/>
          <p:nvPr/>
        </p:nvSpPr>
        <p:spPr>
          <a:xfrm>
            <a:off x="828341" y="5270241"/>
            <a:ext cx="10870931" cy="646331"/>
          </a:xfrm>
          <a:prstGeom prst="rect">
            <a:avLst/>
          </a:prstGeom>
        </p:spPr>
        <p:txBody>
          <a:bodyPr wrap="square">
            <a:spAutoFit/>
          </a:bodyPr>
          <a:lstStyle/>
          <a:p>
            <a:pPr marL="285750" lvl="0" indent="-285750" eaLnBrk="0" hangingPunct="0">
              <a:buFont typeface="Wingdings" panose="05000000000000000000" pitchFamily="2" charset="2"/>
              <a:buChar char="ü"/>
            </a:pPr>
            <a:r>
              <a:rPr lang="en-US" altLang="en-US" sz="1800" dirty="0">
                <a:solidFill>
                  <a:schemeClr val="tx1"/>
                </a:solidFill>
              </a:rPr>
              <a:t>(2) If the local action of the MPLS label is SWAP, the label encapsulation is changed to the new label after swap. </a:t>
            </a:r>
          </a:p>
        </p:txBody>
      </p:sp>
      <p:grpSp>
        <p:nvGrpSpPr>
          <p:cNvPr id="28" name="组合 27"/>
          <p:cNvGrpSpPr/>
          <p:nvPr/>
        </p:nvGrpSpPr>
        <p:grpSpPr>
          <a:xfrm>
            <a:off x="4682773" y="3436181"/>
            <a:ext cx="2228240" cy="776412"/>
            <a:chOff x="4250725" y="3501008"/>
            <a:chExt cx="2228240" cy="864096"/>
          </a:xfrm>
        </p:grpSpPr>
        <p:cxnSp>
          <p:nvCxnSpPr>
            <p:cNvPr id="26" name="直接箭头连接符 25"/>
            <p:cNvCxnSpPr/>
            <p:nvPr/>
          </p:nvCxnSpPr>
          <p:spPr>
            <a:xfrm flipH="1">
              <a:off x="425072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5544865" y="3501008"/>
              <a:ext cx="934100" cy="86409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88644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marL="0" marR="0" indent="0" algn="l" defTabSz="801688"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none" rtlCol="0">
        <a:spAutoFit/>
      </a:bodyPr>
      <a:lstStyle>
        <a:defPPr>
          <a:defRPr dirty="0" smtClean="0">
            <a:solidFill>
              <a:schemeClr val="tx1"/>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txDef>
      <a:spPr>
        <a:solidFill>
          <a:schemeClr val="bg1"/>
        </a:solidFill>
      </a:spPr>
      <a:bodyPr wrap="none" lIns="121909" tIns="60954" rIns="121909" bIns="60954" rtlCol="0">
        <a:noAutofit/>
      </a:bodyPr>
      <a:lstStyle>
        <a:defPPr fontAlgn="auto">
          <a:lnSpc>
            <a:spcPct val="130000"/>
          </a:lnSpc>
          <a:spcBef>
            <a:spcPts val="0"/>
          </a:spcBef>
          <a:spcAft>
            <a:spcPts val="0"/>
          </a:spcAft>
          <a:buNone/>
          <a:defRPr sz="1400" kern="0" dirty="0" smtClean="0">
            <a:solidFill>
              <a:srgbClr val="000000"/>
            </a:solidFill>
            <a:latin typeface="+mn-ea"/>
            <a:ea typeface="+mn-ea"/>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3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1D1D1A">
                <a:lumMod val="75000"/>
                <a:alpha val="8000"/>
              </a:srgbClr>
            </a:gs>
            <a:gs pos="100000">
              <a:srgbClr val="FFFFFF">
                <a:alpha val="15000"/>
              </a:srgbClr>
            </a:gs>
          </a:gsLst>
          <a:lin ang="5400000" scaled="0"/>
        </a:gradFill>
        <a:ln w="6350">
          <a:gradFill>
            <a:gsLst>
              <a:gs pos="0">
                <a:srgbClr val="1D1D1A">
                  <a:lumMod val="50000"/>
                  <a:alpha val="0"/>
                </a:srgbClr>
              </a:gs>
              <a:gs pos="100000">
                <a:srgbClr val="FFFFFF">
                  <a:alpha val="80000"/>
                </a:srgbClr>
              </a:gs>
            </a:gsLst>
            <a:lin ang="5400000" scaled="0"/>
          </a:gradFill>
          <a:miter lim="400000"/>
        </a:ln>
      </a:spPr>
      <a:bodyPr lIns="22519" tIns="22519" rIns="22519" bIns="22519" anchor="ctr"/>
      <a:lstStyle>
        <a:defPPr algn="ctr" defTabSz="762635" fontAlgn="base" hangingPunct="0">
          <a:spcBef>
            <a:spcPct val="0"/>
          </a:spcBef>
          <a:spcAft>
            <a:spcPct val="0"/>
          </a:spcAft>
          <a:defRPr sz="1000" kern="0">
            <a:solidFill>
              <a:srgbClr val="C00000"/>
            </a:solidFill>
            <a:latin typeface="微软雅黑" panose="020B0503020204020204" pitchFamily="34" charset="-122"/>
            <a:ea typeface="微软雅黑" panose="020B0503020204020204" pitchFamily="34" charset="-122"/>
            <a:cs typeface="Arial" panose="020B0604020202020204" pitchFamily="34" charset="0"/>
          </a:defRPr>
        </a:defPPr>
      </a:lst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_白色_16_9" id="{7CD4B91F-273A-4322-964F-6BD7E403B39E}" vid="{7466A2A5-F21C-401E-B6D0-CA69BF331BD4}"/>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2_自定义设计方案">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2_自定义设计方案 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6">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2_自定义设计方案 7">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8">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2_自定义设计方案 9">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tx1"/>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algn="l" defTabSz="801688">
          <a:lnSpc>
            <a:spcPct val="100000"/>
          </a:lnSpc>
          <a:buClrTx/>
          <a:buSzTx/>
          <a:buFontTx/>
          <a:buNone/>
          <a:defRPr sz="1400" dirty="0" smtClean="0">
            <a:solidFill>
              <a:srgbClr val="000000"/>
            </a:solidFill>
            <a:ea typeface="ＭＳ Ｐゴシック" pitchFamily="34" charset="-128"/>
          </a:defRPr>
        </a:defPPr>
      </a:lstStyle>
    </a:spDef>
    <a:lnDef>
      <a:spPr bwMode="auto">
        <a:xfrm>
          <a:off x="0" y="0"/>
          <a:ext cx="1" cy="1"/>
        </a:xfrm>
        <a:custGeom>
          <a:avLst/>
          <a:gdLst/>
          <a:ahLst/>
          <a:cxnLst/>
          <a:rect l="0" t="0" r="0" b="0"/>
          <a:pathLst/>
        </a:custGeom>
        <a:solidFill>
          <a:srgbClr val="FFCC99"/>
        </a:solidFill>
        <a:ln w="9525" cap="flat" cmpd="sng" algn="ctr">
          <a:noFill/>
          <a:prstDash val="solid"/>
          <a:round/>
          <a:headEnd type="none" w="med" len="med"/>
          <a:tailEnd type="none" w="med" len="med"/>
        </a:ln>
        <a:effectLst>
          <a:prstShdw prst="shdw17" dist="17961" dir="2700000">
            <a:srgbClr val="FFCC99">
              <a:gamma/>
              <a:shade val="60000"/>
              <a:invGamma/>
            </a:srgbClr>
          </a:prstShdw>
        </a:effectLst>
      </a:spPr>
      <a:bodyPr vert="horz" wrap="none" lIns="78355" tIns="39177" rIns="78355" bIns="39177" numCol="1" anchor="ctr" anchorCtr="0" compatLnSpc="1">
        <a:prstTxWarp prst="textNoShape">
          <a:avLst/>
        </a:prstTxWarp>
      </a:bodyPr>
      <a:lstStyle>
        <a:defPPr marL="0" marR="0" indent="0" algn="ctr" defTabSz="752475" rtl="0" eaLnBrk="1" fontAlgn="base" latinLnBrk="0" hangingPunct="1">
          <a:lnSpc>
            <a:spcPct val="140000"/>
          </a:lnSpc>
          <a:spcBef>
            <a:spcPct val="0"/>
          </a:spcBef>
          <a:spcAft>
            <a:spcPct val="0"/>
          </a:spcAft>
          <a:buClr>
            <a:schemeClr val="bg2"/>
          </a:buClr>
          <a:buSzPct val="60000"/>
          <a:buFont typeface="Wingdings" pitchFamily="2" charset="2"/>
          <a:buNone/>
          <a:tabLst/>
          <a:defRPr kumimoji="0" lang="en-US" sz="1200" b="0" i="0" u="none" strike="noStrike" cap="none" normalizeH="0" baseline="0" smtClean="0">
            <a:ln>
              <a:noFill/>
            </a:ln>
            <a:solidFill>
              <a:schemeClr val="tx1"/>
            </a:solidFill>
            <a:effectLst/>
            <a:latin typeface="FrutigerNext LT Regular" pitchFamily="34" charset="0"/>
            <a:ea typeface="华文细黑" pitchFamily="2" charset="-122"/>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Blank">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2"/>
          </a:solidFill>
          <a:prstDash val="solid"/>
          <a:round/>
          <a:headEnd type="none" w="med" len="med"/>
          <a:tailEnd type="none" w="med" len="med"/>
        </a:ln>
        <a:effectLst/>
      </a:spPr>
      <a:bodyPr vert="horz" wrap="square" lIns="79200" tIns="39600" rIns="79200" bIns="39600" numCol="1" rtlCol="0" anchor="t" anchorCtr="0" compatLnSpc="1">
        <a:prstTxWarp prst="textNoShape">
          <a:avLst/>
        </a:prstTxWarp>
        <a:noAutofit/>
      </a:bodyPr>
      <a:lstStyle>
        <a:defPPr defTabSz="801688">
          <a:lnSpc>
            <a:spcPct val="100000"/>
          </a:lnSpc>
          <a:buClrTx/>
          <a:buSzTx/>
          <a:buFontTx/>
          <a:buNone/>
          <a:defRPr sz="1800" dirty="0" smtClean="0">
            <a:solidFill>
              <a:srgbClr val="00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txDef>
      <a:spPr>
        <a:noFill/>
      </a:spPr>
      <a:bodyPr wrap="square" rtlCol="0">
        <a:spAutoFit/>
      </a:bodyPr>
      <a:lstStyle>
        <a:defPPr>
          <a:defRPr dirty="0" smtClean="0">
            <a:solidFill>
              <a:srgbClr val="000000"/>
            </a:solidFill>
          </a:defRPr>
        </a:defPPr>
      </a:lstStyle>
    </a:tx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9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7_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lgn="ctr">
          <a:noFill/>
          <a:round/>
          <a:headEnd/>
          <a:tailEnd type="none" w="lg" len="lg"/>
        </a:ln>
      </a:spPr>
      <a:bodyPr wrap="none" lIns="35978" tIns="17989" rIns="35978" bIns="17989" anchor="ctr"/>
      <a:lstStyle>
        <a:defPPr>
          <a:defRPr sz="1100" dirty="0" smtClean="0">
            <a:solidFill>
              <a:schemeClr val="tx1"/>
            </a:solidFill>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bg1"/>
            </a:solidFill>
            <a:effectLst/>
            <a:latin typeface="FrutigerNext LT Regular" pitchFamily="34"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47907</TotalTime>
  <Words>1450</Words>
  <Application>Microsoft Office PowerPoint</Application>
  <PresentationFormat>自定义</PresentationFormat>
  <Paragraphs>112</Paragraphs>
  <Slides>11</Slides>
  <Notes>0</Notes>
  <HiddenSlides>0</HiddenSlides>
  <MMClips>0</MMClips>
  <ScaleCrop>false</ScaleCrop>
  <HeadingPairs>
    <vt:vector size="6" baseType="variant">
      <vt:variant>
        <vt:lpstr>已用的字体</vt:lpstr>
      </vt:variant>
      <vt:variant>
        <vt:i4>20</vt:i4>
      </vt:variant>
      <vt:variant>
        <vt:lpstr>主题</vt:lpstr>
      </vt:variant>
      <vt:variant>
        <vt:i4>14</vt:i4>
      </vt:variant>
      <vt:variant>
        <vt:lpstr>幻灯片标题</vt:lpstr>
      </vt:variant>
      <vt:variant>
        <vt:i4>11</vt:i4>
      </vt:variant>
    </vt:vector>
  </HeadingPairs>
  <TitlesOfParts>
    <vt:vector size="45" baseType="lpstr">
      <vt:lpstr>Arial Unicode MS</vt:lpstr>
      <vt:lpstr>FrutigerNext LT Bold</vt:lpstr>
      <vt:lpstr>FrutigerNext LT Light</vt:lpstr>
      <vt:lpstr>FrutigerNext LT Medium</vt:lpstr>
      <vt:lpstr>FrutigerNext LT Regular</vt:lpstr>
      <vt:lpstr>ＭＳ Ｐゴシック</vt:lpstr>
      <vt:lpstr>ＭＳ Ｐゴシック</vt:lpstr>
      <vt:lpstr>var(--bs-font-monospace)</vt:lpstr>
      <vt:lpstr>等线</vt:lpstr>
      <vt:lpstr>方正舒体</vt:lpstr>
      <vt:lpstr>黑体</vt:lpstr>
      <vt:lpstr>华文细黑</vt:lpstr>
      <vt:lpstr>宋体</vt:lpstr>
      <vt:lpstr>Microsoft YaHei</vt:lpstr>
      <vt:lpstr>Microsoft YaHei</vt:lpstr>
      <vt:lpstr>Arial</vt:lpstr>
      <vt:lpstr>Calibri</vt:lpstr>
      <vt:lpstr>Calibri Light</vt:lpstr>
      <vt:lpstr>Trebuchet MS</vt:lpstr>
      <vt:lpstr>Wingdings</vt:lpstr>
      <vt:lpstr>default</vt:lpstr>
      <vt:lpstr>2_自定义设计方案</vt:lpstr>
      <vt:lpstr>1_自定义设计方案</vt:lpstr>
      <vt:lpstr>8_自定义设计方案</vt:lpstr>
      <vt:lpstr>1_default</vt:lpstr>
      <vt:lpstr>3_Blank</vt:lpstr>
      <vt:lpstr>19_default</vt:lpstr>
      <vt:lpstr>17_default</vt:lpstr>
      <vt:lpstr>10_主题1</vt:lpstr>
      <vt:lpstr>2_default</vt:lpstr>
      <vt:lpstr>95_主题1</vt:lpstr>
      <vt:lpstr>13_主题1</vt:lpstr>
      <vt:lpstr>Office Theme</vt:lpstr>
      <vt:lpstr>3_章节页</vt:lpstr>
      <vt:lpstr>Generalized IPv6 for VXLAN/GRE</vt:lpstr>
      <vt:lpstr>PowerPoint 演示文稿</vt:lpstr>
      <vt:lpstr>GIP6 Encapulation Description</vt:lpstr>
      <vt:lpstr>PowerPoint 演示文稿</vt:lpstr>
      <vt:lpstr>PowerPoint 演示文稿</vt:lpstr>
      <vt:lpstr>Generalized IPv6 for MPLS</vt:lpstr>
      <vt:lpstr>Technical Challenges to MPLS</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z22459</dc:creator>
  <cp:lastModifiedBy>Gaoqiangzhou</cp:lastModifiedBy>
  <cp:revision>2112</cp:revision>
  <dcterms:created xsi:type="dcterms:W3CDTF">2009-05-25T07:47:21Z</dcterms:created>
  <dcterms:modified xsi:type="dcterms:W3CDTF">2023-03-27T14:38:54Z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eyAssetLabel_HuaWei">
    <vt:lpwstr>{dbDIBh0QlfuhyId6jNcNaU9a+S2ld6}</vt:lpwstr>
  </property>
  <property fmtid="{D5CDD505-2E9C-101B-9397-08002B2CF9AE}" pid="3" name="_862901variable_0907_groupIDlong_2010">
    <vt:lpwstr>(2)eHoYJeG40jlRp5V7bMq07WfcFPnSwl8pUPTF2qY8yGJTZ7422KpFijxlrM52NYm2djku7LE3
Osi9DSWIVApVGBXQOGxEKnFEBT7+e0tPShBggd6c0jRt6cjpFIA1U9wCY5g4a05R51ABhGyE
Xjdrlfg7k70bmkH+kv+HOwYjODzuhvvtLvSzP2GyaD4ePV6U55PYYv99NBfhttyAHLKM9zuH
OPnKF6tz/nowpqNUrj8zj</vt:lpwstr>
  </property>
  <property fmtid="{D5CDD505-2E9C-101B-9397-08002B2CF9AE}" pid="4" name="_862901variable_0907_groupIDlong_20101">
    <vt:lpwstr>/c2QnDVhx9FvDSWkxpR3xH4sKxCzf/n6ewuqKNrd6Pux36+9Hto
eMnRnA67+rE=</vt:lpwstr>
  </property>
  <property fmtid="{D5CDD505-2E9C-101B-9397-08002B2CF9AE}" pid="5" name="_ms_pID_725343">
    <vt:lpwstr>(3)Ywfx3d4NUtmIXizhywJY8rHuyH7ljDaSWD7kxrnwI/8p7qHQXYbNwUkVvDXFSegcbpc4UwMh
LJTYYXbKIIU/X3E/SbNA/d4huRds4myCWM277UuXhhLRHFEwwgCOjq6G6YMG/FsCTldzQUUT
DzaEsqRT3mIavrykpsdNOlQbCU5063NG7D49bxil+Rn2wNgNTHZJiLAsxqaJpmfqcy2CgoYd
fc68+5WFjgs1gt0DRL91D</vt:lpwstr>
  </property>
  <property fmtid="{D5CDD505-2E9C-101B-9397-08002B2CF9AE}" pid="6" name="_ms_pID_7253431">
    <vt:lpwstr>OVALtbPYpWIC0gMPSPXTK2/2RpsEuAvKxNbZpQjgOodWinH/pPn
Z+i29a7cBQM7Sj2ibg2IzqkyMF8YbyUAFffhli0jTNcb0Ldqri3y0cT9k3q8pE6isgMAtEJT
agRM8OsP4ypF4dPL97L1H6zqmAzNzUCUdbllVmQaVaeb1WIwHdfgyEDUPaqz0qjURIQkDdX0
OVk20QQ2qrr4KxM/AJe+odQn2llg94Xuo+upkYF1wW</vt:lpwstr>
  </property>
  <property fmtid="{D5CDD505-2E9C-101B-9397-08002B2CF9AE}" pid="7" name="_ms_pID_7253432">
    <vt:lpwstr>SJe+t6ToBN+qkSy+sD8HxuNSdIiecW
f2WgEgCaPXp9Mol7bvCD/adohPtgBFkXzFGIhjvIeJga+TKWXfVIlxE87muAs0poIAPnLh/e</vt:lpwstr>
  </property>
  <property fmtid="{D5CDD505-2E9C-101B-9397-08002B2CF9AE}" pid="8" name="_2015_ms_pID_725343">
    <vt:lpwstr>(3)dbDIBh0QlfuhyId6jNcNaU9a+S2ld6mdOOI0OJB0HpH+Ng8YXvY5oTdEzzJUWdeITV4AKtiu
uTE1pvXbd7em3gbS/dyW/fcfW2drT6UTP6Z5V1/j5WFD+DMiD8Uz+q7OgKnKrsTllHWCKKIH
6KV1QZPDOMADWaxjLxYKu1lNIKmLe3F/0bamtCxOah0RNBX/eaONJnOuo4aZ6P+/rvFSMhXx
VibzXOuuxBVSmktKg9</vt:lpwstr>
  </property>
  <property fmtid="{D5CDD505-2E9C-101B-9397-08002B2CF9AE}" pid="9" name="_2015_ms_pID_7253431">
    <vt:lpwstr>eKyJOKmjyKt+lclBiMYHWEryb3ueCfuA7yGEq1siuUuykT3kQH55kb
WvAlz3kWzLgbPUTeWHZU8PU+lCjjEGMaGFP8lbAAToxVCR3kT09ZYRno01QK9TLECeBxN8SX
UOaUNciPyEKydIFi6BR2iJwxjxqY9qPSSFMd3lKl7dpX4r5vNr01u0kc+07bnUr/HwW+Ltp8
bfcoV1Fe3eQh2PnM1w6l96vGH6bq03KI8gCT</vt:lpwstr>
  </property>
  <property fmtid="{D5CDD505-2E9C-101B-9397-08002B2CF9AE}" pid="10" name="_2015_ms_pID_7253432">
    <vt:lpwstr>oPBhzV+1R+fE8fI7Ph2xpsW8yBQebs4MYha4
1XPZGAM89E1Z+h0lcmkm9ufO/9OstA2ie2V7r+LNvsvLpL+Im7rm+fQNOmYPa74AwOVi5S93
LepHkHfTayWy5cN0x/q3j/9f2FVVjSbWq5DdKJ0Dcko=</vt:lpwstr>
  </property>
  <property fmtid="{D5CDD505-2E9C-101B-9397-08002B2CF9AE}" pid="11" name="_readonly">
    <vt:lpwstr/>
  </property>
  <property fmtid="{D5CDD505-2E9C-101B-9397-08002B2CF9AE}" pid="12" name="_change">
    <vt:lpwstr/>
  </property>
  <property fmtid="{D5CDD505-2E9C-101B-9397-08002B2CF9AE}" pid="13" name="_full-control">
    <vt:lpwstr/>
  </property>
  <property fmtid="{D5CDD505-2E9C-101B-9397-08002B2CF9AE}" pid="14" name="sflag">
    <vt:lpwstr>1679568655</vt:lpwstr>
  </property>
</Properties>
</file>