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9" r:id="rId1"/>
    <p:sldMasterId id="2147483654" r:id="rId2"/>
    <p:sldMasterId id="2147483652" r:id="rId3"/>
    <p:sldMasterId id="2147483919" r:id="rId4"/>
    <p:sldMasterId id="2147484282" r:id="rId5"/>
    <p:sldMasterId id="2147484296" r:id="rId6"/>
    <p:sldMasterId id="2147484308" r:id="rId7"/>
    <p:sldMasterId id="2147484322" r:id="rId8"/>
    <p:sldMasterId id="2147484336" r:id="rId9"/>
    <p:sldMasterId id="2147484338" r:id="rId10"/>
    <p:sldMasterId id="2147484664" r:id="rId11"/>
    <p:sldMasterId id="2147484674" r:id="rId12"/>
    <p:sldMasterId id="2147484698" r:id="rId13"/>
  </p:sldMasterIdLst>
  <p:notesMasterIdLst>
    <p:notesMasterId r:id="rId19"/>
  </p:notesMasterIdLst>
  <p:sldIdLst>
    <p:sldId id="556" r:id="rId14"/>
    <p:sldId id="257" r:id="rId15"/>
    <p:sldId id="557" r:id="rId16"/>
    <p:sldId id="276" r:id="rId17"/>
    <p:sldId id="271" r:id="rId18"/>
  </p:sldIdLst>
  <p:sldSz cx="12961938" cy="6858000"/>
  <p:notesSz cx="6858000" cy="9144000"/>
  <p:defaultTextStyle>
    <a:defPPr>
      <a:defRPr lang="en-US"/>
    </a:defPPr>
    <a:lvl1pPr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1pPr>
    <a:lvl2pPr marL="4572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2pPr>
    <a:lvl3pPr marL="9144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3pPr>
    <a:lvl4pPr marL="13716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4pPr>
    <a:lvl5pPr marL="18288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5pPr>
    <a:lvl6pPr marL="2286000" algn="l" defTabSz="914400" rtl="0" eaLnBrk="1" latinLnBrk="0" hangingPunct="1">
      <a:defRPr sz="1200" kern="1200">
        <a:solidFill>
          <a:schemeClr val="bg1"/>
        </a:solidFill>
        <a:latin typeface="FrutigerNext LT Regular" pitchFamily="34" charset="0"/>
        <a:ea typeface="宋体" pitchFamily="2" charset="-122"/>
        <a:cs typeface="+mn-cs"/>
      </a:defRPr>
    </a:lvl6pPr>
    <a:lvl7pPr marL="2743200" algn="l" defTabSz="914400" rtl="0" eaLnBrk="1" latinLnBrk="0" hangingPunct="1">
      <a:defRPr sz="1200" kern="1200">
        <a:solidFill>
          <a:schemeClr val="bg1"/>
        </a:solidFill>
        <a:latin typeface="FrutigerNext LT Regular" pitchFamily="34" charset="0"/>
        <a:ea typeface="宋体" pitchFamily="2" charset="-122"/>
        <a:cs typeface="+mn-cs"/>
      </a:defRPr>
    </a:lvl7pPr>
    <a:lvl8pPr marL="3200400" algn="l" defTabSz="914400" rtl="0" eaLnBrk="1" latinLnBrk="0" hangingPunct="1">
      <a:defRPr sz="1200" kern="1200">
        <a:solidFill>
          <a:schemeClr val="bg1"/>
        </a:solidFill>
        <a:latin typeface="FrutigerNext LT Regular" pitchFamily="34" charset="0"/>
        <a:ea typeface="宋体" pitchFamily="2" charset="-122"/>
        <a:cs typeface="+mn-cs"/>
      </a:defRPr>
    </a:lvl8pPr>
    <a:lvl9pPr marL="3657600" algn="l" defTabSz="914400" rtl="0" eaLnBrk="1" latinLnBrk="0" hangingPunct="1">
      <a:defRPr sz="1200" kern="1200">
        <a:solidFill>
          <a:schemeClr val="bg1"/>
        </a:solidFill>
        <a:latin typeface="FrutigerNext LT Regular"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4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00000"/>
    <a:srgbClr val="009999"/>
    <a:srgbClr val="FFFFCC"/>
    <a:srgbClr val="CCFFFF"/>
    <a:srgbClr val="FFCCFF"/>
    <a:srgbClr val="006699"/>
    <a:srgbClr val="EAEAEA"/>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6" autoAdjust="0"/>
    <p:restoredTop sz="91628" autoAdjust="0"/>
  </p:normalViewPr>
  <p:slideViewPr>
    <p:cSldViewPr>
      <p:cViewPr varScale="1">
        <p:scale>
          <a:sx n="85" d="100"/>
          <a:sy n="85" d="100"/>
        </p:scale>
        <p:origin x="62" y="293"/>
      </p:cViewPr>
      <p:guideLst>
        <p:guide orient="horz" pos="2160"/>
        <p:guide pos="4083"/>
      </p:guideLst>
    </p:cSldViewPr>
  </p:slideViewPr>
  <p:notesTextViewPr>
    <p:cViewPr>
      <p:scale>
        <a:sx n="100" d="100"/>
        <a:sy n="100" d="100"/>
      </p:scale>
      <p:origin x="0" y="0"/>
    </p:cViewPr>
  </p:notesTextViewPr>
  <p:sorterViewPr>
    <p:cViewPr>
      <p:scale>
        <a:sx n="100" d="100"/>
        <a:sy n="100" d="100"/>
      </p:scale>
      <p:origin x="0" y="38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88913" y="685800"/>
            <a:ext cx="6480175"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fld id="{927C9E88-DF32-45EE-A256-1EE6C84A4D81}" type="slidenum">
              <a:rPr lang="zh-CN" altLang="en-US"/>
              <a:pPr>
                <a:defRPr/>
              </a:pPr>
              <a:t>‹#›</a:t>
            </a:fld>
            <a:endParaRPr lang="en-US" altLang="zh-CN"/>
          </a:p>
        </p:txBody>
      </p:sp>
    </p:spTree>
    <p:extLst>
      <p:ext uri="{BB962C8B-B14F-4D97-AF65-F5344CB8AC3E}">
        <p14:creationId xmlns:p14="http://schemas.microsoft.com/office/powerpoint/2010/main" val="3872533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BD0D0D5-670F-41A6-A7D3-0BABDC5192B6}" type="slidenum">
              <a:rPr lang="zh-CN" altLang="en-US" smtClean="0"/>
              <a:pPr/>
              <a:t>2</a:t>
            </a:fld>
            <a:endParaRPr lang="zh-CN" altLang="en-US"/>
          </a:p>
        </p:txBody>
      </p:sp>
    </p:spTree>
    <p:extLst>
      <p:ext uri="{BB962C8B-B14F-4D97-AF65-F5344CB8AC3E}">
        <p14:creationId xmlns:p14="http://schemas.microsoft.com/office/powerpoint/2010/main" val="350499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latin typeface="Arial" charset="0"/>
                <a:ea typeface="华文细黑" pitchFamily="2" charset="-122"/>
              </a:rPr>
              <a:t>英文标题</a:t>
            </a:r>
            <a:r>
              <a:rPr lang="en-US" altLang="zh-CN" sz="1100">
                <a:latin typeface="Arial" charset="0"/>
                <a:ea typeface="华文细黑" pitchFamily="2" charset="-122"/>
              </a:rPr>
              <a:t>:40-47pt  </a:t>
            </a:r>
          </a:p>
          <a:p>
            <a:pPr algn="r" defTabSz="801688" eaLnBrk="0" hangingPunct="0">
              <a:lnSpc>
                <a:spcPct val="125000"/>
              </a:lnSpc>
              <a:defRPr/>
            </a:pPr>
            <a:r>
              <a:rPr lang="zh-CN" altLang="en-US" sz="1100">
                <a:latin typeface="Arial" charset="0"/>
                <a:ea typeface="华文细黑" pitchFamily="2" charset="-122"/>
              </a:rPr>
              <a:t>副标题</a:t>
            </a:r>
            <a:r>
              <a:rPr lang="en-US" altLang="zh-CN" sz="1100">
                <a:latin typeface="Arial" charset="0"/>
                <a:ea typeface="华文细黑" pitchFamily="2" charset="-122"/>
              </a:rPr>
              <a:t>:26-30pt</a:t>
            </a: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algn="r" defTabSz="801688" eaLnBrk="0" hangingPunct="0">
              <a:lnSpc>
                <a:spcPct val="125000"/>
              </a:lnSpc>
              <a:defRPr/>
            </a:pPr>
            <a:r>
              <a:rPr lang="en-US" altLang="zh-CN" sz="1100">
                <a:latin typeface="Arial" charset="0"/>
                <a:ea typeface="华文细黑" pitchFamily="2" charset="-122"/>
              </a:rPr>
              <a:t>FrutigerNext LT Medium</a:t>
            </a:r>
          </a:p>
          <a:p>
            <a:pPr algn="r" defTabSz="801688" eaLnBrk="0" hangingPunct="0">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中文标题</a:t>
            </a:r>
            <a:r>
              <a:rPr lang="en-US" altLang="zh-CN" sz="1100">
                <a:latin typeface="Arial" charset="0"/>
                <a:ea typeface="华文细黑" pitchFamily="2" charset="-122"/>
              </a:rPr>
              <a:t>:35-47pt</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eaLnBrk="0" hangingPunct="0">
              <a:lnSpc>
                <a:spcPct val="125000"/>
              </a:lnSpc>
              <a:defRPr/>
            </a:pPr>
            <a:r>
              <a:rPr lang="en-US" altLang="zh-CN" sz="1100">
                <a:latin typeface="Arial" charset="0"/>
                <a:ea typeface="华文细黑" pitchFamily="2" charset="-122"/>
              </a:rPr>
              <a:t>  </a:t>
            </a:r>
            <a:r>
              <a:rPr lang="zh-CN" altLang="en-US" sz="1100">
                <a:latin typeface="Arial" charset="0"/>
                <a:ea typeface="华文细黑" pitchFamily="2" charset="-122"/>
              </a:rPr>
              <a:t>副标题</a:t>
            </a:r>
            <a:r>
              <a:rPr lang="en-US" altLang="zh-CN" sz="1100">
                <a:latin typeface="Arial" charset="0"/>
                <a:ea typeface="华文细黑" pitchFamily="2" charset="-122"/>
              </a:rPr>
              <a:t>:24-28pt</a:t>
            </a: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a:t>
            </a: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spcBef>
                <a:spcPct val="50000"/>
              </a:spcBef>
              <a:defRPr/>
            </a:pPr>
            <a:endParaRPr lang="zh-CN" altLang="en-US" sz="1100">
              <a:solidFill>
                <a:schemeClr val="tx1"/>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617827C7-23C9-4CDE-A795-4CDBA26AC88E}" type="datetime1">
              <a:rPr lang="zh-CN" altLang="en-US"/>
              <a:pPr>
                <a:defRPr/>
              </a:pPr>
              <a:t>2023/3/24</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8F70EC-3014-4EA1-BA77-0B59D808E435}" type="slidenum">
              <a:rPr lang="de-DE" altLang="zh-CN"/>
              <a:pPr>
                <a:defRPr/>
              </a:pPr>
              <a:t>‹#›</a:t>
            </a:fld>
            <a:endParaRPr lang="en-GB"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1160" y="325439"/>
            <a:ext cx="10819618"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71160" y="1628776"/>
            <a:ext cx="10819618" cy="4194175"/>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78D56B72-BC97-43AB-AE7C-AB27D046860C}" type="datetime1">
              <a:rPr lang="zh-CN" altLang="en-US"/>
              <a:pPr>
                <a:defRPr/>
              </a:pPr>
              <a:t>2023/3/24</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1594CF93-C233-40E8-8068-6F5DBCDF0DA2}" type="slidenum">
              <a:rPr lang="de-DE" altLang="zh-CN"/>
              <a:pPr>
                <a:defRPr/>
              </a:pPr>
              <a:t>‹#›</a:t>
            </a:fld>
            <a:endParaRPr lang="en-GB"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E9EB9F-D0FB-4477-A884-5AA10F03F347}" type="slidenum">
              <a:rPr lang="de-DE" altLang="zh-CN"/>
              <a:pPr>
                <a:defRPr/>
              </a:pPr>
              <a:t>‹#›</a:t>
            </a:fld>
            <a:endParaRPr lang="en-GB"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CF0C4A7-CC1B-479A-98A8-FE0828D2736F}" type="slidenum">
              <a:rPr lang="de-DE" altLang="zh-CN"/>
              <a:pPr>
                <a:defRPr/>
              </a:pPr>
              <a:t>‹#›</a:t>
            </a:fld>
            <a:endParaRPr lang="en-GB"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442AE09C-A289-4377-9783-CB4A06B8688A}" type="slidenum">
              <a:rPr lang="de-DE" altLang="zh-CN"/>
              <a:pPr>
                <a:defRPr/>
              </a:pPr>
              <a:t>‹#›</a:t>
            </a:fld>
            <a:endParaRPr lang="en-GB"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49CDFBE6-B0EF-4547-9E8C-7462EDE091E1}" type="slidenum">
              <a:rPr lang="de-DE" altLang="zh-CN"/>
              <a:pPr>
                <a:defRPr/>
              </a:pPr>
              <a:t>‹#›</a:t>
            </a:fld>
            <a:endParaRPr lang="en-GB"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D196FA66-B930-42BC-93C2-0458F3C3C259}" type="slidenum">
              <a:rPr lang="de-DE" altLang="zh-CN"/>
              <a:pPr>
                <a:defRPr/>
              </a:pPr>
              <a:t>‹#›</a:t>
            </a:fld>
            <a:endParaRPr lang="en-GB"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B1626F7-F76B-4F5E-9FB4-1E8A9E209292}" type="slidenum">
              <a:rPr lang="de-DE" altLang="zh-CN"/>
              <a:pPr>
                <a:defRPr/>
              </a:pPr>
              <a:t>‹#›</a:t>
            </a:fld>
            <a:endParaRPr lang="en-GB"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C7CF36A-F6A9-4C3F-A0F3-E8DBF57264D4}"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4080C098-41E6-4A58-A68F-F7821CA3CFAB}" type="slidenum">
              <a:rPr lang="de-DE" altLang="zh-CN"/>
              <a:pPr>
                <a:defRPr/>
              </a:pPr>
              <a:t>‹#›</a:t>
            </a:fld>
            <a:endParaRPr lang="en-GB"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57B76108-800D-4336-936D-2E319DBB7737}" type="slidenum">
              <a:rPr lang="de-DE" altLang="zh-CN"/>
              <a:pPr>
                <a:defRPr/>
              </a:pPr>
              <a:t>‹#›</a:t>
            </a:fld>
            <a:endParaRPr lang="en-GB"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C7C12E-160F-4297-A3E3-773DAE205401}" type="slidenum">
              <a:rPr lang="de-DE" altLang="zh-CN"/>
              <a:pPr>
                <a:defRPr/>
              </a:pPr>
              <a:t>‹#›</a:t>
            </a:fld>
            <a:endParaRPr lang="en-GB"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45F05F7-1B94-4B5B-84D5-99AB62293DB5}" type="slidenum">
              <a:rPr lang="de-DE" altLang="zh-CN"/>
              <a:pPr>
                <a:defRPr/>
              </a:pPr>
              <a:t>‹#›</a:t>
            </a:fld>
            <a:endParaRPr lang="en-GB"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D5983C36-EDE5-4FF3-A597-8C442014DB25}" type="slidenum">
              <a:rPr lang="de-DE" altLang="zh-CN"/>
              <a:pPr>
                <a:defRPr/>
              </a:pPr>
              <a:t>‹#›</a:t>
            </a:fld>
            <a:endParaRPr lang="en-GB"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31D94EE2-0F93-4324-9850-28754DCA0522}" type="slidenum">
              <a:rPr lang="de-DE" altLang="zh-CN"/>
              <a:pPr>
                <a:defRPr/>
              </a:pPr>
              <a:t>‹#›</a:t>
            </a:fld>
            <a:endParaRPr lang="en-GB"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702C168D-7136-4CCA-8C98-60EE20B549AA}" type="slidenum">
              <a:rPr lang="de-DE" altLang="zh-CN"/>
              <a:pPr>
                <a:defRPr/>
              </a:pPr>
              <a:t>‹#›</a:t>
            </a:fld>
            <a:endParaRPr lang="en-GB"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 y="0"/>
            <a:ext cx="1296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1059959" y="6246844"/>
            <a:ext cx="4400322" cy="246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600" dirty="0">
                <a:solidFill>
                  <a:srgbClr val="000000"/>
                </a:solidFill>
                <a:latin typeface="FrutigerNext LT Bold" pitchFamily="1" charset="0"/>
                <a:ea typeface="MS PGothic" pitchFamily="34" charset="-128"/>
              </a:rPr>
              <a:t>HUAWEI TECHNOLOGIES CO., LTD.</a:t>
            </a:r>
            <a:endParaRPr lang="en-US" altLang="zh-CN" sz="2799" dirty="0">
              <a:solidFill>
                <a:srgbClr val="000000"/>
              </a:solidFill>
              <a:ea typeface="MS PGothic" pitchFamily="34" charset="-128"/>
            </a:endParaRPr>
          </a:p>
        </p:txBody>
      </p:sp>
      <p:sp>
        <p:nvSpPr>
          <p:cNvPr id="4" name="文本框 4"/>
          <p:cNvSpPr txBox="1">
            <a:spLocks noChangeArrowheads="1"/>
          </p:cNvSpPr>
          <p:nvPr userDrawn="1"/>
        </p:nvSpPr>
        <p:spPr bwMode="auto">
          <a:xfrm>
            <a:off x="10169323" y="4143397"/>
            <a:ext cx="1792762" cy="3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4344" tIns="52173" rIns="104344" bIns="52173">
            <a:spAutoFit/>
          </a:bodyPr>
          <a:lstStyle>
            <a:lvl1pPr defTabSz="784225" eaLnBrk="0" hangingPunct="0">
              <a:defRPr sz="2400">
                <a:solidFill>
                  <a:schemeClr val="tx1"/>
                </a:solidFill>
                <a:latin typeface="Arial" charset="0"/>
                <a:ea typeface="MS PGothic" pitchFamily="34" charset="-128"/>
              </a:defRPr>
            </a:lvl1pPr>
            <a:lvl2pPr marL="742950" indent="-285750" defTabSz="784225" eaLnBrk="0" hangingPunct="0">
              <a:defRPr sz="2400">
                <a:solidFill>
                  <a:schemeClr val="tx1"/>
                </a:solidFill>
                <a:latin typeface="Arial" charset="0"/>
                <a:ea typeface="MS PGothic" pitchFamily="34" charset="-128"/>
              </a:defRPr>
            </a:lvl2pPr>
            <a:lvl3pPr marL="1143000" indent="-228600" defTabSz="784225" eaLnBrk="0" hangingPunct="0">
              <a:defRPr sz="2400">
                <a:solidFill>
                  <a:schemeClr val="tx1"/>
                </a:solidFill>
                <a:latin typeface="Arial" charset="0"/>
                <a:ea typeface="MS PGothic" pitchFamily="34" charset="-128"/>
              </a:defRPr>
            </a:lvl3pPr>
            <a:lvl4pPr marL="1600200" indent="-228600" defTabSz="784225" eaLnBrk="0" hangingPunct="0">
              <a:defRPr sz="2400">
                <a:solidFill>
                  <a:schemeClr val="tx1"/>
                </a:solidFill>
                <a:latin typeface="Arial" charset="0"/>
                <a:ea typeface="MS PGothic" pitchFamily="34" charset="-128"/>
              </a:defRPr>
            </a:lvl4pPr>
            <a:lvl5pPr marL="2057400" indent="-228600" defTabSz="784225" eaLnBrk="0" hangingPunct="0">
              <a:defRPr sz="2400">
                <a:solidFill>
                  <a:schemeClr val="tx1"/>
                </a:solidFill>
                <a:latin typeface="Arial" charset="0"/>
                <a:ea typeface="MS PGothic" pitchFamily="34" charset="-128"/>
              </a:defRPr>
            </a:lvl5pPr>
            <a:lvl6pPr marL="2514600" indent="-228600" defTabSz="784225" eaLnBrk="0" fontAlgn="base" hangingPunct="0">
              <a:spcBef>
                <a:spcPct val="0"/>
              </a:spcBef>
              <a:spcAft>
                <a:spcPct val="0"/>
              </a:spcAft>
              <a:defRPr sz="2400">
                <a:solidFill>
                  <a:schemeClr val="tx1"/>
                </a:solidFill>
                <a:latin typeface="Arial" charset="0"/>
                <a:ea typeface="MS PGothic" pitchFamily="34" charset="-128"/>
              </a:defRPr>
            </a:lvl6pPr>
            <a:lvl7pPr marL="2971800" indent="-228600" defTabSz="784225" eaLnBrk="0" fontAlgn="base" hangingPunct="0">
              <a:spcBef>
                <a:spcPct val="0"/>
              </a:spcBef>
              <a:spcAft>
                <a:spcPct val="0"/>
              </a:spcAft>
              <a:defRPr sz="2400">
                <a:solidFill>
                  <a:schemeClr val="tx1"/>
                </a:solidFill>
                <a:latin typeface="Arial" charset="0"/>
                <a:ea typeface="MS PGothic" pitchFamily="34" charset="-128"/>
              </a:defRPr>
            </a:lvl7pPr>
            <a:lvl8pPr marL="3429000" indent="-228600" defTabSz="784225" eaLnBrk="0" fontAlgn="base" hangingPunct="0">
              <a:spcBef>
                <a:spcPct val="0"/>
              </a:spcBef>
              <a:spcAft>
                <a:spcPct val="0"/>
              </a:spcAft>
              <a:defRPr sz="2400">
                <a:solidFill>
                  <a:schemeClr val="tx1"/>
                </a:solidFill>
                <a:latin typeface="Arial" charset="0"/>
                <a:ea typeface="MS PGothic" pitchFamily="34" charset="-128"/>
              </a:defRPr>
            </a:lvl8pPr>
            <a:lvl9pPr marL="3886200" indent="-228600" defTabSz="784225" eaLnBrk="0" fontAlgn="base" hangingPunct="0">
              <a:spcBef>
                <a:spcPct val="0"/>
              </a:spcBef>
              <a:spcAft>
                <a:spcPct val="0"/>
              </a:spcAft>
              <a:defRPr sz="2400">
                <a:solidFill>
                  <a:schemeClr val="tx1"/>
                </a:solidFill>
                <a:latin typeface="Arial" charset="0"/>
                <a:ea typeface="MS PGothic" pitchFamily="34" charset="-128"/>
              </a:defRPr>
            </a:lvl9pPr>
          </a:lstStyle>
          <a:p>
            <a:pPr fontAlgn="t">
              <a:defRPr/>
            </a:pPr>
            <a:r>
              <a:rPr lang="en-US" altLang="zh-CN" sz="1600" dirty="0">
                <a:solidFill>
                  <a:srgbClr val="FFFFFF"/>
                </a:solidFill>
              </a:rPr>
              <a:t>www.huawei.com</a:t>
            </a:r>
          </a:p>
        </p:txBody>
      </p:sp>
    </p:spTree>
    <p:extLst>
      <p:ext uri="{BB962C8B-B14F-4D97-AF65-F5344CB8AC3E}">
        <p14:creationId xmlns:p14="http://schemas.microsoft.com/office/powerpoint/2010/main" val="4249620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017102" y="6489724"/>
            <a:ext cx="2972694" cy="455614"/>
          </a:xfrm>
          <a:prstGeom prst="rect">
            <a:avLst/>
          </a:prstGeom>
        </p:spPr>
        <p:txBody>
          <a:bodyPr lIns="91421" tIns="45710" rIns="91421" bIns="45710"/>
          <a:lstStyle>
            <a:lvl1pPr>
              <a:defRPr/>
            </a:lvl1pPr>
          </a:lstStyle>
          <a:p>
            <a:r>
              <a:rPr lang="de-DE" sz="2400" dirty="0">
                <a:solidFill>
                  <a:srgbClr val="000000"/>
                </a:solidFill>
                <a:latin typeface="Calibri" pitchFamily="34" charset="0"/>
                <a:ea typeface="宋体" charset="-122"/>
              </a:rPr>
              <a:t>Page </a:t>
            </a:r>
            <a:fld id="{4D749815-7134-4340-B69C-C14A6AA772E6}" type="slidenum">
              <a:rPr lang="de-DE" sz="2400">
                <a:solidFill>
                  <a:srgbClr val="000000"/>
                </a:solidFill>
                <a:latin typeface="Calibri" pitchFamily="34" charset="0"/>
                <a:ea typeface="宋体" charset="-122"/>
              </a:rPr>
              <a:pPr/>
              <a:t>‹#›</a:t>
            </a:fld>
            <a:endParaRPr lang="en-GB" sz="2400" dirty="0">
              <a:solidFill>
                <a:srgbClr val="000000"/>
              </a:solidFill>
              <a:latin typeface="Calibri" pitchFamily="34" charset="0"/>
              <a:ea typeface="宋体" charset="-122"/>
            </a:endParaRPr>
          </a:p>
        </p:txBody>
      </p:sp>
    </p:spTree>
    <p:extLst>
      <p:ext uri="{BB962C8B-B14F-4D97-AF65-F5344CB8AC3E}">
        <p14:creationId xmlns:p14="http://schemas.microsoft.com/office/powerpoint/2010/main" val="22999894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路由器SPDT 2016年BP">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43811" y="357717"/>
            <a:ext cx="11853373" cy="576064"/>
          </a:xfrm>
        </p:spPr>
        <p:txBody>
          <a:bodyPr>
            <a:noAutofit/>
          </a:bodyPr>
          <a:lstStyle>
            <a:lvl1pPr marL="0" marR="0" indent="0" algn="l" defTabSz="1198850" rtl="0" eaLnBrk="1" fontAlgn="auto" latinLnBrk="0" hangingPunct="1">
              <a:lnSpc>
                <a:spcPct val="100000"/>
              </a:lnSpc>
              <a:spcBef>
                <a:spcPct val="0"/>
              </a:spcBef>
              <a:spcAft>
                <a:spcPts val="0"/>
              </a:spcAft>
              <a:buClrTx/>
              <a:buSzTx/>
              <a:buFontTx/>
              <a:buNone/>
              <a:tabLst/>
              <a:defRPr sz="3199"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Tree>
    <p:extLst>
      <p:ext uri="{BB962C8B-B14F-4D97-AF65-F5344CB8AC3E}">
        <p14:creationId xmlns:p14="http://schemas.microsoft.com/office/powerpoint/2010/main" val="39951717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占位符 6"/>
          <p:cNvSpPr>
            <a:spLocks noGrp="1"/>
          </p:cNvSpPr>
          <p:nvPr>
            <p:ph type="title"/>
          </p:nvPr>
        </p:nvSpPr>
        <p:spPr>
          <a:xfrm>
            <a:off x="510240" y="185536"/>
            <a:ext cx="11697250" cy="995132"/>
          </a:xfrm>
          <a:prstGeom prst="rect">
            <a:avLst/>
          </a:prstGeom>
        </p:spPr>
        <p:txBody>
          <a:bodyPr>
            <a:noAutofit/>
          </a:bodyPr>
          <a:lstStyle>
            <a:lvl1pPr algn="l">
              <a:defRPr sz="2400"/>
            </a:lvl1pPr>
          </a:lstStyle>
          <a:p>
            <a:pPr lvl="0"/>
            <a:endParaRPr lang="zh-CN" altLang="en-US" dirty="0"/>
          </a:p>
        </p:txBody>
      </p:sp>
      <p:sp>
        <p:nvSpPr>
          <p:cNvPr id="4" name="Slide Number Placeholder 6"/>
          <p:cNvSpPr>
            <a:spLocks noGrp="1"/>
          </p:cNvSpPr>
          <p:nvPr>
            <p:ph type="sldNum" sz="quarter" idx="10"/>
          </p:nvPr>
        </p:nvSpPr>
        <p:spPr>
          <a:xfrm>
            <a:off x="11829755" y="6275400"/>
            <a:ext cx="624307" cy="365125"/>
          </a:xfrm>
          <a:prstGeom prst="rect">
            <a:avLst/>
          </a:prstGeom>
        </p:spPr>
        <p:txBody>
          <a:bodyPr vert="horz" wrap="square" lIns="49533" tIns="24765" rIns="49533" bIns="24765" numCol="1" anchor="t" anchorCtr="0" compatLnSpc="1">
            <a:prstTxWarp prst="textNoShape">
              <a:avLst/>
            </a:prstTxWarp>
          </a:bodyPr>
          <a:lstStyle>
            <a:lvl1pPr algn="r" eaLnBrk="1" hangingPunct="1">
              <a:defRPr sz="900">
                <a:solidFill>
                  <a:schemeClr val="bg1"/>
                </a:solidFill>
                <a:latin typeface="FrutigerNext LT Regular" panose="020B0503040504020204" pitchFamily="34" charset="0"/>
              </a:defRPr>
            </a:lvl1pPr>
          </a:lstStyle>
          <a:p>
            <a:pPr>
              <a:defRPr/>
            </a:pPr>
            <a:fld id="{91CB131C-3F52-422C-A03E-55C48DBA6A6D}" type="slidenum">
              <a:rPr lang="en-US" altLang="zh-CN">
                <a:solidFill>
                  <a:srgbClr val="FFFFFF"/>
                </a:solidFill>
                <a:ea typeface="宋体" charset="-122"/>
              </a:rPr>
              <a:pPr>
                <a:defRPr/>
              </a:pPr>
              <a:t>‹#›</a:t>
            </a:fld>
            <a:endParaRPr lang="en-US" altLang="zh-CN">
              <a:solidFill>
                <a:srgbClr val="FFFFFF"/>
              </a:solidFill>
              <a:ea typeface="宋体" charset="-122"/>
            </a:endParaRPr>
          </a:p>
        </p:txBody>
      </p:sp>
    </p:spTree>
    <p:extLst>
      <p:ext uri="{BB962C8B-B14F-4D97-AF65-F5344CB8AC3E}">
        <p14:creationId xmlns:p14="http://schemas.microsoft.com/office/powerpoint/2010/main" val="2062184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EAE0946F-2CBD-4BB0-962C-1F2F65BE9FCB}" type="slidenum">
              <a:rPr lang="de-DE" altLang="zh-CN"/>
              <a:pPr>
                <a:defRPr/>
              </a:pPr>
              <a:t>‹#›</a:t>
            </a:fld>
            <a:endParaRPr lang="en-GB"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85761" y="304546"/>
            <a:ext cx="11179626" cy="533813"/>
          </a:xfrm>
          <a:prstGeom prst="rect">
            <a:avLst/>
          </a:prstGeom>
        </p:spPr>
        <p:txBody>
          <a:bodyPr lIns="91408" tIns="45704" rIns="91408" bIns="45704"/>
          <a:lstStyle>
            <a:lvl1pPr>
              <a:defRPr lang="zh-CN" altLang="en-US" sz="2899" b="1" baseline="0" dirty="0">
                <a:solidFill>
                  <a:schemeClr val="bg1"/>
                </a:solidFill>
              </a:defRPr>
            </a:lvl1pPr>
          </a:lstStyle>
          <a:p>
            <a:pPr lvl="0"/>
            <a:r>
              <a:rPr lang="zh-CN" altLang="en-US" dirty="0"/>
              <a:t>目录</a:t>
            </a:r>
          </a:p>
        </p:txBody>
      </p:sp>
    </p:spTree>
    <p:extLst>
      <p:ext uri="{BB962C8B-B14F-4D97-AF65-F5344CB8AC3E}">
        <p14:creationId xmlns:p14="http://schemas.microsoft.com/office/powerpoint/2010/main" val="3839775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4202" y="4406902"/>
            <a:ext cx="11018153"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4202" y="2906716"/>
            <a:ext cx="11018153" cy="1500187"/>
          </a:xfrm>
        </p:spPr>
        <p:txBody>
          <a:bodyPr anchor="b"/>
          <a:lstStyle>
            <a:lvl1pPr marL="0" indent="0">
              <a:buNone/>
              <a:defRPr sz="2000"/>
            </a:lvl1pPr>
            <a:lvl2pPr marL="453085" indent="0">
              <a:buNone/>
              <a:defRPr sz="1800"/>
            </a:lvl2pPr>
            <a:lvl3pPr marL="906170" indent="0">
              <a:buNone/>
              <a:defRPr sz="1600"/>
            </a:lvl3pPr>
            <a:lvl4pPr marL="1359256" indent="0">
              <a:buNone/>
              <a:defRPr sz="1400"/>
            </a:lvl4pPr>
            <a:lvl5pPr marL="1812340" indent="0">
              <a:buNone/>
              <a:defRPr sz="1400"/>
            </a:lvl5pPr>
            <a:lvl6pPr marL="2265426" indent="0">
              <a:buNone/>
              <a:defRPr sz="1400"/>
            </a:lvl6pPr>
            <a:lvl7pPr marL="2718511" indent="0">
              <a:buNone/>
              <a:defRPr sz="1400"/>
            </a:lvl7pPr>
            <a:lvl8pPr marL="3171596" indent="0">
              <a:buNone/>
              <a:defRPr sz="1400"/>
            </a:lvl8pPr>
            <a:lvl9pPr marL="3624682"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863854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6"/>
            <a:ext cx="5511073"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4" y="1641476"/>
            <a:ext cx="5513325"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xfrm>
            <a:off x="9017099" y="6489701"/>
            <a:ext cx="2972694" cy="455613"/>
          </a:xfrm>
          <a:prstGeom prst="rect">
            <a:avLst/>
          </a:prstGeom>
          <a:ln/>
        </p:spPr>
        <p:txBody>
          <a:bodyPr/>
          <a:lstStyle>
            <a:lvl1pPr>
              <a:defRPr/>
            </a:lvl1pPr>
          </a:lstStyle>
          <a:p>
            <a:pPr>
              <a:defRPr/>
            </a:pPr>
            <a:r>
              <a:rPr lang="de-DE" altLang="zh-CN" sz="1800">
                <a:solidFill>
                  <a:srgbClr val="000000"/>
                </a:solidFill>
                <a:latin typeface="Calibri" pitchFamily="34" charset="0"/>
              </a:rPr>
              <a:t>Page </a:t>
            </a:r>
            <a:fld id="{FA2C18B2-79FE-4546-BAB2-55F5C7B7C916}" type="slidenum">
              <a:rPr lang="de-DE" altLang="zh-CN" sz="1800">
                <a:solidFill>
                  <a:srgbClr val="000000"/>
                </a:solidFill>
                <a:latin typeface="Calibri" pitchFamily="34" charset="0"/>
              </a:rPr>
              <a:pPr>
                <a:defRPr/>
              </a:pPr>
              <a:t>‹#›</a:t>
            </a:fld>
            <a:endParaRPr lang="en-GB" altLang="zh-CN" sz="1800">
              <a:solidFill>
                <a:srgbClr val="000000"/>
              </a:solidFill>
              <a:latin typeface="Calibri" pitchFamily="34" charset="0"/>
            </a:endParaRPr>
          </a:p>
        </p:txBody>
      </p:sp>
    </p:spTree>
    <p:extLst>
      <p:ext uri="{BB962C8B-B14F-4D97-AF65-F5344CB8AC3E}">
        <p14:creationId xmlns:p14="http://schemas.microsoft.com/office/powerpoint/2010/main" val="3023290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6" y="-130837"/>
            <a:ext cx="10979390" cy="871538"/>
          </a:xfrm>
          <a:prstGeom prst="rect">
            <a:avLst/>
          </a:prstGeom>
        </p:spPr>
        <p:txBody>
          <a:bodyPr/>
          <a:lstStyle/>
          <a:p>
            <a:r>
              <a:rPr lang="zh-CN" altLang="en-US" dirty="0"/>
              <a:t>单击此处编辑母版标题样式</a:t>
            </a:r>
          </a:p>
        </p:txBody>
      </p:sp>
      <p:sp>
        <p:nvSpPr>
          <p:cNvPr id="3" name="表格占位符 2"/>
          <p:cNvSpPr>
            <a:spLocks noGrp="1"/>
          </p:cNvSpPr>
          <p:nvPr>
            <p:ph type="tbl" idx="1"/>
          </p:nvPr>
        </p:nvSpPr>
        <p:spPr>
          <a:xfrm>
            <a:off x="924889" y="1641479"/>
            <a:ext cx="11240430" cy="4194175"/>
          </a:xfrm>
          <a:prstGeom prst="rect">
            <a:avLst/>
          </a:prstGeom>
        </p:spPr>
        <p:txBody>
          <a:bodyPr/>
          <a:lstStyle/>
          <a:p>
            <a:pPr lvl="0"/>
            <a:endParaRPr lang="zh-CN" altLang="en-US" noProof="0"/>
          </a:p>
        </p:txBody>
      </p:sp>
    </p:spTree>
    <p:extLst>
      <p:ext uri="{BB962C8B-B14F-4D97-AF65-F5344CB8AC3E}">
        <p14:creationId xmlns:p14="http://schemas.microsoft.com/office/powerpoint/2010/main" val="173016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197" y="369896"/>
            <a:ext cx="11853374" cy="5365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
        <p:nvSpPr>
          <p:cNvPr id="3" name="副标题 2"/>
          <p:cNvSpPr>
            <a:spLocks noGrp="1"/>
          </p:cNvSpPr>
          <p:nvPr>
            <p:ph type="subTitle" idx="1" hasCustomPrompt="1"/>
          </p:nvPr>
        </p:nvSpPr>
        <p:spPr>
          <a:xfrm>
            <a:off x="560197" y="1076928"/>
            <a:ext cx="11853374" cy="4800000"/>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a:t>文字大小尽量</a:t>
            </a:r>
            <a:r>
              <a:rPr lang="en-US" altLang="zh-CN" dirty="0"/>
              <a:t>14~18</a:t>
            </a:r>
            <a:r>
              <a:rPr lang="zh-CN" altLang="en-US" dirty="0"/>
              <a:t>号，最小</a:t>
            </a:r>
            <a:r>
              <a:rPr lang="en-US" altLang="zh-CN" dirty="0"/>
              <a:t>12</a:t>
            </a:r>
            <a:r>
              <a:rPr lang="zh-CN" altLang="en-US" dirty="0"/>
              <a:t>号</a:t>
            </a:r>
            <a:endParaRPr lang="en-US" altLang="zh-CN" dirty="0"/>
          </a:p>
        </p:txBody>
      </p:sp>
    </p:spTree>
    <p:extLst>
      <p:ext uri="{BB962C8B-B14F-4D97-AF65-F5344CB8AC3E}">
        <p14:creationId xmlns:p14="http://schemas.microsoft.com/office/powerpoint/2010/main" val="38154319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2835" y="321902"/>
            <a:ext cx="11540584" cy="539749"/>
          </a:xfrm>
        </p:spPr>
        <p:txBody>
          <a:bodyPr/>
          <a:lstStyle>
            <a:lvl1pPr>
              <a:defRPr sz="2399"/>
            </a:lvl1pPr>
          </a:lstStyle>
          <a:p>
            <a:r>
              <a:rPr lang="zh-CN" altLang="en-US" dirty="0"/>
              <a:t>单击此处编辑母版标题样式</a:t>
            </a:r>
          </a:p>
        </p:txBody>
      </p:sp>
    </p:spTree>
    <p:extLst>
      <p:ext uri="{BB962C8B-B14F-4D97-AF65-F5344CB8AC3E}">
        <p14:creationId xmlns:p14="http://schemas.microsoft.com/office/powerpoint/2010/main" val="7537006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7"/>
            <a:ext cx="1166574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7"/>
            <a:ext cx="572710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95" y="1535117"/>
            <a:ext cx="572935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6" name="内容占位符 5"/>
          <p:cNvSpPr>
            <a:spLocks noGrp="1"/>
          </p:cNvSpPr>
          <p:nvPr>
            <p:ph sz="quarter" idx="4"/>
          </p:nvPr>
        </p:nvSpPr>
        <p:spPr>
          <a:xfrm>
            <a:off x="6584495" y="2174875"/>
            <a:ext cx="572935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xfrm>
            <a:off x="611440" y="6525357"/>
            <a:ext cx="470246" cy="117725"/>
          </a:xfrm>
          <a:prstGeom prst="rect">
            <a:avLst/>
          </a:prstGeom>
          <a:ln/>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860C62B-9888-46DB-9065-9EC7E58417AD}"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109331720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10813" y="6524636"/>
            <a:ext cx="470761" cy="119063"/>
          </a:xfrm>
          <a:prstGeom prst="rect">
            <a:avLst/>
          </a:prstGeom>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19D6D50-0EA5-4982-9F63-E295A7344DF1}"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733380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1229" y="1600200"/>
            <a:ext cx="5622880"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89224" y="1600200"/>
            <a:ext cx="5624809"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xfrm>
            <a:off x="8404414" y="6400908"/>
            <a:ext cx="1498920" cy="1103057"/>
          </a:xfrm>
          <a:prstGeom prst="rect">
            <a:avLst/>
          </a:prstGeom>
          <a:ln/>
        </p:spPr>
        <p:txBody>
          <a:bodyPr/>
          <a:lstStyle>
            <a:lvl1pPr>
              <a:defRPr/>
            </a:lvl1pPr>
          </a:lstStyle>
          <a:p>
            <a:pPr>
              <a:buClr>
                <a:srgbClr val="CC9900"/>
              </a:buClr>
              <a:buFont typeface="Wingdings" pitchFamily="2" charset="2"/>
              <a:buChar char="n"/>
              <a:defRPr/>
            </a:pPr>
            <a:endParaRPr lang="de-DE" sz="1800" b="1">
              <a:solidFill>
                <a:srgbClr val="000000"/>
              </a:solidFill>
              <a:latin typeface="Arial" charset="0"/>
            </a:endParaRPr>
          </a:p>
          <a:p>
            <a:pPr>
              <a:buClr>
                <a:srgbClr val="CC9900"/>
              </a:buClr>
              <a:buFont typeface="Wingdings" pitchFamily="2" charset="2"/>
              <a:buChar char="n"/>
              <a:defRPr/>
            </a:pPr>
            <a:r>
              <a:rPr lang="de-DE" sz="1800" b="1">
                <a:solidFill>
                  <a:srgbClr val="000000"/>
                </a:solidFill>
                <a:latin typeface="Arial" charset="0"/>
              </a:rPr>
              <a:t>Page </a:t>
            </a:r>
            <a:fld id="{617000F7-5193-4B63-B62C-B14D42955934}" type="slidenum">
              <a:rPr lang="de-DE" sz="1800" b="1">
                <a:solidFill>
                  <a:srgbClr val="000000"/>
                </a:solidFill>
                <a:latin typeface="Arial" charset="0"/>
              </a:rPr>
              <a:pPr>
                <a:buClr>
                  <a:srgbClr val="CC9900"/>
                </a:buClr>
                <a:buFont typeface="Wingdings" pitchFamily="2" charset="2"/>
                <a:buChar char="n"/>
                <a:defRPr/>
              </a:pPr>
              <a:t>‹#›</a:t>
            </a:fld>
            <a:endParaRPr lang="en-GB" sz="1800" b="1">
              <a:solidFill>
                <a:srgbClr val="000000"/>
              </a:solidFill>
              <a:latin typeface="Arial" charset="0"/>
            </a:endParaRPr>
          </a:p>
        </p:txBody>
      </p:sp>
    </p:spTree>
    <p:extLst>
      <p:ext uri="{BB962C8B-B14F-4D97-AF65-F5344CB8AC3E}">
        <p14:creationId xmlns:p14="http://schemas.microsoft.com/office/powerpoint/2010/main" val="25468316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8" name="Titel 1"/>
          <p:cNvSpPr>
            <a:spLocks noGrp="1"/>
          </p:cNvSpPr>
          <p:nvPr>
            <p:ph type="title"/>
          </p:nvPr>
        </p:nvSpPr>
        <p:spPr>
          <a:xfrm>
            <a:off x="364489" y="266693"/>
            <a:ext cx="12230626" cy="533386"/>
          </a:xfrm>
        </p:spPr>
        <p:txBody>
          <a:bodyPr/>
          <a:lstStyle>
            <a:lvl1pPr marL="0" indent="0">
              <a:defRPr/>
            </a:lvl1pPr>
          </a:lstStyle>
          <a:p>
            <a:r>
              <a:rPr lang="en-US" dirty="0"/>
              <a:t>Click to edit Master title style</a:t>
            </a:r>
          </a:p>
        </p:txBody>
      </p:sp>
    </p:spTree>
    <p:extLst>
      <p:ext uri="{BB962C8B-B14F-4D97-AF65-F5344CB8AC3E}">
        <p14:creationId xmlns:p14="http://schemas.microsoft.com/office/powerpoint/2010/main" val="88098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8AD4114-543A-449C-813E-AA6EFFAAB616}" type="slidenum">
              <a:rPr lang="de-DE" altLang="zh-CN"/>
              <a:pPr>
                <a:defRPr/>
              </a:pPr>
              <a:t>‹#›</a:t>
            </a:fld>
            <a:endParaRPr lang="en-GB"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14443091"/>
      </p:ext>
    </p:extLst>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8098" y="275167"/>
            <a:ext cx="11665745" cy="1143000"/>
          </a:xfrm>
          <a:prstGeom prst="rect">
            <a:avLst/>
          </a:prstGeom>
        </p:spPr>
        <p:txBody>
          <a:bodyPr>
            <a:normAutofit/>
          </a:bodyPr>
          <a:lstStyle>
            <a:lvl1pPr algn="l">
              <a:defRPr sz="3200">
                <a:solidFill>
                  <a:srgbClr val="C00000"/>
                </a:solidFill>
              </a:defRPr>
            </a:lvl1pPr>
          </a:lstStyle>
          <a:p>
            <a:r>
              <a:rPr lang="en-US" dirty="0"/>
              <a:t>Click to edit Master title style</a:t>
            </a:r>
          </a:p>
        </p:txBody>
      </p:sp>
      <p:sp>
        <p:nvSpPr>
          <p:cNvPr id="3" name="Date Placeholder 2"/>
          <p:cNvSpPr>
            <a:spLocks noGrp="1"/>
          </p:cNvSpPr>
          <p:nvPr>
            <p:ph type="dt" sz="half" idx="10"/>
          </p:nvPr>
        </p:nvSpPr>
        <p:spPr>
          <a:xfrm>
            <a:off x="648101" y="6356375"/>
            <a:ext cx="3024452" cy="366183"/>
          </a:xfrm>
          <a:prstGeom prst="rect">
            <a:avLst/>
          </a:prstGeom>
        </p:spPr>
        <p:txBody>
          <a:bodyPr lIns="91360" tIns="45686" rIns="91360" bIns="45686"/>
          <a:lstStyle/>
          <a:p>
            <a:fld id="{6EF57B1A-FC41-48B3-80D4-00FF3063FDB5}" type="datetimeFigureOut">
              <a:rPr lang="en-US" sz="1800" smtClean="0">
                <a:solidFill>
                  <a:prstClr val="black">
                    <a:tint val="75000"/>
                  </a:prstClr>
                </a:solidFill>
                <a:latin typeface="Calibri" pitchFamily="34" charset="0"/>
                <a:ea typeface="宋体" charset="-122"/>
              </a:rPr>
              <a:pPr/>
              <a:t>3/24/2023</a:t>
            </a:fld>
            <a:endParaRPr lang="en-US" sz="1800">
              <a:solidFill>
                <a:prstClr val="black">
                  <a:tint val="75000"/>
                </a:prstClr>
              </a:solidFill>
              <a:latin typeface="Calibri" pitchFamily="34" charset="0"/>
              <a:ea typeface="宋体" charset="-122"/>
            </a:endParaRPr>
          </a:p>
        </p:txBody>
      </p:sp>
      <p:sp>
        <p:nvSpPr>
          <p:cNvPr id="4" name="Footer Placeholder 3"/>
          <p:cNvSpPr>
            <a:spLocks noGrp="1"/>
          </p:cNvSpPr>
          <p:nvPr>
            <p:ph type="ftr" sz="quarter" idx="11"/>
          </p:nvPr>
        </p:nvSpPr>
        <p:spPr>
          <a:xfrm>
            <a:off x="4428664" y="6356375"/>
            <a:ext cx="4104613" cy="366183"/>
          </a:xfrm>
          <a:prstGeom prst="rect">
            <a:avLst/>
          </a:prstGeom>
        </p:spPr>
        <p:txBody>
          <a:bodyPr lIns="91360" tIns="45686" rIns="91360" bIns="45686"/>
          <a:lstStyle/>
          <a:p>
            <a:endParaRPr kumimoji="1" lang="en-US" sz="900" dirty="0">
              <a:solidFill>
                <a:prstClr val="black">
                  <a:tint val="75000"/>
                </a:prstClr>
              </a:solidFill>
              <a:latin typeface="Arial" pitchFamily="34" charset="0"/>
              <a:ea typeface="方正舒体" pitchFamily="2" charset="-122"/>
            </a:endParaRPr>
          </a:p>
        </p:txBody>
      </p:sp>
      <p:sp>
        <p:nvSpPr>
          <p:cNvPr id="6" name="文本占位符 2"/>
          <p:cNvSpPr>
            <a:spLocks noGrp="1"/>
          </p:cNvSpPr>
          <p:nvPr>
            <p:ph idx="1"/>
          </p:nvPr>
        </p:nvSpPr>
        <p:spPr>
          <a:xfrm>
            <a:off x="648098" y="1600215"/>
            <a:ext cx="11665745" cy="4525433"/>
          </a:xfrm>
          <a:prstGeom prst="rect">
            <a:avLst/>
          </a:prstGeom>
        </p:spPr>
        <p:txBody>
          <a:bodyPr vert="horz" lIns="91360" tIns="45686" rIns="91360" bIns="4568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177915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026" name="Picture 2" descr="åäºé¢æç²¾ç¾å£çº¸"/>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80881"/>
            <a:ext cx="12979028" cy="35139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3"/>
          <p:cNvSpPr>
            <a:spLocks noChangeArrowheads="1"/>
          </p:cNvSpPr>
          <p:nvPr userDrawn="1"/>
        </p:nvSpPr>
        <p:spPr bwMode="auto">
          <a:xfrm>
            <a:off x="9626683" y="246051"/>
            <a:ext cx="1610475"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 </a:t>
            </a:r>
          </a:p>
        </p:txBody>
      </p:sp>
      <p:pic>
        <p:nvPicPr>
          <p:cNvPr id="7" name="Picture 9" descr="Logo"/>
          <p:cNvPicPr preferRelativeResize="0">
            <a:picLocks noChangeArrowheads="1"/>
          </p:cNvPicPr>
          <p:nvPr/>
        </p:nvPicPr>
        <p:blipFill>
          <a:blip r:embed="rId3" cstate="print"/>
          <a:srcRect/>
          <a:stretch>
            <a:fillRect/>
          </a:stretch>
        </p:blipFill>
        <p:spPr bwMode="auto">
          <a:xfrm>
            <a:off x="10832354" y="5588371"/>
            <a:ext cx="891189" cy="763410"/>
          </a:xfrm>
          <a:prstGeom prst="rect">
            <a:avLst/>
          </a:prstGeom>
          <a:noFill/>
          <a:ln w="9525">
            <a:noFill/>
            <a:miter lim="800000"/>
            <a:headEnd/>
            <a:tailEnd/>
          </a:ln>
        </p:spPr>
      </p:pic>
      <p:sp>
        <p:nvSpPr>
          <p:cNvPr id="8" name="Text Box 20"/>
          <p:cNvSpPr txBox="1">
            <a:spLocks noChangeArrowheads="1"/>
          </p:cNvSpPr>
          <p:nvPr/>
        </p:nvSpPr>
        <p:spPr bwMode="auto">
          <a:xfrm>
            <a:off x="924679" y="6205729"/>
            <a:ext cx="2903520" cy="265385"/>
          </a:xfrm>
          <a:prstGeom prst="rect">
            <a:avLst/>
          </a:prstGeom>
          <a:noFill/>
          <a:ln w="9525">
            <a:noFill/>
            <a:miter lim="800000"/>
            <a:headEnd/>
            <a:tailEnd/>
          </a:ln>
        </p:spPr>
        <p:txBody>
          <a:bodyPr wrap="none" lIns="79931" tIns="39969" rIns="79931" bIns="39969">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TECHNOLOGIES CO., LTD.</a:t>
            </a:r>
            <a:endParaRPr lang="en-US" altLang="zh-CN" sz="2200" b="1" dirty="0">
              <a:solidFill>
                <a:srgbClr val="000000"/>
              </a:solidFill>
              <a:latin typeface="Arial" charset="0"/>
              <a:ea typeface="ＭＳ Ｐゴシック" pitchFamily="34" charset="-128"/>
            </a:endParaRPr>
          </a:p>
        </p:txBody>
      </p:sp>
      <p:sp>
        <p:nvSpPr>
          <p:cNvPr id="10" name="Rectangle 23"/>
          <p:cNvSpPr>
            <a:spLocks noChangeArrowheads="1"/>
          </p:cNvSpPr>
          <p:nvPr/>
        </p:nvSpPr>
        <p:spPr bwMode="auto">
          <a:xfrm>
            <a:off x="5646967" y="6205730"/>
            <a:ext cx="1793218" cy="265348"/>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Confidential </a:t>
            </a:r>
          </a:p>
        </p:txBody>
      </p:sp>
      <p:sp>
        <p:nvSpPr>
          <p:cNvPr id="11" name="Rectangle 25"/>
          <p:cNvSpPr>
            <a:spLocks noChangeArrowheads="1"/>
          </p:cNvSpPr>
          <p:nvPr userDrawn="1"/>
        </p:nvSpPr>
        <p:spPr bwMode="auto">
          <a:xfrm>
            <a:off x="9626686" y="246051"/>
            <a:ext cx="1555973"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a:t>
            </a:r>
            <a:endParaRPr lang="zh-CN" altLang="en-US" sz="1400" b="1" dirty="0">
              <a:solidFill>
                <a:srgbClr val="666666"/>
              </a:solidFill>
              <a:latin typeface="华文细黑" pitchFamily="2" charset="-122"/>
              <a:ea typeface="华文细黑" pitchFamily="2" charset="-122"/>
            </a:endParaRPr>
          </a:p>
        </p:txBody>
      </p:sp>
      <p:grpSp>
        <p:nvGrpSpPr>
          <p:cNvPr id="13" name="Group 76"/>
          <p:cNvGrpSpPr>
            <a:grpSpLocks/>
          </p:cNvGrpSpPr>
          <p:nvPr userDrawn="1"/>
        </p:nvGrpSpPr>
        <p:grpSpPr bwMode="auto">
          <a:xfrm>
            <a:off x="8186611" y="780881"/>
            <a:ext cx="4776220" cy="3528578"/>
            <a:chOff x="2971" y="1910"/>
            <a:chExt cx="2123" cy="2410"/>
          </a:xfrm>
        </p:grpSpPr>
        <p:grpSp>
          <p:nvGrpSpPr>
            <p:cNvPr id="14" name="Group 70"/>
            <p:cNvGrpSpPr>
              <a:grpSpLocks/>
            </p:cNvGrpSpPr>
            <p:nvPr/>
          </p:nvGrpSpPr>
          <p:grpSpPr bwMode="auto">
            <a:xfrm>
              <a:off x="3124" y="1914"/>
              <a:ext cx="1970" cy="2400"/>
              <a:chOff x="3789" y="492"/>
              <a:chExt cx="1970" cy="2400"/>
            </a:xfrm>
          </p:grpSpPr>
          <p:sp>
            <p:nvSpPr>
              <p:cNvPr id="18" name="Freeform 71"/>
              <p:cNvSpPr>
                <a:spLocks/>
              </p:cNvSpPr>
              <p:nvPr/>
            </p:nvSpPr>
            <p:spPr bwMode="auto">
              <a:xfrm>
                <a:off x="3789" y="492"/>
                <a:ext cx="1140" cy="2400"/>
              </a:xfrm>
              <a:custGeom>
                <a:avLst/>
                <a:gdLst>
                  <a:gd name="T0" fmla="*/ 1140 w 1140"/>
                  <a:gd name="T1" fmla="*/ 0 h 2400"/>
                  <a:gd name="T2" fmla="*/ 660 w 1140"/>
                  <a:gd name="T3" fmla="*/ 0 h 2400"/>
                  <a:gd name="T4" fmla="*/ 0 w 1140"/>
                  <a:gd name="T5" fmla="*/ 2400 h 2400"/>
                  <a:gd name="T6" fmla="*/ 294 w 1140"/>
                  <a:gd name="T7" fmla="*/ 2400 h 2400"/>
                  <a:gd name="T8" fmla="*/ 1140 w 1140"/>
                  <a:gd name="T9" fmla="*/ 0 h 2400"/>
                </a:gdLst>
                <a:ahLst/>
                <a:cxnLst>
                  <a:cxn ang="0">
                    <a:pos x="T0" y="T1"/>
                  </a:cxn>
                  <a:cxn ang="0">
                    <a:pos x="T2" y="T3"/>
                  </a:cxn>
                  <a:cxn ang="0">
                    <a:pos x="T4" y="T5"/>
                  </a:cxn>
                  <a:cxn ang="0">
                    <a:pos x="T6" y="T7"/>
                  </a:cxn>
                  <a:cxn ang="0">
                    <a:pos x="T8" y="T9"/>
                  </a:cxn>
                </a:cxnLst>
                <a:rect l="0" t="0" r="r" b="b"/>
                <a:pathLst>
                  <a:path w="1140" h="2400">
                    <a:moveTo>
                      <a:pt x="1140" y="0"/>
                    </a:moveTo>
                    <a:cubicBezTo>
                      <a:pt x="1140" y="0"/>
                      <a:pt x="900" y="0"/>
                      <a:pt x="660" y="0"/>
                    </a:cubicBezTo>
                    <a:cubicBezTo>
                      <a:pt x="594" y="966"/>
                      <a:pt x="0" y="2400"/>
                      <a:pt x="0" y="2400"/>
                    </a:cubicBezTo>
                    <a:lnTo>
                      <a:pt x="294" y="2400"/>
                    </a:lnTo>
                    <a:cubicBezTo>
                      <a:pt x="294" y="2400"/>
                      <a:pt x="636" y="720"/>
                      <a:pt x="1140" y="0"/>
                    </a:cubicBezTo>
                    <a:close/>
                  </a:path>
                </a:pathLst>
              </a:custGeom>
              <a:solidFill>
                <a:srgbClr val="FFFFFF">
                  <a:alpha val="50000"/>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9" name="Freeform 72"/>
              <p:cNvSpPr>
                <a:spLocks noChangeAspect="1"/>
              </p:cNvSpPr>
              <p:nvPr/>
            </p:nvSpPr>
            <p:spPr bwMode="auto">
              <a:xfrm>
                <a:off x="4074" y="494"/>
                <a:ext cx="1685" cy="2394"/>
              </a:xfrm>
              <a:custGeom>
                <a:avLst/>
                <a:gdLst>
                  <a:gd name="T0" fmla="*/ 1685 w 1685"/>
                  <a:gd name="T1" fmla="*/ 0 h 2398"/>
                  <a:gd name="T2" fmla="*/ 843 w 1685"/>
                  <a:gd name="T3" fmla="*/ 0 h 2398"/>
                  <a:gd name="T4" fmla="*/ 0 w 1685"/>
                  <a:gd name="T5" fmla="*/ 2398 h 2398"/>
                  <a:gd name="T6" fmla="*/ 1685 w 1685"/>
                  <a:gd name="T7" fmla="*/ 2398 h 2398"/>
                  <a:gd name="T8" fmla="*/ 1685 w 1685"/>
                  <a:gd name="T9" fmla="*/ 0 h 2398"/>
                </a:gdLst>
                <a:ahLst/>
                <a:cxnLst>
                  <a:cxn ang="0">
                    <a:pos x="T0" y="T1"/>
                  </a:cxn>
                  <a:cxn ang="0">
                    <a:pos x="T2" y="T3"/>
                  </a:cxn>
                  <a:cxn ang="0">
                    <a:pos x="T4" y="T5"/>
                  </a:cxn>
                  <a:cxn ang="0">
                    <a:pos x="T6" y="T7"/>
                  </a:cxn>
                  <a:cxn ang="0">
                    <a:pos x="T8" y="T9"/>
                  </a:cxn>
                </a:cxnLst>
                <a:rect l="0" t="0" r="r" b="b"/>
                <a:pathLst>
                  <a:path w="1685" h="2398">
                    <a:moveTo>
                      <a:pt x="1685" y="0"/>
                    </a:moveTo>
                    <a:cubicBezTo>
                      <a:pt x="1685" y="0"/>
                      <a:pt x="1264" y="0"/>
                      <a:pt x="843" y="0"/>
                    </a:cubicBezTo>
                    <a:cubicBezTo>
                      <a:pt x="342" y="736"/>
                      <a:pt x="0" y="2398"/>
                      <a:pt x="0" y="2398"/>
                    </a:cubicBezTo>
                    <a:lnTo>
                      <a:pt x="1685" y="2398"/>
                    </a:lnTo>
                    <a:lnTo>
                      <a:pt x="1685" y="0"/>
                    </a:lnTo>
                    <a:close/>
                  </a:path>
                </a:pathLst>
              </a:custGeom>
              <a:solidFill>
                <a:srgbClr val="CC0000">
                  <a:alpha val="80000"/>
                </a:srgbClr>
              </a:solidFill>
              <a:ln>
                <a:noFill/>
              </a:ln>
              <a:effectLst/>
              <a:extLst>
                <a:ext uri="{91240B29-F687-4F45-9708-019B960494DF}">
                  <a14:hiddenLine xmlns:a14="http://schemas.microsoft.com/office/drawing/2010/main" w="9525" cap="flat" cmpd="sng">
                    <a:solidFill>
                      <a:srgbClr val="969696"/>
                    </a:solidFill>
                    <a:prstDash val="lg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
          <p:nvSpPr>
            <p:cNvPr id="15" name="Freeform 73"/>
            <p:cNvSpPr>
              <a:spLocks/>
            </p:cNvSpPr>
            <p:nvPr/>
          </p:nvSpPr>
          <p:spPr bwMode="auto">
            <a:xfrm>
              <a:off x="2971" y="1910"/>
              <a:ext cx="1966" cy="2410"/>
            </a:xfrm>
            <a:custGeom>
              <a:avLst/>
              <a:gdLst>
                <a:gd name="T0" fmla="*/ 1966 w 1966"/>
                <a:gd name="T1" fmla="*/ 0 h 2410"/>
                <a:gd name="T2" fmla="*/ 1776 w 1966"/>
                <a:gd name="T3" fmla="*/ 2410 h 2410"/>
                <a:gd name="T4" fmla="*/ 423 w 1966"/>
                <a:gd name="T5" fmla="*/ 2404 h 2410"/>
                <a:gd name="T6" fmla="*/ 1285 w 1966"/>
                <a:gd name="T7" fmla="*/ 0 h 2410"/>
                <a:gd name="T8" fmla="*/ 1966 w 1966"/>
                <a:gd name="T9" fmla="*/ 0 h 2410"/>
              </a:gdLst>
              <a:ahLst/>
              <a:cxnLst>
                <a:cxn ang="0">
                  <a:pos x="T0" y="T1"/>
                </a:cxn>
                <a:cxn ang="0">
                  <a:pos x="T2" y="T3"/>
                </a:cxn>
                <a:cxn ang="0">
                  <a:pos x="T4" y="T5"/>
                </a:cxn>
                <a:cxn ang="0">
                  <a:pos x="T6" y="T7"/>
                </a:cxn>
                <a:cxn ang="0">
                  <a:pos x="T8" y="T9"/>
                </a:cxn>
              </a:cxnLst>
              <a:rect l="0" t="0" r="r" b="b"/>
              <a:pathLst>
                <a:path w="1966" h="2410">
                  <a:moveTo>
                    <a:pt x="1966" y="0"/>
                  </a:moveTo>
                  <a:cubicBezTo>
                    <a:pt x="0" y="2008"/>
                    <a:pt x="1776" y="2410"/>
                    <a:pt x="1776" y="2410"/>
                  </a:cubicBezTo>
                  <a:cubicBezTo>
                    <a:pt x="1776" y="2410"/>
                    <a:pt x="1099" y="2407"/>
                    <a:pt x="423" y="2404"/>
                  </a:cubicBezTo>
                  <a:cubicBezTo>
                    <a:pt x="496" y="2160"/>
                    <a:pt x="820" y="664"/>
                    <a:pt x="1285" y="0"/>
                  </a:cubicBezTo>
                  <a:cubicBezTo>
                    <a:pt x="1625" y="0"/>
                    <a:pt x="1625" y="0"/>
                    <a:pt x="1966" y="0"/>
                  </a:cubicBezTo>
                  <a:close/>
                </a:path>
              </a:pathLst>
            </a:custGeom>
            <a:solidFill>
              <a:schemeClr val="bg1">
                <a:alpha val="30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6" name="Freeform 74"/>
            <p:cNvSpPr>
              <a:spLocks/>
            </p:cNvSpPr>
            <p:nvPr/>
          </p:nvSpPr>
          <p:spPr bwMode="auto">
            <a:xfrm>
              <a:off x="3411" y="1918"/>
              <a:ext cx="1309" cy="2392"/>
            </a:xfrm>
            <a:custGeom>
              <a:avLst/>
              <a:gdLst>
                <a:gd name="T0" fmla="*/ 844 w 1309"/>
                <a:gd name="T1" fmla="*/ 0 h 2396"/>
                <a:gd name="T2" fmla="*/ 0 w 1309"/>
                <a:gd name="T3" fmla="*/ 2396 h 2396"/>
                <a:gd name="T4" fmla="*/ 1309 w 1309"/>
                <a:gd name="T5" fmla="*/ 2396 h 2396"/>
                <a:gd name="T6" fmla="*/ 844 w 1309"/>
                <a:gd name="T7" fmla="*/ 0 h 2396"/>
              </a:gdLst>
              <a:ahLst/>
              <a:cxnLst>
                <a:cxn ang="0">
                  <a:pos x="T0" y="T1"/>
                </a:cxn>
                <a:cxn ang="0">
                  <a:pos x="T2" y="T3"/>
                </a:cxn>
                <a:cxn ang="0">
                  <a:pos x="T4" y="T5"/>
                </a:cxn>
                <a:cxn ang="0">
                  <a:pos x="T6" y="T7"/>
                </a:cxn>
              </a:cxnLst>
              <a:rect l="0" t="0" r="r" b="b"/>
              <a:pathLst>
                <a:path w="1309" h="2396">
                  <a:moveTo>
                    <a:pt x="844" y="0"/>
                  </a:moveTo>
                  <a:cubicBezTo>
                    <a:pt x="548" y="396"/>
                    <a:pt x="228" y="1352"/>
                    <a:pt x="0" y="2396"/>
                  </a:cubicBezTo>
                  <a:lnTo>
                    <a:pt x="1309" y="2396"/>
                  </a:lnTo>
                  <a:cubicBezTo>
                    <a:pt x="763" y="1604"/>
                    <a:pt x="816" y="296"/>
                    <a:pt x="844" y="0"/>
                  </a:cubicBezTo>
                  <a:close/>
                </a:path>
              </a:pathLst>
            </a:custGeom>
            <a:solidFill>
              <a:schemeClr val="bg1">
                <a:alpha val="27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Tree>
    <p:extLst>
      <p:ext uri="{BB962C8B-B14F-4D97-AF65-F5344CB8AC3E}">
        <p14:creationId xmlns:p14="http://schemas.microsoft.com/office/powerpoint/2010/main" val="32408200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7817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DF5897-851D-4A2E-8578-FCDEA3E30A59}"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9254752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2457591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382" y="1709739"/>
            <a:ext cx="11179672"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4382" y="4589464"/>
            <a:ext cx="1117967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F5897-851D-4A2E-8578-FCDEA3E30A59}"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053290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1133"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61981"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DF5897-851D-4A2E-8578-FCDEA3E30A59}"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7293806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2821" y="365126"/>
            <a:ext cx="11179672" cy="1325563"/>
          </a:xfrm>
        </p:spPr>
        <p:txBody>
          <a:bodyPr/>
          <a:lstStyle/>
          <a:p>
            <a:r>
              <a:rPr lang="en-US"/>
              <a:t>Click to edit Master title style</a:t>
            </a:r>
          </a:p>
        </p:txBody>
      </p:sp>
      <p:sp>
        <p:nvSpPr>
          <p:cNvPr id="3" name="Text Placeholder 2"/>
          <p:cNvSpPr>
            <a:spLocks noGrp="1"/>
          </p:cNvSpPr>
          <p:nvPr>
            <p:ph type="body" idx="1"/>
          </p:nvPr>
        </p:nvSpPr>
        <p:spPr>
          <a:xfrm>
            <a:off x="892822" y="1681163"/>
            <a:ext cx="548350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2822" y="2505075"/>
            <a:ext cx="5483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1981" y="1681163"/>
            <a:ext cx="5510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61981" y="2505075"/>
            <a:ext cx="55105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DF5897-851D-4A2E-8578-FCDEA3E30A59}"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580359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DF5897-851D-4A2E-8578-FCDEA3E30A59}"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08506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5B4B61B4-676B-4D97-B7E7-0F8432C33F19}" type="slidenum">
              <a:rPr lang="de-DE" altLang="zh-CN"/>
              <a:pPr>
                <a:defRPr/>
              </a:pPr>
              <a:t>‹#›</a:t>
            </a:fld>
            <a:endParaRPr lang="en-GB"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F5897-851D-4A2E-8578-FCDEA3E30A59}"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9431796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10512" y="987426"/>
            <a:ext cx="656198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4399216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10512" y="987426"/>
            <a:ext cx="65619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2499524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6245480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5887" y="365125"/>
            <a:ext cx="279491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1133" y="365125"/>
            <a:ext cx="822272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34257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2A0BCD3B-CA83-4600-87FE-496CDA1E3B3C}" type="slidenum">
              <a:rPr lang="de-DE" altLang="zh-CN"/>
              <a:pPr>
                <a:defRPr/>
              </a:pPr>
              <a:t>‹#›</a:t>
            </a:fld>
            <a:endParaRPr lang="en-GB"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B4FDA0A-2F83-46AC-8830-A92BBED402C3}" type="slidenum">
              <a:rPr lang="de-DE" altLang="zh-CN"/>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638176"/>
            <a:ext cx="2808420" cy="5197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638176"/>
            <a:ext cx="8215978" cy="5197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48097" y="1600201"/>
            <a:ext cx="11665744"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89961C-829A-4F00-8440-5DF0A1BE9466}" type="slidenum">
              <a:rPr lang="de-DE" altLang="zh-CN"/>
              <a:pPr>
                <a:defRPr/>
              </a:pPr>
              <a:t>‹#›</a:t>
            </a:fld>
            <a:endParaRPr lang="en-GB"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48097"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8985"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48097" y="1600201"/>
            <a:ext cx="11665744"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97405" y="274639"/>
            <a:ext cx="2916436"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8097" y="274639"/>
            <a:ext cx="8533276"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8"/>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046" indent="0" algn="ctr">
              <a:buNone/>
              <a:defRPr/>
            </a:lvl2pPr>
            <a:lvl3pPr marL="914090" indent="0" algn="ctr">
              <a:buNone/>
              <a:defRPr/>
            </a:lvl3pPr>
            <a:lvl4pPr marL="1371136" indent="0" algn="ctr">
              <a:buNone/>
              <a:defRPr/>
            </a:lvl4pPr>
            <a:lvl5pPr marL="1828182" indent="0" algn="ctr">
              <a:buNone/>
              <a:defRPr/>
            </a:lvl5pPr>
            <a:lvl6pPr marL="2285227" indent="0" algn="ctr">
              <a:buNone/>
              <a:defRPr/>
            </a:lvl6pPr>
            <a:lvl7pPr marL="2742272" indent="0" algn="ctr">
              <a:buNone/>
              <a:defRPr/>
            </a:lvl7pPr>
            <a:lvl8pPr marL="3199318" indent="0" algn="ctr">
              <a:buNone/>
              <a:defRPr/>
            </a:lvl8pPr>
            <a:lvl9pPr marL="3656364" indent="0" algn="ctr">
              <a:buNone/>
              <a:defRPr/>
            </a:lvl9pPr>
          </a:lstStyle>
          <a:p>
            <a:r>
              <a:rPr lang="zh-CN" altLang="en-US"/>
              <a:t>单击此处编辑母版副标题样式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A2C18B2-79FE-4546-BAB2-55F5C7B7C916}" type="slidenum">
              <a:rPr lang="de-DE" altLang="zh-CN"/>
              <a:pPr>
                <a:defRPr/>
              </a:pPr>
              <a:t>‹#›</a:t>
            </a:fld>
            <a:endParaRPr lang="en-GB"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3"/>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6"/>
            <a:ext cx="11017647" cy="1500187"/>
          </a:xfrm>
        </p:spPr>
        <p:txBody>
          <a:bodyPr anchor="b"/>
          <a:lstStyle>
            <a:lvl1pPr marL="0" indent="0">
              <a:buNone/>
              <a:defRPr sz="2000"/>
            </a:lvl1pPr>
            <a:lvl2pPr marL="457046" indent="0">
              <a:buNone/>
              <a:defRPr sz="1800"/>
            </a:lvl2pPr>
            <a:lvl3pPr marL="914090" indent="0">
              <a:buNone/>
              <a:defRPr sz="1600"/>
            </a:lvl3pPr>
            <a:lvl4pPr marL="1371136" indent="0">
              <a:buNone/>
              <a:defRPr sz="1400"/>
            </a:lvl4pPr>
            <a:lvl5pPr marL="1828182" indent="0">
              <a:buNone/>
              <a:defRPr sz="1400"/>
            </a:lvl5pPr>
            <a:lvl6pPr marL="2285227" indent="0">
              <a:buNone/>
              <a:defRPr sz="1400"/>
            </a:lvl6pPr>
            <a:lvl7pPr marL="2742272" indent="0">
              <a:buNone/>
              <a:defRPr sz="1400"/>
            </a:lvl7pPr>
            <a:lvl8pPr marL="3199318" indent="0">
              <a:buNone/>
              <a:defRPr sz="1400"/>
            </a:lvl8pPr>
            <a:lvl9pPr marL="3656364" indent="0">
              <a:buNone/>
              <a:defRPr sz="1400"/>
            </a:lvl9pPr>
          </a:lstStyle>
          <a:p>
            <a:pPr lvl="0"/>
            <a:r>
              <a:rPr lang="zh-CN" altLang="en-US"/>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2134"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6003"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101"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2"/>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101" y="1435102"/>
            <a:ext cx="4264388" cy="4691063"/>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046" indent="0">
              <a:buNone/>
              <a:defRPr sz="2800"/>
            </a:lvl2pPr>
            <a:lvl3pPr marL="914090" indent="0">
              <a:buNone/>
              <a:defRPr sz="2400"/>
            </a:lvl3pPr>
            <a:lvl4pPr marL="1371136" indent="0">
              <a:buNone/>
              <a:defRPr sz="2000"/>
            </a:lvl4pPr>
            <a:lvl5pPr marL="1828182" indent="0">
              <a:buNone/>
              <a:defRPr sz="2000"/>
            </a:lvl5pPr>
            <a:lvl6pPr marL="2285227" indent="0">
              <a:buNone/>
              <a:defRPr sz="2000"/>
            </a:lvl6pPr>
            <a:lvl7pPr marL="2742272" indent="0">
              <a:buNone/>
              <a:defRPr sz="2000"/>
            </a:lvl7pPr>
            <a:lvl8pPr marL="3199318" indent="0">
              <a:buNone/>
              <a:defRPr sz="2000"/>
            </a:lvl8pPr>
            <a:lvl9pPr marL="3656364"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55916" y="2"/>
            <a:ext cx="2857927" cy="6126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82135" y="2"/>
            <a:ext cx="835775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82132" y="1"/>
            <a:ext cx="11431709" cy="588963"/>
          </a:xfrm>
        </p:spPr>
        <p:txBody>
          <a:bodyPr/>
          <a:lstStyle/>
          <a:p>
            <a:r>
              <a:rPr lang="zh-CN" altLang="en-US"/>
              <a:t>单击此处编辑母版标题样式</a:t>
            </a:r>
          </a:p>
        </p:txBody>
      </p:sp>
      <p:sp>
        <p:nvSpPr>
          <p:cNvPr id="3" name="表格占位符 2"/>
          <p:cNvSpPr>
            <a:spLocks noGrp="1"/>
          </p:cNvSpPr>
          <p:nvPr>
            <p:ph type="tbl" idx="1"/>
          </p:nvPr>
        </p:nvSpPr>
        <p:spPr>
          <a:xfrm>
            <a:off x="882132" y="1600203"/>
            <a:ext cx="11431709" cy="4525963"/>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CFF7D679-14F5-43EE-8493-BD41A41970F2}" type="slidenum">
              <a:rPr lang="de-DE" altLang="zh-CN"/>
              <a:pPr>
                <a:defRPr/>
              </a:pPr>
              <a:t>‹#›</a:t>
            </a:fld>
            <a:endParaRPr lang="en-GB"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white"/>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:40-47pt  </a:t>
            </a:r>
          </a:p>
          <a:p>
            <a:pPr algn="r" defTabSz="801688" eaLnBrk="0" hangingPunct="0">
              <a:lnSpc>
                <a:spcPct val="125000"/>
              </a:lnSpc>
              <a:defRPr/>
            </a:pP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:26-30pt</a:t>
            </a: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内部使用字体 </a:t>
            </a:r>
            <a:r>
              <a:rPr lang="en-US" altLang="zh-CN" sz="1100">
                <a:solidFill>
                  <a:prstClr val="white"/>
                </a:solidFill>
                <a:latin typeface="Arial" charset="0"/>
                <a:ea typeface="华文细黑" pitchFamily="2" charset="-122"/>
              </a:rPr>
              <a:t>:</a:t>
            </a:r>
          </a:p>
          <a:p>
            <a:pPr algn="r" defTabSz="801688" eaLnBrk="0" hangingPunct="0">
              <a:lnSpc>
                <a:spcPct val="125000"/>
              </a:lnSpc>
              <a:defRPr/>
            </a:pPr>
            <a:r>
              <a:rPr lang="en-US" altLang="zh-CN" sz="1100">
                <a:solidFill>
                  <a:prstClr val="white"/>
                </a:solidFill>
                <a:latin typeface="Arial" charset="0"/>
                <a:ea typeface="华文细黑" pitchFamily="2" charset="-122"/>
              </a:rPr>
              <a:t>FrutigerNext LT Medium</a:t>
            </a:r>
          </a:p>
          <a:p>
            <a:pPr algn="r" defTabSz="801688" eaLnBrk="0" hangingPunct="0">
              <a:lnSpc>
                <a:spcPct val="125000"/>
              </a:lnSpc>
              <a:defRPr/>
            </a:pPr>
            <a:r>
              <a:rPr lang="zh-CN" altLang="en-US" sz="1100">
                <a:solidFill>
                  <a:prstClr val="white"/>
                </a:solidFill>
                <a:latin typeface="Arial" charset="0"/>
                <a:ea typeface="华文细黑" pitchFamily="2" charset="-122"/>
              </a:rPr>
              <a:t>外部使用字体 </a:t>
            </a:r>
            <a:r>
              <a:rPr lang="en-US" altLang="zh-CN" sz="1100">
                <a:solidFill>
                  <a:prstClr val="white"/>
                </a:solidFill>
                <a:latin typeface="Arial" charset="0"/>
                <a:ea typeface="华文细黑" pitchFamily="2" charset="-122"/>
              </a:rPr>
              <a:t>: Arial</a:t>
            </a: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:35-47pt</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eaLnBrk="0" hangingPunct="0">
              <a:lnSpc>
                <a:spcPct val="125000"/>
              </a:lnSpc>
              <a:defRPr/>
            </a:pPr>
            <a:r>
              <a:rPr lang="en-US" altLang="zh-CN" sz="1100">
                <a:solidFill>
                  <a:prstClr val="white"/>
                </a:solidFill>
                <a:latin typeface="Arial" charset="0"/>
                <a:ea typeface="华文细黑" pitchFamily="2" charset="-122"/>
              </a:rPr>
              <a:t>  </a:t>
            </a: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:24-28pt</a:t>
            </a: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a:t>
            </a: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prstClr val="black"/>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smtClean="0">
                <a:latin typeface="FrutigerNext LT Regular" pitchFamily="34" charset="0"/>
              </a:defRPr>
            </a:lvl1pPr>
          </a:lstStyle>
          <a:p>
            <a:pPr>
              <a:defRPr/>
            </a:pPr>
            <a:fld id="{00635D43-A977-4CDB-B2CB-7075A7AD0CD8}" type="datetime1">
              <a:rPr lang="zh-CN" altLang="en-US"/>
              <a:pPr>
                <a:defRPr/>
              </a:pPr>
              <a:t>2023/3/24</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E16B274-BB59-4F86-9C7F-B0E2E87DFF17}" type="slidenum">
              <a:rPr lang="de-DE" altLang="zh-CN"/>
              <a:pPr>
                <a:defRPr/>
              </a:pPr>
              <a:t>‹#›</a:t>
            </a:fld>
            <a:endParaRPr lang="en-GB"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F9115F7-6EEB-4911-A38F-FF9FB7B78244}" type="slidenum">
              <a:rPr lang="de-DE" altLang="zh-CN"/>
              <a:pPr>
                <a:defRPr/>
              </a:pPr>
              <a:t>‹#›</a:t>
            </a:fld>
            <a:endParaRPr lang="en-GB" altLang="zh-CN"/>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2B963B0-ED49-4601-97F0-28D16E84DADB}" type="slidenum">
              <a:rPr lang="de-DE" altLang="zh-CN"/>
              <a:pPr>
                <a:defRPr/>
              </a:pPr>
              <a:t>‹#›</a:t>
            </a:fld>
            <a:endParaRPr lang="en-GB"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229A9984-0786-45F0-AF3D-027C2349A903}" type="slidenum">
              <a:rPr lang="de-DE" altLang="zh-CN"/>
              <a:pPr>
                <a:defRPr/>
              </a:pPr>
              <a:t>‹#›</a:t>
            </a:fld>
            <a:endParaRPr lang="en-GB"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676B6E87-D74B-4E86-AA0D-4A476313F7B6}" type="slidenum">
              <a:rPr lang="de-DE" altLang="zh-CN"/>
              <a:pPr>
                <a:defRPr/>
              </a:pPr>
              <a:t>‹#›</a:t>
            </a:fld>
            <a:endParaRPr lang="en-GB"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FC959C80-5FDD-4DF7-81BC-2AD5F7AD88BC}" type="slidenum">
              <a:rPr lang="de-DE" altLang="zh-CN"/>
              <a:pPr>
                <a:defRPr/>
              </a:pPr>
              <a:t>‹#›</a:t>
            </a:fld>
            <a:endParaRPr lang="en-GB"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ADAE720-78BC-409F-BD53-806553EF9118}" type="slidenum">
              <a:rPr lang="de-DE" altLang="zh-CN"/>
              <a:pPr>
                <a:defRPr/>
              </a:pPr>
              <a:t>‹#›</a:t>
            </a:fld>
            <a:endParaRPr lang="en-GB"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1CE16115-391D-47DC-AECE-FCFD447F66E5}" type="slidenum">
              <a:rPr lang="de-DE" altLang="zh-CN"/>
              <a:pPr>
                <a:defRPr/>
              </a:pPr>
              <a:t>‹#›</a:t>
            </a:fld>
            <a:endParaRPr lang="en-GB"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2BA66266-A702-4335-B4C3-7D393EB13486}" type="slidenum">
              <a:rPr lang="de-DE"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0BB7219F-CCE3-4CA2-B5A4-2769AF0EDA89}" type="slidenum">
              <a:rPr lang="de-DE" altLang="zh-CN"/>
              <a:pPr>
                <a:defRPr/>
              </a:pPr>
              <a:t>‹#›</a:t>
            </a:fld>
            <a:endParaRPr lang="en-GB"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4450"/>
            <a:ext cx="280842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4450"/>
            <a:ext cx="8215978"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62C9A5C-1163-4B13-A193-65BDDD4D519F}" type="slidenum">
              <a:rPr lang="de-DE" altLang="zh-CN"/>
              <a:pPr>
                <a:defRPr/>
              </a:pPr>
              <a:t>‹#›</a:t>
            </a:fld>
            <a:endParaRPr lang="en-GB"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图表占位符 2"/>
          <p:cNvSpPr>
            <a:spLocks noGrp="1"/>
          </p:cNvSpPr>
          <p:nvPr>
            <p:ph type="chart"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7184EA9-703C-49BC-98A7-C55710A83331}" type="slidenum">
              <a:rPr lang="de-DE" altLang="zh-CN"/>
              <a:pPr>
                <a:defRPr/>
              </a:pPr>
              <a:t>‹#›</a:t>
            </a:fld>
            <a:endParaRPr lang="en-GB"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1DD8542-5750-407D-B667-24D674BBB523}" type="slidenum">
              <a:rPr lang="de-DE" altLang="zh-CN"/>
              <a:pPr>
                <a:defRPr/>
              </a:pPr>
              <a:t>‹#›</a:t>
            </a:fld>
            <a:endParaRPr lang="en-GB"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smtClean="0">
                <a:latin typeface="FrutigerNext LT Regular" pitchFamily="34" charset="0"/>
              </a:defRPr>
            </a:lvl1pPr>
          </a:lstStyle>
          <a:p>
            <a:pPr>
              <a:defRPr/>
            </a:pPr>
            <a:fld id="{03CA728A-29E8-4A3C-9A09-53A0F5BE7C96}" type="datetime1">
              <a:rPr lang="zh-CN" altLang="en-US"/>
              <a:pPr>
                <a:defRPr/>
              </a:pPr>
              <a:t>2023/3/24</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062957" y="6489701"/>
            <a:ext cx="2972694" cy="455613"/>
          </a:xfrm>
        </p:spPr>
        <p:txBody>
          <a:bodyPr/>
          <a:lstStyle>
            <a:lvl1pPr>
              <a:buClr>
                <a:srgbClr val="777777"/>
              </a:buClr>
              <a:defRPr smtClean="0"/>
            </a:lvl1pPr>
          </a:lstStyle>
          <a:p>
            <a:pPr>
              <a:defRPr/>
            </a:pPr>
            <a:r>
              <a:rPr lang="de-DE" altLang="zh-CN"/>
              <a:t>Page </a:t>
            </a:r>
            <a:fld id="{2B2C16C6-8839-4154-AFB6-3EF6C47D9F84}" type="slidenum">
              <a:rPr lang="de-DE" altLang="zh-CN"/>
              <a:pPr>
                <a:defRPr/>
              </a:pPr>
              <a:t>‹#›</a:t>
            </a:fld>
            <a:endParaRPr lang="en-GB"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970FAF70-C842-43DF-9D27-CB60C329D345}" type="slidenum">
              <a:rPr lang="de-DE" altLang="zh-CN"/>
              <a:pPr>
                <a:defRPr/>
              </a:pPr>
              <a:t>‹#›</a:t>
            </a:fld>
            <a:endParaRPr lang="en-GB" altLang="zh-CN"/>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F8B82416-3689-4360-95D3-26286D98465A}" type="slidenum">
              <a:rPr lang="de-DE" altLang="zh-CN"/>
              <a:pPr>
                <a:defRPr/>
              </a:pPr>
              <a:t>‹#›</a:t>
            </a:fld>
            <a:endParaRPr lang="en-GB" altLang="zh-CN"/>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buClr>
                <a:srgbClr val="777777"/>
              </a:buClr>
              <a:defRPr smtClean="0"/>
            </a:lvl1pPr>
          </a:lstStyle>
          <a:p>
            <a:pPr>
              <a:defRPr/>
            </a:pPr>
            <a:r>
              <a:rPr lang="de-DE" altLang="zh-CN"/>
              <a:t>Page </a:t>
            </a:r>
            <a:fld id="{D0626025-272F-4DF0-98F5-A8DB31A6ED78}" type="slidenum">
              <a:rPr lang="de-DE" altLang="zh-CN"/>
              <a:pPr>
                <a:defRPr/>
              </a:pPr>
              <a:t>‹#›</a:t>
            </a:fld>
            <a:endParaRPr lang="en-GB"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buClr>
                <a:srgbClr val="777777"/>
              </a:buClr>
              <a:defRPr smtClean="0"/>
            </a:lvl1pPr>
          </a:lstStyle>
          <a:p>
            <a:pPr>
              <a:defRPr/>
            </a:pPr>
            <a:r>
              <a:rPr lang="de-DE" altLang="zh-CN"/>
              <a:t>Page </a:t>
            </a:r>
            <a:fld id="{B079C472-DC75-4A49-AE19-9DC4F4CFECCE}" type="slidenum">
              <a:rPr lang="de-DE" altLang="zh-CN"/>
              <a:pPr>
                <a:defRPr/>
              </a:pPr>
              <a:t>‹#›</a:t>
            </a:fld>
            <a:endParaRPr lang="en-GB"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Clr>
                <a:srgbClr val="777777"/>
              </a:buClr>
              <a:defRPr smtClean="0"/>
            </a:lvl1pPr>
          </a:lstStyle>
          <a:p>
            <a:pPr>
              <a:defRPr/>
            </a:pPr>
            <a:r>
              <a:rPr lang="de-DE" altLang="zh-CN"/>
              <a:t>Page </a:t>
            </a:r>
            <a:fld id="{3115DB37-BC04-4253-BA14-19D92F7D5171}" type="slidenum">
              <a:rPr lang="de-DE"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1A2E5174-A7EC-4840-BA2A-C24220A69E5D}" type="slidenum">
              <a:rPr lang="de-DE" altLang="zh-CN"/>
              <a:pPr>
                <a:defRPr/>
              </a:pPr>
              <a:t>‹#›</a:t>
            </a:fld>
            <a:endParaRPr lang="en-GB"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8B485A2A-3960-43FA-B2EE-99F54AA92ECC}" type="slidenum">
              <a:rPr lang="de-DE" altLang="zh-CN"/>
              <a:pPr>
                <a:defRPr/>
              </a:pPr>
              <a:t>‹#›</a:t>
            </a:fld>
            <a:endParaRPr lang="en-GB"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A2040E3C-013A-4D59-A620-230E05BE30AF}" type="slidenum">
              <a:rPr lang="de-DE" altLang="zh-CN"/>
              <a:pPr>
                <a:defRPr/>
              </a:pPr>
              <a:t>‹#›</a:t>
            </a:fld>
            <a:endParaRPr lang="en-GB"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2116C286-501A-40E2-BA46-1161CEA78B95}" type="slidenum">
              <a:rPr lang="de-DE" altLang="zh-CN"/>
              <a:pPr>
                <a:defRPr/>
              </a:pPr>
              <a:t>‹#›</a:t>
            </a:fld>
            <a:endParaRPr lang="en-GB"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30214"/>
            <a:ext cx="2808420" cy="54054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30214"/>
            <a:ext cx="8215978" cy="54054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DE0825E9-C78A-4F81-BF55-4D20FAB29C21}" type="slidenum">
              <a:rPr lang="de-DE" altLang="zh-CN"/>
              <a:pPr>
                <a:defRPr/>
              </a:pPr>
              <a:t>‹#›</a:t>
            </a:fld>
            <a:endParaRPr lang="en-GB"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defRPr>
            </a:lvl1pPr>
          </a:lstStyle>
          <a:p>
            <a:pPr>
              <a:defRPr/>
            </a:pPr>
            <a:fld id="{45A424C5-1C4C-4FC6-B8A8-E4F32EBC513A}" type="datetime1">
              <a:rPr lang="zh-CN" altLang="en-US"/>
              <a:pPr>
                <a:defRPr/>
              </a:pPr>
              <a:t>2023/3/24</a:t>
            </a:fld>
            <a:endParaRPr lang="en-US" altLang="zh-CN"/>
          </a:p>
        </p:txBody>
      </p:sp>
    </p:spTree>
  </p:cSld>
  <p:clrMapOvr>
    <a:masterClrMapping/>
  </p:clrMapOvr>
  <p:transition advClick="0"/>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830B9480-6824-4615-9F1B-E7CCB68FB349}" type="slidenum">
              <a:rPr lang="de-DE" altLang="zh-CN"/>
              <a:pPr>
                <a:defRPr/>
              </a:pPr>
              <a:t>‹#›</a:t>
            </a:fld>
            <a:endParaRPr lang="en-GB" altLang="zh-CN"/>
          </a:p>
        </p:txBody>
      </p:sp>
    </p:spTree>
  </p:cSld>
  <p:clrMapOvr>
    <a:masterClrMapping/>
  </p:clrMapOvr>
  <p:transition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150AFF7-E511-40F5-BFA2-E461DFC9D17F}" type="slidenum">
              <a:rPr lang="de-DE" altLang="zh-CN"/>
              <a:pPr>
                <a:defRPr/>
              </a:pPr>
              <a:t>‹#›</a:t>
            </a:fld>
            <a:endParaRPr lang="en-GB" altLang="zh-CN"/>
          </a:p>
        </p:txBody>
      </p:sp>
    </p:spTree>
  </p:cSld>
  <p:clrMapOvr>
    <a:masterClrMapping/>
  </p:clrMapOvr>
  <p:transition advClick="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792464-4E67-4E4B-8F52-183EB5700775}" type="slidenum">
              <a:rPr lang="de-DE" altLang="zh-CN"/>
              <a:pPr>
                <a:defRPr/>
              </a:pPr>
              <a:t>‹#›</a:t>
            </a:fld>
            <a:endParaRPr lang="en-GB" altLang="zh-CN"/>
          </a:p>
        </p:txBody>
      </p:sp>
    </p:spTree>
  </p:cSld>
  <p:clrMapOvr>
    <a:masterClrMapping/>
  </p:clrMapOvr>
  <p:transition advClick="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3A9E7AB-98BA-470F-A5F4-D5B5730099DA}" type="slidenum">
              <a:rPr lang="de-DE" altLang="zh-CN"/>
              <a:pPr>
                <a:defRPr/>
              </a:pPr>
              <a:t>‹#›</a:t>
            </a:fld>
            <a:endParaRPr lang="en-GB" altLang="zh-CN"/>
          </a:p>
        </p:txBody>
      </p:sp>
    </p:spTree>
  </p:cSld>
  <p:clrMapOvr>
    <a:masterClrMapping/>
  </p:clrMapOvr>
  <p:transition advClick="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11896789-262D-4571-A26D-83ABD0F8CD1E}" type="slidenum">
              <a:rPr lang="de-DE" altLang="zh-CN"/>
              <a:pPr>
                <a:defRPr/>
              </a:pPr>
              <a:t>‹#›</a:t>
            </a:fld>
            <a:endParaRPr lang="en-GB"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A4227583-2BCB-4996-B6E0-1FC804E322B6}" type="slidenum">
              <a:rPr lang="de-DE" altLang="zh-CN"/>
              <a:pPr>
                <a:defRPr/>
              </a:pPr>
              <a:t>‹#›</a:t>
            </a:fld>
            <a:endParaRPr lang="en-GB"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AD26ED4-ADC0-4B3D-887D-8E1433652389}" type="slidenum">
              <a:rPr lang="de-DE" altLang="zh-CN"/>
              <a:pPr>
                <a:defRPr/>
              </a:pPr>
              <a:t>‹#›</a:t>
            </a:fld>
            <a:endParaRPr lang="en-GB" altLang="zh-CN"/>
          </a:p>
        </p:txBody>
      </p:sp>
    </p:spTree>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A3A648F4-11EF-4CE0-8C14-41819E866153}" type="slidenum">
              <a:rPr lang="de-DE" altLang="zh-CN"/>
              <a:pPr>
                <a:defRPr/>
              </a:pPr>
              <a:t>‹#›</a:t>
            </a:fld>
            <a:endParaRPr lang="en-GB" altLang="zh-CN"/>
          </a:p>
        </p:txBody>
      </p:sp>
    </p:spTree>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C9F38E6-F48F-4F9E-B6E2-678C4E839449}" type="slidenum">
              <a:rPr lang="de-DE" altLang="zh-CN"/>
              <a:pPr>
                <a:defRPr/>
              </a:pPr>
              <a:t>‹#›</a:t>
            </a:fld>
            <a:endParaRPr lang="en-GB" altLang="zh-CN"/>
          </a:p>
        </p:txBody>
      </p:sp>
    </p:spTree>
  </p:cSld>
  <p:clrMapOvr>
    <a:masterClrMapping/>
  </p:clrMapOvr>
  <p:transition advClick="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077F4ADE-C7E4-4F0A-8FB5-617153B40B0B}" type="slidenum">
              <a:rPr lang="de-DE" altLang="zh-CN"/>
              <a:pPr>
                <a:defRPr/>
              </a:pPr>
              <a:t>‹#›</a:t>
            </a:fld>
            <a:endParaRPr lang="en-GB" altLang="zh-CN"/>
          </a:p>
        </p:txBody>
      </p:sp>
    </p:spTree>
  </p:cSld>
  <p:clrMapOvr>
    <a:masterClrMapping/>
  </p:clrMapOvr>
  <p:transition advClick="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5B0282D-BE2E-4FA9-AD31-F83CE7582FEB}" type="slidenum">
              <a:rPr lang="de-DE" altLang="zh-CN"/>
              <a:pPr>
                <a:defRPr/>
              </a:pPr>
              <a:t>‹#›</a:t>
            </a:fld>
            <a:endParaRPr lang="en-GB" altLang="zh-CN"/>
          </a:p>
        </p:txBody>
      </p:sp>
    </p:spTree>
  </p:cSld>
  <p:clrMapOvr>
    <a:masterClrMapping/>
  </p:clrMapOvr>
  <p:transition advClick="0"/>
</p:sldLayout>
</file>

<file path=ppt/slideLayouts/slideLayout8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6B0085-2D3E-4E33-BA85-61C7FA72C8AB}" type="slidenum">
              <a:rPr lang="de-DE" altLang="zh-CN"/>
              <a:pPr>
                <a:defRPr/>
              </a:pPr>
              <a:t>‹#›</a:t>
            </a:fld>
            <a:endParaRPr lang="en-GB" altLang="zh-CN"/>
          </a:p>
        </p:txBody>
      </p:sp>
    </p:spTree>
  </p:cSld>
  <p:clrMapOvr>
    <a:masterClrMapping/>
  </p:clrMapOvr>
  <p:transition advClick="0"/>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2B09E38E-732C-472F-A095-FD62339D002E}" type="slidenum">
              <a:rPr lang="de-DE" altLang="zh-CN"/>
              <a:pPr>
                <a:defRPr/>
              </a:pPr>
              <a:t>‹#›</a:t>
            </a:fld>
            <a:endParaRPr lang="en-GB" altLang="zh-CN"/>
          </a:p>
        </p:txBody>
      </p:sp>
    </p:spTree>
  </p:cSld>
  <p:clrMapOvr>
    <a:masterClrMapping/>
  </p:clrMapOvr>
  <p:transition advClick="0"/>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ea typeface="MS PGothic" pitchFamily="34" charset="-128"/>
              </a:defRPr>
            </a:lvl1pPr>
          </a:lstStyle>
          <a:p>
            <a:pPr>
              <a:defRPr/>
            </a:pPr>
            <a:fld id="{770E91DA-7D45-4AC8-BBD5-97BD50C8DA41}" type="datetime1">
              <a:rPr lang="zh-CN" altLang="en-US"/>
              <a:pPr>
                <a:defRPr/>
              </a:pPr>
              <a:t>2023/3/24</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9923E409-B05A-4F1C-9E77-874618CC05F4}" type="slidenum">
              <a:rPr lang="de-DE" altLang="zh-CN"/>
              <a:pPr>
                <a:defRPr/>
              </a:pPr>
              <a:t>‹#›</a:t>
            </a:fld>
            <a:endParaRPr lang="en-GB"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6FCF09DA-93DD-48AD-A152-4947F4F4D452}"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63EEE8EA-BB9E-42D2-AF3F-1FBE8FEE6F66}" type="slidenum">
              <a:rPr lang="de-DE" altLang="zh-CN"/>
              <a:pPr>
                <a:defRPr/>
              </a:pPr>
              <a:t>‹#›</a:t>
            </a:fld>
            <a:endParaRPr lang="en-GB"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23F377B-A5B8-4AD8-8672-6E6D47004D59}" type="slidenum">
              <a:rPr lang="de-DE" altLang="zh-CN"/>
              <a:pPr>
                <a:defRPr/>
              </a:pPr>
              <a:t>‹#›</a:t>
            </a:fld>
            <a:endParaRPr lang="en-GB"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DFDED07-D53B-4895-BED0-A8DADDFA0F30}" type="slidenum">
              <a:rPr lang="de-DE" altLang="zh-CN"/>
              <a:pPr>
                <a:defRPr/>
              </a:pPr>
              <a:t>‹#›</a:t>
            </a:fld>
            <a:endParaRPr lang="en-GB"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824D646B-D423-45B6-939A-07051530EACA}" type="slidenum">
              <a:rPr lang="de-DE" altLang="zh-CN"/>
              <a:pPr>
                <a:defRPr/>
              </a:pPr>
              <a:t>‹#›</a:t>
            </a:fld>
            <a:endParaRPr lang="en-GB"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78A72E5D-4C1F-40A6-A4CF-680FFA604EA5}" type="slidenum">
              <a:rPr lang="de-DE" altLang="zh-CN"/>
              <a:pPr>
                <a:defRPr/>
              </a:pPr>
              <a:t>‹#›</a:t>
            </a:fld>
            <a:endParaRPr lang="en-GB"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E3308BD5-ABBF-4A83-9C8B-6257FBB09B3E}" type="slidenum">
              <a:rPr lang="de-DE" altLang="zh-CN"/>
              <a:pPr>
                <a:defRPr/>
              </a:pPr>
              <a:t>‹#›</a:t>
            </a:fld>
            <a:endParaRPr lang="en-GB"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677ACEB-E9EB-48EE-A031-13521F7208AE}" type="slidenum">
              <a:rPr lang="de-DE" altLang="zh-CN"/>
              <a:pPr>
                <a:defRPr/>
              </a:pPr>
              <a:t>‹#›</a:t>
            </a:fld>
            <a:endParaRPr lang="en-GB"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57C2B42-D478-47CE-B5EE-68CF0247E6B8}" type="slidenum">
              <a:rPr lang="de-DE" altLang="zh-CN"/>
              <a:pPr>
                <a:defRPr/>
              </a:pPr>
              <a:t>‹#›</a:t>
            </a:fld>
            <a:endParaRPr lang="en-GB"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BBDD98F5-6DF4-487D-9BE9-B8CDDF676DF9}" type="slidenum">
              <a:rPr lang="de-DE" altLang="zh-CN"/>
              <a:pPr>
                <a:defRPr/>
              </a:pPr>
              <a:t>‹#›</a:t>
            </a:fld>
            <a:endParaRPr lang="en-GB"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284136FF-0653-4B4D-823A-2D3C9E853166}" type="slidenum">
              <a:rPr lang="de-DE" altLang="zh-CN"/>
              <a:pPr>
                <a:defRPr/>
              </a:pPr>
              <a:t>‹#›</a:t>
            </a:fld>
            <a:endParaRPr lang="en-GB"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13902865-C598-49A4-B229-CC889E33ECE6}"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image" Target="../media/image2.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image" Target="../media/image1.png"/><Relationship Id="rId2" Type="http://schemas.openxmlformats.org/officeDocument/2006/relationships/slideLayout" Target="../slideLayouts/slideLayout102.xml"/><Relationship Id="rId16" Type="http://schemas.openxmlformats.org/officeDocument/2006/relationships/theme" Target="../theme/theme1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image" Target="../media/image2.png"/><Relationship Id="rId5" Type="http://schemas.openxmlformats.org/officeDocument/2006/relationships/slideLayout" Target="../slideLayouts/slideLayout120.xml"/><Relationship Id="rId10" Type="http://schemas.openxmlformats.org/officeDocument/2006/relationships/image" Target="../media/image8.png"/><Relationship Id="rId4" Type="http://schemas.openxmlformats.org/officeDocument/2006/relationships/slideLayout" Target="../slideLayouts/slideLayout119.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image" Target="../media/image8.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theme" Target="../theme/theme12.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5.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7.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2.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1.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2.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6" Type="http://schemas.openxmlformats.org/officeDocument/2006/relationships/image" Target="../media/image2.png"/><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1.pn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9.xml"/><Relationship Id="rId1" Type="http://schemas.openxmlformats.org/officeDocument/2006/relationships/slideLayout" Target="../slideLayouts/slideLayout10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pic>
        <p:nvPicPr>
          <p:cNvPr id="2052"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pitchFamily="1" charset="0"/>
                <a:ea typeface="MS PGothic" pitchFamily="34" charset="-128"/>
              </a:defRPr>
            </a:lvl1pPr>
          </a:lstStyle>
          <a:p>
            <a:pPr>
              <a:defRPr/>
            </a:pPr>
            <a:r>
              <a:rPr lang="de-DE" altLang="zh-CN"/>
              <a:t>Page </a:t>
            </a:r>
            <a:fld id="{8AD6BC71-98D5-4F88-B817-B7208734A4BC}" type="slidenum">
              <a:rPr lang="de-DE" altLang="zh-CN"/>
              <a:pPr>
                <a:defRPr/>
              </a:pPr>
              <a:t>‹#›</a:t>
            </a:fld>
            <a:endParaRPr lang="en-GB" altLang="zh-CN"/>
          </a:p>
        </p:txBody>
      </p:sp>
      <p:sp>
        <p:nvSpPr>
          <p:cNvPr id="2054"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英文标题</a:t>
            </a:r>
            <a:r>
              <a:rPr lang="en-US" altLang="zh-CN" sz="1100">
                <a:latin typeface="Arial" charset="0"/>
                <a:ea typeface="华文细黑" pitchFamily="2" charset="-122"/>
              </a:rPr>
              <a:t>:32-35pt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Medium</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中文标题</a:t>
            </a:r>
            <a:r>
              <a:rPr lang="en-US" altLang="zh-CN" sz="1100">
                <a:latin typeface="Arial" charset="0"/>
                <a:ea typeface="华文细黑" pitchFamily="2" charset="-122"/>
              </a:rPr>
              <a:t>:30-32pt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英文正文</a:t>
            </a:r>
            <a:r>
              <a:rPr lang="en-US" altLang="zh-CN" sz="1100">
                <a:latin typeface="Arial" charset="0"/>
                <a:ea typeface="华文细黑" pitchFamily="2" charset="-122"/>
              </a:rPr>
              <a:t>:20-22pt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:18pt  </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Regular</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中文正文</a:t>
            </a:r>
            <a:r>
              <a:rPr lang="en-US" altLang="zh-CN" sz="1100">
                <a:latin typeface="Arial" charset="0"/>
                <a:ea typeface="华文细黑" pitchFamily="2" charset="-122"/>
              </a:rPr>
              <a:t>:18-20pt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):18pt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solidFill>
                <a:schemeClr val="tx1"/>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配色参考方案：</a:t>
            </a:r>
          </a:p>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建议同一页面内不超过四种颜色，以下是</a:t>
            </a:r>
            <a:r>
              <a:rPr lang="en-US" altLang="zh-CN" sz="1100">
                <a:latin typeface="华文细黑" pitchFamily="2" charset="-122"/>
                <a:ea typeface="华文细黑" pitchFamily="2" charset="-122"/>
              </a:rPr>
              <a:t>13</a:t>
            </a:r>
            <a:r>
              <a:rPr lang="zh-CN" altLang="en-US" sz="1100">
                <a:latin typeface="华文细黑" pitchFamily="2" charset="-122"/>
                <a:ea typeface="华文细黑" pitchFamily="2" charset="-122"/>
              </a:rPr>
              <a:t>组配色方案，同一页面内只选择一组使用。（仅供参考）</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客户或者合作伙伴的标志放在右上角</a:t>
            </a:r>
            <a:r>
              <a:rPr lang="en-US" altLang="zh-CN" sz="1100">
                <a:latin typeface="华文细黑" pitchFamily="2" charset="-122"/>
                <a:ea typeface="华文细黑" pitchFamily="2" charset="-122"/>
              </a:rPr>
              <a:t>.</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ea typeface="MS PGothic" pitchFamily="34" charset="-128"/>
            </a:endParaRPr>
          </a:p>
        </p:txBody>
      </p:sp>
      <p:grpSp>
        <p:nvGrpSpPr>
          <p:cNvPr id="206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24"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 id="2147484559" r:id="rId12"/>
    <p:sldLayoutId id="2147484560" r:id="rId13"/>
    <p:sldLayoutId id="2147484561" r:id="rId14"/>
    <p:sldLayoutId id="2147484562"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11268"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1" charset="0"/>
                <a:ea typeface="MS PGothic" pitchFamily="34" charset="-128"/>
              </a:defRPr>
            </a:lvl1pPr>
          </a:lstStyle>
          <a:p>
            <a:pPr>
              <a:defRPr/>
            </a:pPr>
            <a:r>
              <a:rPr lang="de-DE" altLang="zh-CN"/>
              <a:t>Page </a:t>
            </a:r>
            <a:fld id="{11F1733C-6CD7-4C17-91BB-01824B4FFB0A}" type="slidenum">
              <a:rPr lang="de-DE" altLang="zh-CN"/>
              <a:pPr>
                <a:defRPr/>
              </a:pPr>
              <a:t>‹#›</a:t>
            </a:fld>
            <a:endParaRPr lang="en-GB" altLang="zh-CN"/>
          </a:p>
        </p:txBody>
      </p:sp>
      <p:sp>
        <p:nvSpPr>
          <p:cNvPr id="11270"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127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1127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63"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 id="2147484620" r:id="rId12"/>
    <p:sldLayoutId id="2147484621" r:id="rId13"/>
    <p:sldLayoutId id="2147484622" r:id="rId14"/>
    <p:sldLayoutId id="2147484623"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0" cstate="print"/>
          <a:srcRect/>
          <a:stretch>
            <a:fillRect/>
          </a:stretch>
        </p:blipFill>
        <p:spPr bwMode="auto">
          <a:xfrm>
            <a:off x="0" y="6224605"/>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9" y="6451601"/>
            <a:ext cx="2532299" cy="184666"/>
          </a:xfrm>
          <a:prstGeom prst="rect">
            <a:avLst/>
          </a:prstGeom>
          <a:noFill/>
          <a:ln>
            <a:noFill/>
          </a:ln>
          <a:extLst/>
        </p:spPr>
        <p:txBody>
          <a:bodyPr wrap="none" lIns="0" tIns="0" rIns="80077"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1" cstate="print"/>
          <a:srcRect/>
          <a:stretch>
            <a:fillRect/>
          </a:stretch>
        </p:blipFill>
        <p:spPr bwMode="auto">
          <a:xfrm>
            <a:off x="10644096" y="6386531"/>
            <a:ext cx="1858778" cy="312738"/>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57"/>
            <a:ext cx="10819618" cy="871537"/>
          </a:xfrm>
          <a:prstGeom prst="rect">
            <a:avLst/>
          </a:prstGeom>
          <a:noFill/>
          <a:ln w="9525">
            <a:noFill/>
            <a:miter lim="800000"/>
            <a:headEnd/>
            <a:tailEnd/>
          </a:ln>
        </p:spPr>
        <p:txBody>
          <a:bodyPr vert="horz" wrap="square" lIns="0" tIns="40055" rIns="80112" bIns="40055"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90"/>
            <a:ext cx="10819618" cy="4194175"/>
          </a:xfrm>
          <a:prstGeom prst="rect">
            <a:avLst/>
          </a:prstGeom>
          <a:noFill/>
          <a:ln w="9525">
            <a:noFill/>
            <a:miter lim="800000"/>
            <a:headEnd/>
            <a:tailEnd/>
          </a:ln>
        </p:spPr>
        <p:txBody>
          <a:bodyPr vert="horz" wrap="square" lIns="80124" tIns="40061" rIns="80124" bIns="4006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02" y="692152"/>
            <a:ext cx="2614891" cy="5521872"/>
          </a:xfrm>
          <a:prstGeom prst="rect">
            <a:avLst/>
          </a:prstGeom>
          <a:noFill/>
          <a:ln w="9525">
            <a:noFill/>
            <a:miter lim="800000"/>
            <a:headEnd/>
            <a:tailEnd/>
          </a:ln>
          <a:effectLst/>
        </p:spPr>
        <p:txBody>
          <a:bodyPr lIns="80089" tIns="40046" rIns="80089" bIns="40046">
            <a:spAutoFit/>
          </a:bodyPr>
          <a:lstStyle/>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80" y="3511559"/>
            <a:ext cx="1302946" cy="3224212"/>
            <a:chOff x="5839" y="2251"/>
            <a:chExt cx="579" cy="2031"/>
          </a:xfrm>
        </p:grpSpPr>
        <p:sp>
          <p:nvSpPr>
            <p:cNvPr id="10253" name="Rectangle 17"/>
            <p:cNvSpPr>
              <a:spLocks noChangeArrowheads="1"/>
            </p:cNvSpPr>
            <p:nvPr userDrawn="1"/>
          </p:nvSpPr>
          <p:spPr bwMode="auto">
            <a:xfrm>
              <a:off x="5839" y="3114"/>
              <a:ext cx="579" cy="291"/>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2400" dirty="0">
                <a:solidFill>
                  <a:srgbClr val="000000"/>
                </a:solidFill>
                <a:latin typeface="Calibri" pitchFamily="34" charset="0"/>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sp>
        <p:nvSpPr>
          <p:cNvPr id="10251" name="Rectangle 83"/>
          <p:cNvSpPr>
            <a:spLocks noChangeArrowheads="1"/>
          </p:cNvSpPr>
          <p:nvPr/>
        </p:nvSpPr>
        <p:spPr bwMode="auto">
          <a:xfrm>
            <a:off x="13114981" y="1341442"/>
            <a:ext cx="1690003" cy="1333234"/>
          </a:xfrm>
          <a:prstGeom prst="rect">
            <a:avLst/>
          </a:prstGeom>
          <a:noFill/>
          <a:ln w="9525">
            <a:noFill/>
            <a:miter lim="800000"/>
            <a:headEnd/>
            <a:tailEnd/>
          </a:ln>
          <a:effectLst/>
        </p:spPr>
        <p:txBody>
          <a:bodyPr lIns="80089" tIns="40046" rIns="80089" bIns="40046">
            <a:spAutoFit/>
          </a:bodyPr>
          <a:lstStyle/>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建议同一页面内不超过四种颜色，以下是</a:t>
            </a:r>
            <a:r>
              <a:rPr lang="en-US" altLang="zh-CN" sz="1100" dirty="0">
                <a:solidFill>
                  <a:srgbClr val="FFFFFF"/>
                </a:solidFill>
                <a:latin typeface="Calibri" pitchFamily="34" charset="0"/>
                <a:ea typeface="宋体" charset="-122"/>
              </a:rPr>
              <a:t>13</a:t>
            </a:r>
            <a:r>
              <a:rPr lang="zh-CN" altLang="en-US" sz="1100" dirty="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p:nvSpPr>
        <p:spPr bwMode="auto">
          <a:xfrm>
            <a:off x="13114961" y="7945"/>
            <a:ext cx="1588738" cy="487044"/>
          </a:xfrm>
          <a:prstGeom prst="rect">
            <a:avLst/>
          </a:prstGeom>
          <a:noFill/>
          <a:ln w="9525">
            <a:noFill/>
            <a:miter lim="800000"/>
            <a:headEnd/>
            <a:tailEnd/>
          </a:ln>
          <a:effectLst/>
        </p:spPr>
        <p:txBody>
          <a:bodyPr lIns="80089" tIns="40046" rIns="80089" bIns="40046">
            <a:spAutoFit/>
          </a:bodyPr>
          <a:lstStyle/>
          <a:p>
            <a:pPr>
              <a:lnSpc>
                <a:spcPct val="120000"/>
              </a:lnSpc>
              <a:buClr>
                <a:srgbClr val="777777"/>
              </a:buClr>
              <a:buSzPct val="60000"/>
              <a:buFont typeface="Wingdings" pitchFamily="2" charset="2"/>
              <a:buNone/>
              <a:defRPr/>
            </a:pPr>
            <a:r>
              <a:rPr lang="zh-CN" altLang="en-US" sz="1100" dirty="0">
                <a:solidFill>
                  <a:srgbClr val="FFFFFF"/>
                </a:solidFill>
                <a:latin typeface="Calibri" pitchFamily="34" charset="0"/>
                <a:ea typeface="宋体" charset="-122"/>
              </a:rPr>
              <a:t>客户或者合作伙伴的标志放在右上角</a:t>
            </a:r>
            <a:r>
              <a:rPr lang="en-US" altLang="zh-CN" sz="1100" dirty="0">
                <a:solidFill>
                  <a:srgbClr val="FFFFFF"/>
                </a:solidFill>
                <a:latin typeface="Calibri" pitchFamily="34" charset="0"/>
                <a:ea typeface="宋体" charset="-122"/>
              </a:rPr>
              <a:t>.</a:t>
            </a:r>
            <a:endParaRPr lang="zh-CN" altLang="en-US" sz="1100" dirty="0">
              <a:solidFill>
                <a:srgbClr val="FFFFFF"/>
              </a:solidFill>
              <a:latin typeface="Calibri" pitchFamily="34" charset="0"/>
              <a:ea typeface="宋体" charset="-122"/>
            </a:endParaRPr>
          </a:p>
        </p:txBody>
      </p:sp>
      <p:sp>
        <p:nvSpPr>
          <p:cNvPr id="6149" name="Rectangle 5"/>
          <p:cNvSpPr>
            <a:spLocks noChangeArrowheads="1"/>
          </p:cNvSpPr>
          <p:nvPr/>
        </p:nvSpPr>
        <p:spPr bwMode="auto">
          <a:xfrm>
            <a:off x="9017099" y="6489724"/>
            <a:ext cx="2972694" cy="455614"/>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4" y="6463227"/>
            <a:ext cx="1892897" cy="138499"/>
          </a:xfrm>
          <a:prstGeom prst="rect">
            <a:avLst/>
          </a:prstGeom>
          <a:noFill/>
          <a:ln w="9525" algn="ctr">
            <a:noFill/>
            <a:miter lim="800000"/>
            <a:headEnd/>
            <a:tailEnd/>
          </a:ln>
          <a:effectLst/>
        </p:spPr>
        <p:txBody>
          <a:bodyPr wrap="none" lIns="80045" tIns="0" rIns="80045"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62" eaLnBrk="0" hangingPunct="0">
              <a:defRPr/>
            </a:pPr>
            <a:r>
              <a:rPr lang="zh-CN" altLang="en-US" sz="900" dirty="0">
                <a:solidFill>
                  <a:srgbClr val="000000"/>
                </a:solidFill>
                <a:latin typeface="Arial"/>
              </a:rPr>
              <a:t>华为保密信息，未经授权禁止扩散</a:t>
            </a:r>
            <a:endParaRPr lang="en-US" altLang="zh-CN" sz="9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124596736"/>
      </p:ext>
    </p:extLst>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1" r:id="rId6"/>
    <p:sldLayoutId id="2147484672" r:id="rId7"/>
    <p:sldLayoutId id="2147484673" r:id="rId8"/>
  </p:sldLayoutIdLst>
  <p:transition advClick="0" advTm="8000">
    <p:fade thruBlk="1"/>
  </p:transition>
  <p:txStyles>
    <p:titleStyle>
      <a:lvl1pPr algn="l" rtl="0" eaLnBrk="0" fontAlgn="base" hangingPunct="0">
        <a:spcBef>
          <a:spcPct val="0"/>
        </a:spcBef>
        <a:spcAft>
          <a:spcPct val="0"/>
        </a:spcAft>
        <a:defRPr sz="3199"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5pPr>
      <a:lvl6pPr marL="457015"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6pPr>
      <a:lvl7pPr marL="914026"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7pPr>
      <a:lvl8pPr marL="1371040"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8pPr>
      <a:lvl9pPr marL="1828053"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9pPr>
    </p:titleStyle>
    <p:bodyStyle>
      <a:lvl1pPr marL="342760" indent="-34276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646" indent="-28563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2533" indent="-22850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9547" indent="-228506" algn="l" rtl="0" eaLnBrk="0" fontAlgn="base" hangingPunct="0">
        <a:lnSpc>
          <a:spcPct val="140000"/>
        </a:lnSpc>
        <a:spcBef>
          <a:spcPct val="0"/>
        </a:spcBef>
        <a:spcAft>
          <a:spcPct val="0"/>
        </a:spcAft>
        <a:buChar char="–"/>
        <a:defRPr sz="1300">
          <a:solidFill>
            <a:schemeClr val="tx1"/>
          </a:solidFill>
          <a:latin typeface="+mn-ea"/>
          <a:ea typeface="+mn-ea"/>
          <a:cs typeface="+mn-cs"/>
        </a:defRPr>
      </a:lvl4pPr>
      <a:lvl5pPr marL="2056560" indent="-228506"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357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87"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600"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61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26" rtl="0" eaLnBrk="1" latinLnBrk="0" hangingPunct="1">
        <a:defRPr sz="1700" kern="1200">
          <a:solidFill>
            <a:schemeClr val="tx1"/>
          </a:solidFill>
          <a:latin typeface="+mn-lt"/>
          <a:ea typeface="+mn-ea"/>
          <a:cs typeface="+mn-cs"/>
        </a:defRPr>
      </a:lvl1pPr>
      <a:lvl2pPr marL="457015" algn="l" defTabSz="914026" rtl="0" eaLnBrk="1" latinLnBrk="0" hangingPunct="1">
        <a:defRPr sz="1700" kern="1200">
          <a:solidFill>
            <a:schemeClr val="tx1"/>
          </a:solidFill>
          <a:latin typeface="+mn-lt"/>
          <a:ea typeface="+mn-ea"/>
          <a:cs typeface="+mn-cs"/>
        </a:defRPr>
      </a:lvl2pPr>
      <a:lvl3pPr marL="914026" algn="l" defTabSz="914026" rtl="0" eaLnBrk="1" latinLnBrk="0" hangingPunct="1">
        <a:defRPr sz="1700" kern="1200">
          <a:solidFill>
            <a:schemeClr val="tx1"/>
          </a:solidFill>
          <a:latin typeface="+mn-lt"/>
          <a:ea typeface="+mn-ea"/>
          <a:cs typeface="+mn-cs"/>
        </a:defRPr>
      </a:lvl3pPr>
      <a:lvl4pPr marL="1371040" algn="l" defTabSz="914026" rtl="0" eaLnBrk="1" latinLnBrk="0" hangingPunct="1">
        <a:defRPr sz="1700" kern="1200">
          <a:solidFill>
            <a:schemeClr val="tx1"/>
          </a:solidFill>
          <a:latin typeface="+mn-lt"/>
          <a:ea typeface="+mn-ea"/>
          <a:cs typeface="+mn-cs"/>
        </a:defRPr>
      </a:lvl4pPr>
      <a:lvl5pPr marL="1828053" algn="l" defTabSz="914026" rtl="0" eaLnBrk="1" latinLnBrk="0" hangingPunct="1">
        <a:defRPr sz="1700" kern="1200">
          <a:solidFill>
            <a:schemeClr val="tx1"/>
          </a:solidFill>
          <a:latin typeface="+mn-lt"/>
          <a:ea typeface="+mn-ea"/>
          <a:cs typeface="+mn-cs"/>
        </a:defRPr>
      </a:lvl5pPr>
      <a:lvl6pPr marL="2285067" algn="l" defTabSz="914026" rtl="0" eaLnBrk="1" latinLnBrk="0" hangingPunct="1">
        <a:defRPr sz="1700" kern="1200">
          <a:solidFill>
            <a:schemeClr val="tx1"/>
          </a:solidFill>
          <a:latin typeface="+mn-lt"/>
          <a:ea typeface="+mn-ea"/>
          <a:cs typeface="+mn-cs"/>
        </a:defRPr>
      </a:lvl6pPr>
      <a:lvl7pPr marL="2742079" algn="l" defTabSz="914026" rtl="0" eaLnBrk="1" latinLnBrk="0" hangingPunct="1">
        <a:defRPr sz="1700" kern="1200">
          <a:solidFill>
            <a:schemeClr val="tx1"/>
          </a:solidFill>
          <a:latin typeface="+mn-lt"/>
          <a:ea typeface="+mn-ea"/>
          <a:cs typeface="+mn-cs"/>
        </a:defRPr>
      </a:lvl7pPr>
      <a:lvl8pPr marL="3199093" algn="l" defTabSz="914026" rtl="0" eaLnBrk="1" latinLnBrk="0" hangingPunct="1">
        <a:defRPr sz="1700" kern="1200">
          <a:solidFill>
            <a:schemeClr val="tx1"/>
          </a:solidFill>
          <a:latin typeface="+mn-lt"/>
          <a:ea typeface="+mn-ea"/>
          <a:cs typeface="+mn-cs"/>
        </a:defRPr>
      </a:lvl8pPr>
      <a:lvl9pPr marL="3656106" algn="l" defTabSz="914026"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2" cstate="print"/>
          <a:srcRect/>
          <a:stretch>
            <a:fillRect/>
          </a:stretch>
        </p:blipFill>
        <p:spPr bwMode="auto">
          <a:xfrm>
            <a:off x="0" y="6224590"/>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1"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en-US" altLang="zh-CN" sz="120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3" cstate="print"/>
          <a:srcRect/>
          <a:stretch>
            <a:fillRect/>
          </a:stretch>
        </p:blipFill>
        <p:spPr bwMode="auto">
          <a:xfrm>
            <a:off x="10644092" y="6386515"/>
            <a:ext cx="1858778"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40"/>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77"/>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12"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英文标题</a:t>
            </a:r>
            <a:r>
              <a:rPr lang="en-US" altLang="zh-CN" sz="1100" dirty="0">
                <a:solidFill>
                  <a:srgbClr val="FFFFFF"/>
                </a:solidFill>
                <a:latin typeface="FrutigerNext LT Medium"/>
                <a:ea typeface="华文细黑"/>
              </a:rPr>
              <a:t>:32-35pt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Medium</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中文标题</a:t>
            </a:r>
            <a:r>
              <a:rPr lang="en-US" altLang="zh-CN" sz="1100" dirty="0">
                <a:solidFill>
                  <a:srgbClr val="FFFFFF"/>
                </a:solidFill>
                <a:latin typeface="FrutigerNext LT Medium"/>
                <a:ea typeface="华文细黑"/>
              </a:rPr>
              <a:t>:30-32pt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黑体</a:t>
            </a: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英文正文</a:t>
            </a:r>
            <a:r>
              <a:rPr lang="en-US" altLang="zh-CN" sz="1100" dirty="0">
                <a:solidFill>
                  <a:srgbClr val="FFFFFF"/>
                </a:solidFill>
                <a:latin typeface="FrutigerNext LT Medium"/>
                <a:ea typeface="华文细黑"/>
              </a:rPr>
              <a:t>:20-22pt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 </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 :18pt  </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Regular</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中文正文</a:t>
            </a:r>
            <a:r>
              <a:rPr lang="en-US" altLang="zh-CN" sz="1100" dirty="0">
                <a:solidFill>
                  <a:srgbClr val="FFFFFF"/>
                </a:solidFill>
                <a:latin typeface="FrutigerNext LT Medium"/>
                <a:ea typeface="华文细黑"/>
              </a:rPr>
              <a:t>:18-20pt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):18pt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76"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sp>
        <p:nvSpPr>
          <p:cNvPr id="10251" name="Rectangle 83"/>
          <p:cNvSpPr>
            <a:spLocks noChangeArrowheads="1"/>
          </p:cNvSpPr>
          <p:nvPr/>
        </p:nvSpPr>
        <p:spPr bwMode="auto">
          <a:xfrm>
            <a:off x="13114963" y="1341439"/>
            <a:ext cx="1690003" cy="1333559"/>
          </a:xfrm>
          <a:prstGeom prst="rect">
            <a:avLst/>
          </a:prstGeom>
          <a:noFill/>
          <a:ln w="9525">
            <a:noFill/>
            <a:miter lim="800000"/>
            <a:headEnd/>
            <a:tailEnd/>
          </a:ln>
          <a:effectLst/>
        </p:spPr>
        <p:txBody>
          <a:bodyPr lIns="80124" tIns="40063" rIns="80124" bIns="40063">
            <a:spAutoFit/>
          </a:bodyPr>
          <a:lstStyle/>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配色参考方案：</a:t>
            </a:r>
          </a:p>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建议同一页面内不超过四种颜色，以下是</a:t>
            </a:r>
            <a:r>
              <a:rPr lang="en-US" altLang="zh-CN" sz="1100">
                <a:solidFill>
                  <a:srgbClr val="FFFFFF"/>
                </a:solidFill>
                <a:latin typeface="FrutigerNext LT Medium"/>
                <a:ea typeface="华文细黑"/>
              </a:rPr>
              <a:t>13</a:t>
            </a:r>
            <a:r>
              <a:rPr lang="zh-CN" altLang="en-US" sz="1100">
                <a:solidFill>
                  <a:srgbClr val="FFFFFF"/>
                </a:solidFill>
                <a:latin typeface="FrutigerNext LT Medium"/>
                <a:ea typeface="华文细黑"/>
              </a:rPr>
              <a:t>组配色方案，同一页面内只选择一组使用。（仅供参考）</a:t>
            </a:r>
          </a:p>
        </p:txBody>
      </p:sp>
      <p:sp>
        <p:nvSpPr>
          <p:cNvPr id="10252" name="Rectangle 84"/>
          <p:cNvSpPr>
            <a:spLocks noChangeArrowheads="1"/>
          </p:cNvSpPr>
          <p:nvPr/>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FFFFFF"/>
                </a:solidFill>
                <a:latin typeface="FrutigerNext LT Medium"/>
                <a:ea typeface="华文细黑"/>
              </a:rPr>
              <a:t>客户或者合作伙伴的标志放在右上角</a:t>
            </a:r>
            <a:r>
              <a:rPr lang="en-US" altLang="zh-CN" sz="1100">
                <a:solidFill>
                  <a:srgbClr val="FFFFFF"/>
                </a:solidFill>
                <a:latin typeface="FrutigerNext LT Medium"/>
                <a:ea typeface="华文细黑"/>
              </a:rPr>
              <a:t>.</a:t>
            </a:r>
            <a:endParaRPr lang="zh-CN" altLang="en-US" sz="1100">
              <a:solidFill>
                <a:srgbClr val="FFFFFF"/>
              </a:solidFill>
              <a:latin typeface="FrutigerNext LT Medium"/>
              <a:ea typeface="华文细黑"/>
            </a:endParaRPr>
          </a:p>
        </p:txBody>
      </p:sp>
      <p:sp>
        <p:nvSpPr>
          <p:cNvPr id="6149" name="Rectangle 5"/>
          <p:cNvSpPr>
            <a:spLocks noChangeArrowheads="1"/>
          </p:cNvSpPr>
          <p:nvPr/>
        </p:nvSpPr>
        <p:spPr bwMode="auto">
          <a:xfrm>
            <a:off x="9017099" y="6489702"/>
            <a:ext cx="2972694" cy="455613"/>
          </a:xfrm>
          <a:prstGeom prst="rect">
            <a:avLst/>
          </a:prstGeom>
          <a:noFill/>
          <a:ln w="9525">
            <a:noFill/>
            <a:miter lim="800000"/>
            <a:headEnd/>
            <a:tailEnd/>
          </a:ln>
        </p:spPr>
        <p:txBody>
          <a:bodyPr lIns="0" tIns="0" rIns="0" bIns="0"/>
          <a:lstStyle/>
          <a:p>
            <a:pPr eaLnBrk="0" fontAlgn="auto" hangingPunct="0">
              <a:lnSpc>
                <a:spcPct val="85000"/>
              </a:lnSpc>
              <a:spcBef>
                <a:spcPts val="0"/>
              </a:spcBef>
              <a:spcAft>
                <a:spcPts val="0"/>
              </a:spcAft>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fontAlgn="auto" hangingPunct="0">
                <a:lnSpc>
                  <a:spcPct val="85000"/>
                </a:lnSpc>
                <a:spcBef>
                  <a:spcPts val="0"/>
                </a:spcBef>
                <a:spcAft>
                  <a:spcPts val="0"/>
                </a:spcAft>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2"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815500494"/>
      </p:ext>
    </p:extLst>
  </p:cSld>
  <p:clrMap bg1="lt1" tx1="dk1" bg2="lt2" tx2="dk2" accent1="accent1" accent2="accent2" accent3="accent3" accent4="accent4" accent5="accent5" accent6="accent6" hlink="hlink" folHlink="folHlink"/>
  <p:sldLayoutIdLst>
    <p:sldLayoutId id="2147484675"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33" y="365126"/>
            <a:ext cx="111796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1133" y="1825625"/>
            <a:ext cx="1117967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1133" y="6356351"/>
            <a:ext cx="291643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de-DE" altLang="zh-CN"/>
              <a:t>Page </a:t>
            </a:r>
            <a:fld id="{8AD6BC71-98D5-4F88-B817-B7208734A4BC}" type="slidenum">
              <a:rPr lang="de-DE" altLang="zh-CN" smtClean="0"/>
              <a:pPr>
                <a:defRPr/>
              </a:pPr>
              <a:t>‹#›</a:t>
            </a:fld>
            <a:endParaRPr lang="en-GB" altLang="zh-CN"/>
          </a:p>
        </p:txBody>
      </p:sp>
      <p:sp>
        <p:nvSpPr>
          <p:cNvPr id="5" name="Footer Placeholder 4"/>
          <p:cNvSpPr>
            <a:spLocks noGrp="1"/>
          </p:cNvSpPr>
          <p:nvPr>
            <p:ph type="ftr" sz="quarter" idx="3"/>
          </p:nvPr>
        </p:nvSpPr>
        <p:spPr>
          <a:xfrm>
            <a:off x="4293642" y="6356351"/>
            <a:ext cx="43746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54369" y="6356351"/>
            <a:ext cx="29164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D2B4F-8286-4C09-ABC3-807ACAE06479}" type="slidenum">
              <a:rPr lang="en-US" smtClean="0"/>
              <a:t>‹#›</a:t>
            </a:fld>
            <a:endParaRPr lang="en-US"/>
          </a:p>
        </p:txBody>
      </p:sp>
    </p:spTree>
    <p:extLst>
      <p:ext uri="{BB962C8B-B14F-4D97-AF65-F5344CB8AC3E}">
        <p14:creationId xmlns:p14="http://schemas.microsoft.com/office/powerpoint/2010/main" val="420366032"/>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Lst>
  <p:transition>
    <p:fade thruBlk="1"/>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3290508"/>
            <a:ext cx="184700" cy="276983"/>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zh-CN" altLang="en-US">
              <a:ea typeface="MS PGothic" pitchFamily="34" charset="-128"/>
            </a:endParaRPr>
          </a:p>
        </p:txBody>
      </p:sp>
      <p:sp>
        <p:nvSpPr>
          <p:cNvPr id="3075" name="Rectangle 2"/>
          <p:cNvSpPr>
            <a:spLocks noGrp="1" noChangeArrowheads="1"/>
          </p:cNvSpPr>
          <p:nvPr>
            <p:ph type="title"/>
          </p:nvPr>
        </p:nvSpPr>
        <p:spPr bwMode="auto">
          <a:xfrm>
            <a:off x="924889" y="638175"/>
            <a:ext cx="11240430"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a:t>单击此处编辑母版标题样式</a:t>
            </a:r>
          </a:p>
        </p:txBody>
      </p:sp>
      <p:sp>
        <p:nvSpPr>
          <p:cNvPr id="3076" name="Rectangle 3"/>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7" name="Rectangle 7"/>
          <p:cNvSpPr>
            <a:spLocks noChangeArrowheads="1"/>
          </p:cNvSpPr>
          <p:nvPr/>
        </p:nvSpPr>
        <p:spPr bwMode="auto">
          <a:xfrm>
            <a:off x="-2614890" y="898525"/>
            <a:ext cx="2614891" cy="5308600"/>
          </a:xfrm>
          <a:prstGeom prst="rect">
            <a:avLst/>
          </a:prstGeom>
          <a:noFill/>
          <a:ln w="9525">
            <a:noFill/>
            <a:miter lim="800000"/>
            <a:headEnd/>
            <a:tailEnd/>
          </a:ln>
          <a:effectLst/>
        </p:spPr>
        <p:txBody>
          <a:bodyPr lIns="80124" tIns="40063" rIns="80124" bIns="40063"/>
          <a:lstStyle/>
          <a:p>
            <a:pPr marL="300038" indent="-300038" algn="r" defTabSz="801688">
              <a:lnSpc>
                <a:spcPct val="125000"/>
              </a:lnSpc>
              <a:defRPr/>
            </a:pPr>
            <a:r>
              <a:rPr lang="zh-CN" altLang="en-US" sz="1100">
                <a:latin typeface="Arial" charset="0"/>
                <a:ea typeface="华文细黑" pitchFamily="2" charset="-122"/>
              </a:rPr>
              <a:t>英文目录标题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Medium</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英文目录正文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:20-30pt  </a:t>
            </a: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Regular</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):20-30pt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zh-CN" altLang="en-US" sz="1100">
              <a:solidFill>
                <a:schemeClr val="tx1"/>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Lst>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pitchFamily="34"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pitchFamily="34"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5"/>
          <p:cNvPicPr>
            <a:picLocks noChangeAspect="1" noChangeArrowheads="1"/>
          </p:cNvPicPr>
          <p:nvPr/>
        </p:nvPicPr>
        <p:blipFill>
          <a:blip r:embed="rId13" cstate="print"/>
          <a:srcRect/>
          <a:stretch>
            <a:fillRect/>
          </a:stretch>
        </p:blipFill>
        <p:spPr bwMode="auto">
          <a:xfrm>
            <a:off x="0" y="5897563"/>
            <a:ext cx="12961938" cy="1003300"/>
          </a:xfrm>
          <a:prstGeom prst="rect">
            <a:avLst/>
          </a:prstGeom>
          <a:noFill/>
          <a:ln w="9525">
            <a:noFill/>
            <a:miter lim="800000"/>
            <a:headEnd/>
            <a:tailEnd/>
          </a:ln>
        </p:spPr>
      </p:pic>
      <p:sp>
        <p:nvSpPr>
          <p:cNvPr id="63495" name="Text Box 7"/>
          <p:cNvSpPr txBox="1">
            <a:spLocks noChangeArrowheads="1"/>
          </p:cNvSpPr>
          <p:nvPr/>
        </p:nvSpPr>
        <p:spPr bwMode="auto">
          <a:xfrm>
            <a:off x="4583936" y="2674939"/>
            <a:ext cx="2805466" cy="761371"/>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ea typeface="ＭＳ Ｐゴシック" pitchFamily="34" charset="-128"/>
              </a:rPr>
              <a:t>Thank you</a:t>
            </a:r>
          </a:p>
        </p:txBody>
      </p:sp>
      <p:sp>
        <p:nvSpPr>
          <p:cNvPr id="63496" name="Text Box 8"/>
          <p:cNvSpPr txBox="1">
            <a:spLocks noChangeArrowheads="1"/>
          </p:cNvSpPr>
          <p:nvPr/>
        </p:nvSpPr>
        <p:spPr bwMode="auto">
          <a:xfrm>
            <a:off x="4644694" y="3435351"/>
            <a:ext cx="2745385" cy="484372"/>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pitchFamily="34" charset="0"/>
                <a:ea typeface="MS PGothic" pitchFamily="34" charset="-128"/>
              </a:rPr>
              <a:t>www.huawei.com</a:t>
            </a:r>
            <a:endParaRPr lang="en-US" altLang="zh-CN" sz="21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82132" y="1"/>
            <a:ext cx="11431709" cy="588963"/>
          </a:xfrm>
          <a:prstGeom prst="rect">
            <a:avLst/>
          </a:prstGeom>
          <a:noFill/>
          <a:ln w="9525">
            <a:noFill/>
            <a:miter lim="800000"/>
            <a:headEnd/>
            <a:tailEnd/>
          </a:ln>
        </p:spPr>
        <p:txBody>
          <a:bodyPr vert="horz" wrap="square" lIns="78309" tIns="39153" rIns="78309" bIns="39153" numCol="1" anchor="ctr"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882132" y="1600201"/>
            <a:ext cx="11431709" cy="4525963"/>
          </a:xfrm>
          <a:prstGeom prst="rect">
            <a:avLst/>
          </a:prstGeom>
          <a:noFill/>
          <a:ln w="9525">
            <a:noFill/>
            <a:miter lim="800000"/>
            <a:headEnd/>
            <a:tailEnd/>
          </a:ln>
        </p:spPr>
        <p:txBody>
          <a:bodyPr vert="horz" wrap="square" lIns="78309" tIns="39153" rIns="78309" bIns="3915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124" name="Picture 4" descr="7"/>
          <p:cNvPicPr>
            <a:picLocks noChangeAspect="1" noChangeArrowheads="1"/>
          </p:cNvPicPr>
          <p:nvPr/>
        </p:nvPicPr>
        <p:blipFill>
          <a:blip r:embed="rId14" cstate="print"/>
          <a:srcRect/>
          <a:stretch>
            <a:fillRect/>
          </a:stretch>
        </p:blipFill>
        <p:spPr bwMode="auto">
          <a:xfrm>
            <a:off x="1" y="6221414"/>
            <a:ext cx="12959688" cy="636587"/>
          </a:xfrm>
          <a:prstGeom prst="rect">
            <a:avLst/>
          </a:prstGeom>
          <a:noFill/>
          <a:ln w="9525">
            <a:noFill/>
            <a:miter lim="800000"/>
            <a:headEnd/>
            <a:tailEnd/>
          </a:ln>
        </p:spPr>
      </p:pic>
      <p:sp>
        <p:nvSpPr>
          <p:cNvPr id="268293" name="Text Box 5"/>
          <p:cNvSpPr txBox="1">
            <a:spLocks noChangeArrowheads="1"/>
          </p:cNvSpPr>
          <p:nvPr/>
        </p:nvSpPr>
        <p:spPr bwMode="auto">
          <a:xfrm>
            <a:off x="924890" y="6465889"/>
            <a:ext cx="2609600" cy="263749"/>
          </a:xfrm>
          <a:prstGeom prst="rect">
            <a:avLst/>
          </a:prstGeom>
          <a:noFill/>
          <a:ln w="9525">
            <a:noFill/>
            <a:miter lim="800000"/>
            <a:headEnd/>
            <a:tailEnd/>
          </a:ln>
        </p:spPr>
        <p:txBody>
          <a:bodyPr wrap="none" lIns="78315" tIns="39159" rIns="78315" bIns="39159">
            <a:spAutoFit/>
          </a:bodyPr>
          <a:lstStyle/>
          <a:p>
            <a:pPr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100">
              <a:solidFill>
                <a:srgbClr val="000000"/>
              </a:solidFill>
              <a:latin typeface="Arial" pitchFamily="34" charset="0"/>
              <a:ea typeface="MS PGothic" pitchFamily="34" charset="-128"/>
            </a:endParaRPr>
          </a:p>
        </p:txBody>
      </p:sp>
      <p:pic>
        <p:nvPicPr>
          <p:cNvPr id="5126" name="Picture 6" descr="8"/>
          <p:cNvPicPr>
            <a:picLocks noChangeAspect="1" noChangeArrowheads="1"/>
          </p:cNvPicPr>
          <p:nvPr/>
        </p:nvPicPr>
        <p:blipFill>
          <a:blip r:embed="rId15" cstate="print"/>
          <a:srcRect/>
          <a:stretch>
            <a:fillRect/>
          </a:stretch>
        </p:blipFill>
        <p:spPr bwMode="auto">
          <a:xfrm>
            <a:off x="10644092" y="6400801"/>
            <a:ext cx="1856528" cy="309563"/>
          </a:xfrm>
          <a:prstGeom prst="rect">
            <a:avLst/>
          </a:prstGeom>
          <a:noFill/>
          <a:ln w="9525">
            <a:noFill/>
            <a:miter lim="800000"/>
            <a:headEnd/>
            <a:tailEnd/>
          </a:ln>
        </p:spPr>
      </p:pic>
      <p:sp>
        <p:nvSpPr>
          <p:cNvPr id="268295" name="Line 7"/>
          <p:cNvSpPr>
            <a:spLocks noChangeShapeType="1"/>
          </p:cNvSpPr>
          <p:nvPr/>
        </p:nvSpPr>
        <p:spPr bwMode="auto">
          <a:xfrm>
            <a:off x="533331" y="588963"/>
            <a:ext cx="11967289" cy="0"/>
          </a:xfrm>
          <a:prstGeom prst="line">
            <a:avLst/>
          </a:prstGeom>
          <a:noFill/>
          <a:ln w="38100">
            <a:solidFill>
              <a:srgbClr val="990000"/>
            </a:solidFill>
            <a:round/>
            <a:headEnd/>
            <a:tailEnd/>
          </a:ln>
          <a:effectLst/>
        </p:spPr>
        <p:txBody>
          <a:bodyPr lIns="91409" tIns="45704" rIns="91409" bIns="45704"/>
          <a:lstStyle/>
          <a:p>
            <a:pPr>
              <a:defRPr/>
            </a:pPr>
            <a:endParaRPr lang="zh-CN" altLang="en-US" sz="1400">
              <a:solidFill>
                <a:srgbClr val="FFFFFF"/>
              </a:solidFill>
              <a:ea typeface="ＭＳ Ｐゴシック" pitchFamily="34" charset="-128"/>
            </a:endParaRPr>
          </a:p>
        </p:txBody>
      </p:sp>
      <p:sp>
        <p:nvSpPr>
          <p:cNvPr id="268296" name="Text Box 8"/>
          <p:cNvSpPr txBox="1">
            <a:spLocks noChangeArrowheads="1"/>
          </p:cNvSpPr>
          <p:nvPr/>
        </p:nvSpPr>
        <p:spPr bwMode="auto">
          <a:xfrm>
            <a:off x="6656495" y="6453188"/>
            <a:ext cx="3321497" cy="279400"/>
          </a:xfrm>
          <a:prstGeom prst="rect">
            <a:avLst/>
          </a:prstGeom>
          <a:noFill/>
          <a:ln w="9525">
            <a:noFill/>
            <a:miter lim="800000"/>
            <a:headEnd/>
            <a:tailEnd/>
          </a:ln>
          <a:effectLst/>
        </p:spPr>
        <p:txBody>
          <a:bodyPr lIns="78328" tIns="39165" rIns="78328" bIns="39165">
            <a:spAutoFit/>
          </a:bodyPr>
          <a:lstStyle/>
          <a:p>
            <a:pPr eaLnBrk="0" hangingPunct="0">
              <a:spcBef>
                <a:spcPct val="50000"/>
              </a:spcBef>
              <a:defRPr/>
            </a:pPr>
            <a:r>
              <a:rPr lang="zh-CN" altLang="en-US" sz="1300">
                <a:solidFill>
                  <a:srgbClr val="000000"/>
                </a:solidFill>
                <a:latin typeface="Arial" pitchFamily="34" charset="0"/>
                <a:ea typeface="MS PGothic" pitchFamily="34" charset="-128"/>
              </a:rPr>
              <a:t>华为机密材料，注意发放范围</a:t>
            </a:r>
          </a:p>
        </p:txBody>
      </p: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 id="2147484596" r:id="rId12"/>
  </p:sldLayoutIdLst>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Arial" charset="0"/>
          <a:ea typeface="宋体" pitchFamily="2" charset="-122"/>
        </a:defRPr>
      </a:lvl2pPr>
      <a:lvl3pPr algn="l" rtl="0" eaLnBrk="0" fontAlgn="base" hangingPunct="0">
        <a:spcBef>
          <a:spcPct val="0"/>
        </a:spcBef>
        <a:spcAft>
          <a:spcPct val="0"/>
        </a:spcAft>
        <a:defRPr sz="2400" b="1">
          <a:solidFill>
            <a:srgbClr val="990000"/>
          </a:solidFill>
          <a:latin typeface="Arial" charset="0"/>
          <a:ea typeface="宋体" pitchFamily="2" charset="-122"/>
        </a:defRPr>
      </a:lvl3pPr>
      <a:lvl4pPr algn="l" rtl="0" eaLnBrk="0" fontAlgn="base" hangingPunct="0">
        <a:spcBef>
          <a:spcPct val="0"/>
        </a:spcBef>
        <a:spcAft>
          <a:spcPct val="0"/>
        </a:spcAft>
        <a:defRPr sz="2400" b="1">
          <a:solidFill>
            <a:srgbClr val="990000"/>
          </a:solidFill>
          <a:latin typeface="Arial" charset="0"/>
          <a:ea typeface="宋体" pitchFamily="2" charset="-122"/>
        </a:defRPr>
      </a:lvl4pPr>
      <a:lvl5pPr algn="l" rtl="0" eaLnBrk="0" fontAlgn="base" hangingPunct="0">
        <a:spcBef>
          <a:spcPct val="0"/>
        </a:spcBef>
        <a:spcAft>
          <a:spcPct val="0"/>
        </a:spcAft>
        <a:defRPr sz="2400" b="1">
          <a:solidFill>
            <a:srgbClr val="990000"/>
          </a:solidFill>
          <a:latin typeface="Arial" charset="0"/>
          <a:ea typeface="宋体" pitchFamily="2" charset="-122"/>
        </a:defRPr>
      </a:lvl5pPr>
      <a:lvl6pPr marL="457046" algn="l" defTabSz="783961" rtl="0" fontAlgn="base">
        <a:spcBef>
          <a:spcPct val="0"/>
        </a:spcBef>
        <a:spcAft>
          <a:spcPct val="0"/>
        </a:spcAft>
        <a:defRPr sz="2400" b="1">
          <a:solidFill>
            <a:srgbClr val="990000"/>
          </a:solidFill>
          <a:latin typeface="Arial" charset="0"/>
          <a:ea typeface="宋体" pitchFamily="2" charset="-122"/>
        </a:defRPr>
      </a:lvl6pPr>
      <a:lvl7pPr marL="914090" algn="l" defTabSz="783961" rtl="0" fontAlgn="base">
        <a:spcBef>
          <a:spcPct val="0"/>
        </a:spcBef>
        <a:spcAft>
          <a:spcPct val="0"/>
        </a:spcAft>
        <a:defRPr sz="2400" b="1">
          <a:solidFill>
            <a:srgbClr val="990000"/>
          </a:solidFill>
          <a:latin typeface="Arial" charset="0"/>
          <a:ea typeface="宋体" pitchFamily="2" charset="-122"/>
        </a:defRPr>
      </a:lvl7pPr>
      <a:lvl8pPr marL="1371136" algn="l" defTabSz="783961" rtl="0" fontAlgn="base">
        <a:spcBef>
          <a:spcPct val="0"/>
        </a:spcBef>
        <a:spcAft>
          <a:spcPct val="0"/>
        </a:spcAft>
        <a:defRPr sz="2400" b="1">
          <a:solidFill>
            <a:srgbClr val="990000"/>
          </a:solidFill>
          <a:latin typeface="Arial" charset="0"/>
          <a:ea typeface="宋体" pitchFamily="2" charset="-122"/>
        </a:defRPr>
      </a:lvl8pPr>
      <a:lvl9pPr marL="1828182" algn="l" defTabSz="783961" rtl="0" fontAlgn="base">
        <a:spcBef>
          <a:spcPct val="0"/>
        </a:spcBef>
        <a:spcAft>
          <a:spcPct val="0"/>
        </a:spcAft>
        <a:defRPr sz="2400" b="1">
          <a:solidFill>
            <a:srgbClr val="990000"/>
          </a:solidFill>
          <a:latin typeface="Arial" charset="0"/>
          <a:ea typeface="宋体" pitchFamily="2" charset="-122"/>
        </a:defRPr>
      </a:lvl9pPr>
    </p:titleStyle>
    <p:bodyStyle>
      <a:lvl1pPr marL="290513" indent="-290513" algn="l" rtl="0" eaLnBrk="0" fontAlgn="base" hangingPunct="0">
        <a:lnSpc>
          <a:spcPct val="140000"/>
        </a:lnSpc>
        <a:spcBef>
          <a:spcPct val="0"/>
        </a:spcBef>
        <a:spcAft>
          <a:spcPct val="0"/>
        </a:spcAft>
        <a:defRPr sz="1900" b="1">
          <a:solidFill>
            <a:schemeClr val="tx1"/>
          </a:solidFill>
          <a:latin typeface="+mn-lt"/>
          <a:ea typeface="+mn-ea"/>
          <a:cs typeface="+mn-cs"/>
        </a:defRPr>
      </a:lvl1pPr>
      <a:lvl2pPr marL="633413" indent="-241300" algn="l" rtl="0" eaLnBrk="0" fontAlgn="base" hangingPunct="0">
        <a:lnSpc>
          <a:spcPct val="140000"/>
        </a:lnSpc>
        <a:spcBef>
          <a:spcPct val="0"/>
        </a:spcBef>
        <a:spcAft>
          <a:spcPct val="0"/>
        </a:spcAft>
        <a:defRPr sz="1900">
          <a:solidFill>
            <a:schemeClr val="tx1"/>
          </a:solidFill>
          <a:latin typeface="+mn-lt"/>
          <a:ea typeface="+mn-ea"/>
        </a:defRPr>
      </a:lvl2pPr>
      <a:lvl3pPr marL="976313" indent="-192088" algn="l" rtl="0" eaLnBrk="0" fontAlgn="base" hangingPunct="0">
        <a:lnSpc>
          <a:spcPct val="140000"/>
        </a:lnSpc>
        <a:spcBef>
          <a:spcPct val="0"/>
        </a:spcBef>
        <a:spcAft>
          <a:spcPct val="0"/>
        </a:spcAft>
        <a:defRPr sz="1900">
          <a:solidFill>
            <a:schemeClr val="tx1"/>
          </a:solidFill>
          <a:latin typeface="+mn-lt"/>
          <a:ea typeface="+mn-ea"/>
        </a:defRPr>
      </a:lvl3pPr>
      <a:lvl4pPr marL="1368425" indent="-193675" algn="l" rtl="0" eaLnBrk="0" fontAlgn="base" hangingPunct="0">
        <a:lnSpc>
          <a:spcPct val="140000"/>
        </a:lnSpc>
        <a:spcBef>
          <a:spcPct val="0"/>
        </a:spcBef>
        <a:spcAft>
          <a:spcPct val="0"/>
        </a:spcAft>
        <a:defRPr sz="1900">
          <a:solidFill>
            <a:schemeClr val="tx1"/>
          </a:solidFill>
          <a:latin typeface="+mn-lt"/>
          <a:ea typeface="+mn-ea"/>
        </a:defRPr>
      </a:lvl4pPr>
      <a:lvl5pPr marL="1757363" indent="-192088" algn="l" rtl="0" eaLnBrk="0" fontAlgn="base" hangingPunct="0">
        <a:lnSpc>
          <a:spcPct val="140000"/>
        </a:lnSpc>
        <a:spcBef>
          <a:spcPct val="0"/>
        </a:spcBef>
        <a:spcAft>
          <a:spcPct val="0"/>
        </a:spcAft>
        <a:defRPr sz="1900">
          <a:solidFill>
            <a:schemeClr val="tx1"/>
          </a:solidFill>
          <a:latin typeface="+mn-lt"/>
          <a:ea typeface="+mn-ea"/>
        </a:defRPr>
      </a:lvl5pPr>
      <a:lvl6pPr marL="2218574" indent="-195197" algn="l" defTabSz="783961" rtl="0" fontAlgn="base">
        <a:lnSpc>
          <a:spcPct val="140000"/>
        </a:lnSpc>
        <a:spcBef>
          <a:spcPct val="0"/>
        </a:spcBef>
        <a:spcAft>
          <a:spcPct val="0"/>
        </a:spcAft>
        <a:defRPr sz="1900">
          <a:solidFill>
            <a:schemeClr val="tx1"/>
          </a:solidFill>
          <a:latin typeface="+mn-lt"/>
          <a:ea typeface="+mn-ea"/>
        </a:defRPr>
      </a:lvl6pPr>
      <a:lvl7pPr marL="2675620" indent="-195197" algn="l" defTabSz="783961" rtl="0" fontAlgn="base">
        <a:lnSpc>
          <a:spcPct val="140000"/>
        </a:lnSpc>
        <a:spcBef>
          <a:spcPct val="0"/>
        </a:spcBef>
        <a:spcAft>
          <a:spcPct val="0"/>
        </a:spcAft>
        <a:defRPr sz="1900">
          <a:solidFill>
            <a:schemeClr val="tx1"/>
          </a:solidFill>
          <a:latin typeface="+mn-lt"/>
          <a:ea typeface="+mn-ea"/>
        </a:defRPr>
      </a:lvl7pPr>
      <a:lvl8pPr marL="3132665" indent="-195197" algn="l" defTabSz="783961" rtl="0" fontAlgn="base">
        <a:lnSpc>
          <a:spcPct val="140000"/>
        </a:lnSpc>
        <a:spcBef>
          <a:spcPct val="0"/>
        </a:spcBef>
        <a:spcAft>
          <a:spcPct val="0"/>
        </a:spcAft>
        <a:defRPr sz="1900">
          <a:solidFill>
            <a:schemeClr val="tx1"/>
          </a:solidFill>
          <a:latin typeface="+mn-lt"/>
          <a:ea typeface="+mn-ea"/>
        </a:defRPr>
      </a:lvl8pPr>
      <a:lvl9pPr marL="3589711" indent="-195197" algn="l" defTabSz="783961" rtl="0" fontAlgn="base">
        <a:lnSpc>
          <a:spcPct val="140000"/>
        </a:lnSpc>
        <a:spcBef>
          <a:spcPct val="0"/>
        </a:spcBef>
        <a:spcAft>
          <a:spcPct val="0"/>
        </a:spcAft>
        <a:defRPr sz="1900">
          <a:solidFill>
            <a:schemeClr val="tx1"/>
          </a:solidFill>
          <a:latin typeface="+mn-lt"/>
          <a:ea typeface="+mn-ea"/>
        </a:defRPr>
      </a:lvl9pPr>
    </p:bodyStyle>
    <p:otherStyle>
      <a:defPPr>
        <a:defRPr lang="zh-CN"/>
      </a:defPPr>
      <a:lvl1pPr marL="0" algn="l" defTabSz="914090" rtl="0" eaLnBrk="1" latinLnBrk="0" hangingPunct="1">
        <a:defRPr sz="1800" kern="1200">
          <a:solidFill>
            <a:schemeClr val="tx1"/>
          </a:solidFill>
          <a:latin typeface="+mn-lt"/>
          <a:ea typeface="+mn-ea"/>
          <a:cs typeface="+mn-cs"/>
        </a:defRPr>
      </a:lvl1pPr>
      <a:lvl2pPr marL="457046"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6" algn="l" defTabSz="914090" rtl="0" eaLnBrk="1" latinLnBrk="0" hangingPunct="1">
        <a:defRPr sz="1800" kern="1200">
          <a:solidFill>
            <a:schemeClr val="tx1"/>
          </a:solidFill>
          <a:latin typeface="+mn-lt"/>
          <a:ea typeface="+mn-ea"/>
          <a:cs typeface="+mn-cs"/>
        </a:defRPr>
      </a:lvl4pPr>
      <a:lvl5pPr marL="1828182" algn="l" defTabSz="914090" rtl="0" eaLnBrk="1" latinLnBrk="0" hangingPunct="1">
        <a:defRPr sz="1800" kern="1200">
          <a:solidFill>
            <a:schemeClr val="tx1"/>
          </a:solidFill>
          <a:latin typeface="+mn-lt"/>
          <a:ea typeface="+mn-ea"/>
          <a:cs typeface="+mn-cs"/>
        </a:defRPr>
      </a:lvl5pPr>
      <a:lvl6pPr marL="2285227" algn="l" defTabSz="914090" rtl="0" eaLnBrk="1" latinLnBrk="0" hangingPunct="1">
        <a:defRPr sz="1800" kern="1200">
          <a:solidFill>
            <a:schemeClr val="tx1"/>
          </a:solidFill>
          <a:latin typeface="+mn-lt"/>
          <a:ea typeface="+mn-ea"/>
          <a:cs typeface="+mn-cs"/>
        </a:defRPr>
      </a:lvl6pPr>
      <a:lvl7pPr marL="2742272" algn="l" defTabSz="914090" rtl="0" eaLnBrk="1" latinLnBrk="0" hangingPunct="1">
        <a:defRPr sz="1800" kern="1200">
          <a:solidFill>
            <a:schemeClr val="tx1"/>
          </a:solidFill>
          <a:latin typeface="+mn-lt"/>
          <a:ea typeface="+mn-ea"/>
          <a:cs typeface="+mn-cs"/>
        </a:defRPr>
      </a:lvl7pPr>
      <a:lvl8pPr marL="3199318" algn="l" defTabSz="914090" rtl="0" eaLnBrk="1" latinLnBrk="0" hangingPunct="1">
        <a:defRPr sz="1800" kern="1200">
          <a:solidFill>
            <a:schemeClr val="tx1"/>
          </a:solidFill>
          <a:latin typeface="+mn-lt"/>
          <a:ea typeface="+mn-ea"/>
          <a:cs typeface="+mn-cs"/>
        </a:defRPr>
      </a:lvl8pPr>
      <a:lvl9pPr marL="3656364" algn="l" defTabSz="91409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pic>
        <p:nvPicPr>
          <p:cNvPr id="6148"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C9556475-4760-4863-9A72-93A73AB02DD2}" type="slidenum">
              <a:rPr lang="de-DE" altLang="zh-CN"/>
              <a:pPr>
                <a:defRPr/>
              </a:pPr>
              <a:t>‹#›</a:t>
            </a:fld>
            <a:endParaRPr lang="en-GB" altLang="zh-CN"/>
          </a:p>
        </p:txBody>
      </p:sp>
      <p:sp>
        <p:nvSpPr>
          <p:cNvPr id="6150" name="Rectangle 13"/>
          <p:cNvSpPr>
            <a:spLocks noGrp="1" noChangeArrowheads="1"/>
          </p:cNvSpPr>
          <p:nvPr>
            <p:ph type="title"/>
          </p:nvPr>
        </p:nvSpPr>
        <p:spPr bwMode="auto">
          <a:xfrm>
            <a:off x="924889"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:32-35pt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Medium</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:30-32pt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英文正文</a:t>
            </a:r>
            <a:r>
              <a:rPr lang="en-US" altLang="zh-CN" sz="1100">
                <a:solidFill>
                  <a:prstClr val="white"/>
                </a:solidFill>
                <a:latin typeface="Arial" charset="0"/>
                <a:ea typeface="华文细黑" pitchFamily="2" charset="-122"/>
              </a:rPr>
              <a:t>:20-22pt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 </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 :18pt  </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Regular</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中文正文</a:t>
            </a:r>
            <a:r>
              <a:rPr lang="en-US" altLang="zh-CN" sz="1100">
                <a:solidFill>
                  <a:prstClr val="white"/>
                </a:solidFill>
                <a:latin typeface="Arial" charset="0"/>
                <a:ea typeface="华文细黑" pitchFamily="2" charset="-122"/>
              </a:rPr>
              <a:t>:18-20pt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):18pt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 </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black"/>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配色参考方案：</a:t>
            </a:r>
          </a:p>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建议同一页面内不超过四种颜色，以下是</a:t>
            </a:r>
            <a:r>
              <a:rPr lang="en-US" altLang="zh-CN" sz="1100">
                <a:solidFill>
                  <a:prstClr val="white"/>
                </a:solidFill>
                <a:latin typeface="华文细黑" pitchFamily="2" charset="-122"/>
                <a:ea typeface="华文细黑" pitchFamily="2" charset="-122"/>
              </a:rPr>
              <a:t>13</a:t>
            </a:r>
            <a:r>
              <a:rPr lang="zh-CN" altLang="en-US" sz="1100">
                <a:solidFill>
                  <a:prstClr val="white"/>
                </a:solidFill>
                <a:latin typeface="华文细黑" pitchFamily="2" charset="-122"/>
                <a:ea typeface="华文细黑" pitchFamily="2" charset="-122"/>
              </a:rPr>
              <a:t>组配色方案，同一页面内只选择一组使用。（仅供参考）</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客户或者合作伙伴的标志放在右上角</a:t>
            </a:r>
            <a:r>
              <a:rPr lang="en-US" altLang="zh-CN" sz="1100">
                <a:solidFill>
                  <a:prstClr val="white"/>
                </a:solidFill>
                <a:latin typeface="华文细黑" pitchFamily="2" charset="-122"/>
                <a:ea typeface="华文细黑" pitchFamily="2" charset="-122"/>
              </a:rPr>
              <a:t>.</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615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4999033"/>
            <a:ext cx="1302944" cy="350849"/>
          </a:xfrm>
          <a:prstGeom prst="rect">
            <a:avLst/>
          </a:prstGeom>
          <a:solidFill>
            <a:schemeClr val="bg1"/>
          </a:solidFill>
          <a:ln w="9525" algn="ctr">
            <a:noFill/>
            <a:miter lim="800000"/>
            <a:headEnd/>
            <a:tailEnd/>
          </a:ln>
          <a:effectLst/>
        </p:spPr>
        <p:txBody>
          <a:bodyPr lIns="91425" tIns="45712" rIns="91425" bIns="45712" anchor="ctr">
            <a:spAutoFit/>
          </a:bodyP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nvGrpSpPr>
          <p:cNvPr id="615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spTree>
  </p:cSld>
  <p:clrMap bg1="lt1" tx1="dk1" bg2="lt2" tx2="dk2" accent1="accent1" accent2="accent2" accent3="accent3" accent4="accent4" accent5="accent5" accent6="accent6" hlink="hlink" folHlink="folHlink"/>
  <p:sldLayoutIdLst>
    <p:sldLayoutId id="2147484625"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3"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7172" name="Picture 9" descr="8"/>
          <p:cNvPicPr>
            <a:picLocks noChangeAspect="1" noChangeArrowheads="1"/>
          </p:cNvPicPr>
          <p:nvPr/>
        </p:nvPicPr>
        <p:blipFill>
          <a:blip r:embed="rId14"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5D7DA720-9A32-4322-920B-5401523B6B0C}" type="slidenum">
              <a:rPr lang="de-DE" altLang="zh-CN"/>
              <a:pPr>
                <a:defRPr/>
              </a:pPr>
              <a:t>‹#›</a:t>
            </a:fld>
            <a:endParaRPr lang="en-GB" altLang="zh-CN"/>
          </a:p>
        </p:txBody>
      </p:sp>
      <p:sp>
        <p:nvSpPr>
          <p:cNvPr id="7174" name="Rectangle 13"/>
          <p:cNvSpPr>
            <a:spLocks noGrp="1" noChangeArrowheads="1"/>
          </p:cNvSpPr>
          <p:nvPr>
            <p:ph type="title"/>
          </p:nvPr>
        </p:nvSpPr>
        <p:spPr bwMode="auto">
          <a:xfrm>
            <a:off x="924889" y="430214"/>
            <a:ext cx="10979391"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20577"/>
            <a:ext cx="1302944" cy="30776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ea typeface="ＭＳ Ｐゴシック" pitchFamily="34" charset="-128"/>
            </a:endParaRPr>
          </a:p>
        </p:txBody>
      </p:sp>
      <p:grpSp>
        <p:nvGrpSpPr>
          <p:cNvPr id="718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8196"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20" charset="0"/>
                <a:ea typeface="MS PGothic" pitchFamily="34" charset="-128"/>
              </a:defRPr>
            </a:lvl1pPr>
          </a:lstStyle>
          <a:p>
            <a:pPr>
              <a:defRPr/>
            </a:pPr>
            <a:r>
              <a:rPr lang="de-DE" altLang="zh-CN"/>
              <a:t>Page </a:t>
            </a:r>
            <a:fld id="{EA014D30-4059-4759-9DC3-8D597886199B}" type="slidenum">
              <a:rPr lang="de-DE" altLang="zh-CN"/>
              <a:pPr>
                <a:defRPr/>
              </a:pPr>
              <a:t>‹#›</a:t>
            </a:fld>
            <a:endParaRPr lang="en-GB" altLang="zh-CN"/>
          </a:p>
        </p:txBody>
      </p:sp>
      <p:sp>
        <p:nvSpPr>
          <p:cNvPr id="8198"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8203"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8205"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6"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7"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8"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9"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0"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1"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2"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3"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4"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5"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6"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7"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37" r:id="rId1"/>
    <p:sldLayoutId id="2147484638" r:id="rId2"/>
    <p:sldLayoutId id="2147484639" r:id="rId3"/>
    <p:sldLayoutId id="2147484640" r:id="rId4"/>
    <p:sldLayoutId id="2147484641" r:id="rId5"/>
    <p:sldLayoutId id="2147484642" r:id="rId6"/>
    <p:sldLayoutId id="2147484643" r:id="rId7"/>
    <p:sldLayoutId id="2147484644" r:id="rId8"/>
    <p:sldLayoutId id="2147484645" r:id="rId9"/>
    <p:sldLayoutId id="2147484646" r:id="rId10"/>
    <p:sldLayoutId id="2147484647" r:id="rId11"/>
    <p:sldLayoutId id="2147484648" r:id="rId12"/>
    <p:sldLayoutId id="2147484649" r:id="rId13"/>
  </p:sldLayoutIdLst>
  <p:transition advClick="0"/>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9220"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34" charset="0"/>
                <a:ea typeface="ＭＳ Ｐゴシック" pitchFamily="34" charset="-128"/>
              </a:defRPr>
            </a:lvl1pPr>
          </a:lstStyle>
          <a:p>
            <a:pPr>
              <a:defRPr/>
            </a:pPr>
            <a:r>
              <a:rPr lang="de-DE" altLang="zh-CN"/>
              <a:t>Page </a:t>
            </a:r>
            <a:fld id="{FD02AF3A-C217-4DB2-8A93-9E876D873F2A}" type="slidenum">
              <a:rPr lang="de-DE" altLang="zh-CN"/>
              <a:pPr>
                <a:defRPr/>
              </a:pPr>
              <a:t>‹#›</a:t>
            </a:fld>
            <a:endParaRPr lang="en-GB" altLang="zh-CN"/>
          </a:p>
        </p:txBody>
      </p:sp>
      <p:sp>
        <p:nvSpPr>
          <p:cNvPr id="9222"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9227"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ＭＳ Ｐゴシック" pitchFamily="34" charset="-128"/>
            </a:endParaRPr>
          </a:p>
        </p:txBody>
      </p:sp>
      <p:grpSp>
        <p:nvGrpSpPr>
          <p:cNvPr id="9229"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0"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1"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2"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3"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4"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5"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6"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7"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8"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9"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0"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1"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userDrawn="1"/>
        </p:nvPicPr>
        <p:blipFill>
          <a:blip r:embed="rId3" cstate="print"/>
          <a:srcRect/>
          <a:stretch>
            <a:fillRect/>
          </a:stretch>
        </p:blipFill>
        <p:spPr bwMode="auto">
          <a:xfrm>
            <a:off x="0" y="6224589"/>
            <a:ext cx="12970939" cy="636587"/>
          </a:xfrm>
          <a:prstGeom prst="rect">
            <a:avLst/>
          </a:prstGeom>
          <a:noFill/>
          <a:ln w="9525">
            <a:noFill/>
            <a:miter lim="800000"/>
            <a:headEnd/>
            <a:tailEnd/>
          </a:ln>
        </p:spPr>
      </p:pic>
      <p:sp>
        <p:nvSpPr>
          <p:cNvPr id="154" name="Text Box 8"/>
          <p:cNvSpPr txBox="1">
            <a:spLocks noChangeArrowheads="1"/>
          </p:cNvSpPr>
          <p:nvPr userDrawn="1"/>
        </p:nvSpPr>
        <p:spPr bwMode="auto">
          <a:xfrm>
            <a:off x="1071160"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userDrawn="1"/>
        </p:nvPicPr>
        <p:blipFill>
          <a:blip r:embed="rId4" cstate="print"/>
          <a:srcRect/>
          <a:stretch>
            <a:fillRect/>
          </a:stretch>
        </p:blipFill>
        <p:spPr bwMode="auto">
          <a:xfrm>
            <a:off x="10644092" y="6386514"/>
            <a:ext cx="1858778" cy="312737"/>
          </a:xfrm>
          <a:prstGeom prst="rect">
            <a:avLst/>
          </a:prstGeom>
          <a:noFill/>
          <a:ln w="9525">
            <a:noFill/>
            <a:miter lim="800000"/>
            <a:headEnd/>
            <a:tailEnd/>
          </a:ln>
        </p:spPr>
      </p:pic>
      <p:sp>
        <p:nvSpPr>
          <p:cNvPr id="10245" name="Rectangle 13"/>
          <p:cNvSpPr>
            <a:spLocks noGrp="1" noChangeArrowheads="1"/>
          </p:cNvSpPr>
          <p:nvPr>
            <p:ph type="title"/>
          </p:nvPr>
        </p:nvSpPr>
        <p:spPr bwMode="auto">
          <a:xfrm>
            <a:off x="1071160" y="325439"/>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10247" name="Rectangle 21"/>
          <p:cNvSpPr>
            <a:spLocks noChangeArrowheads="1"/>
          </p:cNvSpPr>
          <p:nvPr userDrawn="1"/>
        </p:nvSpPr>
        <p:spPr bwMode="auto">
          <a:xfrm>
            <a:off x="5153271" y="6480175"/>
            <a:ext cx="2085332" cy="153888"/>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华文细黑"/>
                <a:ea typeface="华文细黑"/>
              </a:rPr>
              <a:t>华为保密信息，未经授权禁止扩散</a:t>
            </a:r>
            <a:endParaRPr lang="en-US" altLang="zh-CN" sz="1000" dirty="0">
              <a:solidFill>
                <a:srgbClr val="000000"/>
              </a:solidFill>
              <a:latin typeface="华文细黑"/>
              <a:ea typeface="华文细黑"/>
            </a:endParaRPr>
          </a:p>
        </p:txBody>
      </p:sp>
      <p:sp>
        <p:nvSpPr>
          <p:cNvPr id="2" name="Rectangle 68"/>
          <p:cNvSpPr>
            <a:spLocks noGrp="1" noChangeArrowheads="1"/>
          </p:cNvSpPr>
          <p:nvPr>
            <p:ph type="body" idx="1"/>
          </p:nvPr>
        </p:nvSpPr>
        <p:spPr bwMode="auto">
          <a:xfrm>
            <a:off x="1071160" y="1628776"/>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9" name="Rectangle 15"/>
          <p:cNvSpPr>
            <a:spLocks noChangeArrowheads="1"/>
          </p:cNvSpPr>
          <p:nvPr userDrawn="1"/>
        </p:nvSpPr>
        <p:spPr bwMode="auto">
          <a:xfrm>
            <a:off x="-2767913"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3" name="Group 16"/>
          <p:cNvGrpSpPr>
            <a:grpSpLocks/>
          </p:cNvGrpSpPr>
          <p:nvPr userDrawn="1"/>
        </p:nvGrpSpPr>
        <p:grpSpPr bwMode="auto">
          <a:xfrm>
            <a:off x="13218477"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800">
                <a:solidFill>
                  <a:srgbClr val="000000"/>
                </a:solidFill>
                <a:latin typeface="Calibri" pitchFamily="34" charset="0"/>
                <a:ea typeface="宋体"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sp>
        <p:nvSpPr>
          <p:cNvPr id="10251" name="Rectangle 83"/>
          <p:cNvSpPr>
            <a:spLocks noChangeArrowheads="1"/>
          </p:cNvSpPr>
          <p:nvPr userDrawn="1"/>
        </p:nvSpPr>
        <p:spPr bwMode="auto">
          <a:xfrm>
            <a:off x="13114962" y="1341438"/>
            <a:ext cx="1690003" cy="1333559"/>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建议同一页面内不超过四种颜色，以下是</a:t>
            </a:r>
            <a:r>
              <a:rPr lang="en-US" altLang="zh-CN" sz="1100">
                <a:solidFill>
                  <a:srgbClr val="FFFFFF"/>
                </a:solidFill>
                <a:latin typeface="Calibri" pitchFamily="34" charset="0"/>
                <a:ea typeface="宋体" charset="-122"/>
              </a:rPr>
              <a:t>13</a:t>
            </a:r>
            <a:r>
              <a:rPr lang="zh-CN" altLang="en-US" sz="110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userDrawn="1"/>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latin typeface="Calibri" pitchFamily="34" charset="0"/>
                <a:ea typeface="宋体" charset="-122"/>
              </a:rPr>
              <a:t>客户或者合作伙伴的标志放在右上角</a:t>
            </a:r>
            <a:r>
              <a:rPr lang="en-US" altLang="zh-CN" sz="1100">
                <a:solidFill>
                  <a:srgbClr val="FFFFFF"/>
                </a:solidFill>
                <a:latin typeface="Calibri" pitchFamily="34" charset="0"/>
                <a:ea typeface="宋体" charset="-122"/>
              </a:rPr>
              <a:t>.</a:t>
            </a:r>
            <a:endParaRPr lang="zh-CN" altLang="en-US" sz="1100">
              <a:solidFill>
                <a:srgbClr val="FFFFFF"/>
              </a:solidFill>
              <a:latin typeface="Calibri" pitchFamily="34" charset="0"/>
              <a:ea typeface="宋体" charset="-122"/>
            </a:endParaRPr>
          </a:p>
        </p:txBody>
      </p:sp>
      <p:sp>
        <p:nvSpPr>
          <p:cNvPr id="6149" name="Rectangle 5"/>
          <p:cNvSpPr>
            <a:spLocks noChangeArrowheads="1"/>
          </p:cNvSpPr>
          <p:nvPr userDrawn="1"/>
        </p:nvSpPr>
        <p:spPr bwMode="auto">
          <a:xfrm>
            <a:off x="9017099" y="6489701"/>
            <a:ext cx="2972694" cy="455613"/>
          </a:xfrm>
          <a:prstGeom prst="rect">
            <a:avLst/>
          </a:prstGeom>
          <a:noFill/>
          <a:ln w="9525">
            <a:noFill/>
            <a:miter lim="800000"/>
            <a:headEnd/>
            <a:tailEnd/>
          </a:ln>
        </p:spPr>
        <p:txBody>
          <a:bodyPr lIns="0" tIns="0" rIns="0" bIns="0"/>
          <a:lstStyle/>
          <a:p>
            <a:pPr eaLnBrk="0" hangingPunct="0">
              <a:lnSpc>
                <a:spcPct val="85000"/>
              </a:lnSpc>
              <a:defRPr/>
            </a:pPr>
            <a:r>
              <a:rPr lang="de-DE" altLang="zh-CN">
                <a:solidFill>
                  <a:srgbClr val="000000"/>
                </a:solidFill>
                <a:latin typeface="FrutigerNext LT Bold" pitchFamily="1" charset="0"/>
              </a:rPr>
              <a:t>Page </a:t>
            </a:r>
            <a:fld id="{DE5915A0-9172-494A-A409-9CC73FA099CB}" type="slidenum">
              <a:rPr lang="de-DE" altLang="zh-CN">
                <a:solidFill>
                  <a:srgbClr val="000000"/>
                </a:solidFill>
                <a:latin typeface="FrutigerNext LT Bold" pitchFamily="1" charset="0"/>
              </a:rPr>
              <a:pPr eaLnBrk="0" hangingPunct="0">
                <a:lnSpc>
                  <a:spcPct val="85000"/>
                </a:lnSpc>
                <a:defRPr/>
              </a:pPr>
              <a:t>‹#›</a:t>
            </a:fld>
            <a:endParaRPr lang="en-GB" altLang="zh-CN">
              <a:solidFill>
                <a:srgbClr val="000000"/>
              </a:solidFill>
              <a:latin typeface="FrutigerNext LT Bold" pitchFamily="1" charset="0"/>
            </a:endParaRPr>
          </a:p>
        </p:txBody>
      </p:sp>
    </p:spTree>
  </p:cSld>
  <p:clrMap bg1="lt1" tx1="dk1" bg2="lt2" tx2="dk2" accent1="accent1" accent2="accent2" accent3="accent3" accent4="accent4" accent5="accent5" accent6="accent6" hlink="hlink" folHlink="folHlink"/>
  <p:sldLayoutIdLst>
    <p:sldLayoutId id="2147484609"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eneralized-IPv6-Tunnel" TargetMode="External"/><Relationship Id="rId1" Type="http://schemas.openxmlformats.org/officeDocument/2006/relationships/slideLayout" Target="../slideLayouts/slideLayout134.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1.xml"/><Relationship Id="rId1" Type="http://schemas.openxmlformats.org/officeDocument/2006/relationships/slideLayout" Target="../slideLayouts/slideLayout135.xml"/><Relationship Id="rId4"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eneralized-IPv6-Tunnel" TargetMode="Externa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12417" y="764704"/>
            <a:ext cx="9649072" cy="1501909"/>
          </a:xfrm>
        </p:spPr>
        <p:txBody>
          <a:bodyPr>
            <a:normAutofit fontScale="90000"/>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Tunnel</a:t>
            </a:r>
            <a:br>
              <a:rPr lang="en-US" altLang="en-US" sz="4800" dirty="0">
                <a:solidFill>
                  <a:srgbClr val="212529"/>
                </a:solidFill>
                <a:latin typeface="Arial Unicode MS" panose="020B0604020202020204" pitchFamily="34" charset="-122"/>
                <a:ea typeface="var(--bs-font-monospace)"/>
              </a:rPr>
            </a:br>
            <a:r>
              <a:rPr lang="en-US" altLang="en-US" sz="4800" dirty="0">
                <a:solidFill>
                  <a:srgbClr val="212529"/>
                </a:solidFill>
                <a:latin typeface="Arial Unicode MS" panose="020B0604020202020204" pitchFamily="34" charset="-122"/>
                <a:ea typeface="var(--bs-font-monospace)"/>
              </a:rPr>
              <a:t>Side Meeting</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728441" y="2996952"/>
            <a:ext cx="9721454" cy="2880320"/>
          </a:xfrm>
        </p:spPr>
        <p:txBody>
          <a:bodyPr>
            <a:normAutofit/>
          </a:bodyPr>
          <a:lstStyle/>
          <a:p>
            <a:r>
              <a:rPr lang="en-US" altLang="zh-CN" dirty="0"/>
              <a:t>IETF 116</a:t>
            </a:r>
          </a:p>
          <a:p>
            <a:r>
              <a:rPr lang="en-US" altLang="zh-CN" dirty="0"/>
              <a:t>2023-3-28</a:t>
            </a:r>
          </a:p>
          <a:p>
            <a:endParaRPr lang="en-US" dirty="0"/>
          </a:p>
          <a:p>
            <a:endParaRPr lang="en-US" dirty="0"/>
          </a:p>
          <a:p>
            <a:r>
              <a:rPr lang="en-US" dirty="0">
                <a:hlinkClick r:id="rId2"/>
              </a:rPr>
              <a:t>https://github.com/Generalized-IPv6-Tunnel</a:t>
            </a:r>
            <a:endParaRPr lang="en-US" dirty="0"/>
          </a:p>
        </p:txBody>
      </p:sp>
      <p:sp>
        <p:nvSpPr>
          <p:cNvPr id="4" name="Date Placeholder 3"/>
          <p:cNvSpPr>
            <a:spLocks noGrp="1"/>
          </p:cNvSpPr>
          <p:nvPr>
            <p:ph type="dt" sz="half" idx="10"/>
          </p:nvPr>
        </p:nvSpPr>
        <p:spPr/>
        <p:txBody>
          <a:bodyPr/>
          <a:lstStyle/>
          <a:p>
            <a:fld id="{0315167F-8C74-492E-B457-0B86505CB97C}" type="datetime1">
              <a:rPr lang="en-US" smtClean="0"/>
              <a:t>3/24/2023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07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 Well</a:t>
            </a:r>
            <a:endParaRPr lang="zh-CN" altLang="en-US" dirty="0"/>
          </a:p>
        </p:txBody>
      </p:sp>
      <p:sp>
        <p:nvSpPr>
          <p:cNvPr id="6" name="Rectangle 6"/>
          <p:cNvSpPr txBox="1">
            <a:spLocks noChangeArrowheads="1"/>
          </p:cNvSpPr>
          <p:nvPr/>
        </p:nvSpPr>
        <p:spPr bwMode="auto">
          <a:xfrm>
            <a:off x="1008361" y="1373088"/>
            <a:ext cx="10873208" cy="4648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normAutofit/>
          </a:bodyPr>
          <a:lstStyle/>
          <a:p>
            <a:pPr eaLnBrk="0" hangingPunct="0">
              <a:lnSpc>
                <a:spcPct val="90000"/>
              </a:lnSpc>
              <a:spcBef>
                <a:spcPct val="30000"/>
              </a:spcBef>
              <a:defRPr/>
            </a:pPr>
            <a:r>
              <a:rPr lang="en-US" altLang="zh-CN" kern="0" dirty="0">
                <a:solidFill>
                  <a:srgbClr val="000000"/>
                </a:solidFill>
                <a:latin typeface="Arial"/>
                <a:ea typeface="ＭＳ Ｐゴシック" pitchFamily="34" charset="-128"/>
                <a:cs typeface="ＭＳ Ｐゴシック" charset="-128"/>
              </a:rPr>
              <a:t>This is a reminder of IETF policies in effect on various topics such as patents or code of conduct. It is only meant to point you in the right direction. Exceptions may apply.</a:t>
            </a:r>
            <a:r>
              <a:rPr lang="en-US" altLang="zh-CN" b="1" kern="0" dirty="0">
                <a:solidFill>
                  <a:srgbClr val="000000"/>
                </a:solidFill>
                <a:latin typeface="Arial"/>
                <a:ea typeface="ＭＳ Ｐゴシック" pitchFamily="34" charset="-128"/>
                <a:cs typeface="ＭＳ Ｐゴシック" charset="-128"/>
              </a:rPr>
              <a:t> </a:t>
            </a:r>
            <a:r>
              <a:rPr lang="en-US" altLang="zh-CN" kern="0" dirty="0">
                <a:solidFill>
                  <a:srgbClr val="000000"/>
                </a:solidFill>
                <a:latin typeface="Arial"/>
                <a:ea typeface="ＭＳ Ｐゴシック" pitchFamily="34" charset="-128"/>
                <a:cs typeface="ＭＳ Ｐゴシック" charset="-128"/>
              </a:rPr>
              <a:t>The IETF's patent policy and the definition of an IETF "contribution" and "participation" are set forth in BCP 79; please read it carefully.</a:t>
            </a: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endParaRPr lang="en-US" altLang="zh-CN"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r>
              <a:rPr lang="en-US" altLang="zh-CN" kern="0" dirty="0">
                <a:solidFill>
                  <a:srgbClr val="000000"/>
                </a:solidFill>
                <a:latin typeface="Arial"/>
                <a:ea typeface="ＭＳ Ｐゴシック" pitchFamily="34" charset="-128"/>
                <a:cs typeface="ＭＳ Ｐゴシック" charset="-128"/>
              </a:rPr>
              <a:t>As a reminder:</a:t>
            </a:r>
          </a:p>
          <a:p>
            <a:pPr eaLnBrk="0" hangingPunct="0">
              <a:lnSpc>
                <a:spcPct val="90000"/>
              </a:lnSpc>
              <a:spcBef>
                <a:spcPct val="30000"/>
              </a:spcBef>
              <a:defRPr/>
            </a:pP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By participating in the IETF, you agree to follow IETF processes and policies.</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If you are aware that any IETF contribution is covered by patents or patent applications that are owned or controlled by you or your sponsor, you must disclose that fact, or not participate in the discussion.</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As a participant in or attendee to any IETF activity you acknowledge that written, audio, video, and photographic records of meetings may be made public.</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Personal information that you provide to IETF will be handled in accordance with the IETF Privacy Statement.</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As a participant or attendee, you agree to work respectfully with other participants; please contact the </a:t>
            </a:r>
            <a:r>
              <a:rPr lang="en-US" altLang="zh-CN" kern="0" dirty="0" err="1">
                <a:solidFill>
                  <a:srgbClr val="000000"/>
                </a:solidFill>
                <a:latin typeface="Arial"/>
                <a:ea typeface="ＭＳ Ｐゴシック" pitchFamily="34" charset="-128"/>
                <a:cs typeface="ＭＳ Ｐゴシック" charset="-128"/>
              </a:rPr>
              <a:t>ombudsteam</a:t>
            </a:r>
            <a:r>
              <a:rPr lang="en-US" altLang="zh-CN" kern="0" dirty="0">
                <a:solidFill>
                  <a:srgbClr val="000000"/>
                </a:solidFill>
                <a:latin typeface="Arial"/>
                <a:ea typeface="ＭＳ Ｐゴシック" pitchFamily="34" charset="-128"/>
                <a:cs typeface="ＭＳ Ｐゴシック" charset="-128"/>
              </a:rPr>
              <a:t> </a:t>
            </a:r>
            <a:br>
              <a:rPr lang="en-US" altLang="zh-CN" kern="0" dirty="0">
                <a:solidFill>
                  <a:srgbClr val="000000"/>
                </a:solidFill>
                <a:latin typeface="Arial"/>
                <a:ea typeface="ＭＳ Ｐゴシック" pitchFamily="34" charset="-128"/>
                <a:cs typeface="ＭＳ Ｐゴシック" charset="-128"/>
              </a:rPr>
            </a:br>
            <a:r>
              <a:rPr lang="en-US" altLang="zh-CN" kern="0" dirty="0">
                <a:solidFill>
                  <a:srgbClr val="000000"/>
                </a:solidFill>
                <a:latin typeface="Arial"/>
                <a:ea typeface="ＭＳ Ｐゴシック" pitchFamily="34" charset="-128"/>
                <a:cs typeface="ＭＳ Ｐゴシック" charset="-128"/>
              </a:rPr>
              <a:t>(</a:t>
            </a:r>
            <a:r>
              <a:rPr lang="en-US" altLang="zh-CN" u="sng" kern="0" dirty="0">
                <a:solidFill>
                  <a:srgbClr val="000000"/>
                </a:solidFill>
                <a:latin typeface="Arial"/>
                <a:ea typeface="ＭＳ Ｐゴシック" pitchFamily="34" charset="-128"/>
                <a:cs typeface="ＭＳ Ｐゴシック" charset="-128"/>
                <a:hlinkClick r:id="rId3"/>
              </a:rPr>
              <a:t>https://www.ietf.org/contact/ombudsteam/</a:t>
            </a:r>
            <a:r>
              <a:rPr lang="en-US" altLang="zh-CN" kern="0" dirty="0">
                <a:solidFill>
                  <a:srgbClr val="000000"/>
                </a:solidFill>
                <a:latin typeface="Arial"/>
                <a:ea typeface="ＭＳ Ｐゴシック" pitchFamily="34" charset="-128"/>
                <a:cs typeface="ＭＳ Ｐゴシック" charset="-128"/>
              </a:rPr>
              <a:t>) if you have questions or concerns about this.</a:t>
            </a:r>
          </a:p>
          <a:p>
            <a:pPr eaLnBrk="0" hangingPunct="0">
              <a:lnSpc>
                <a:spcPct val="90000"/>
              </a:lnSpc>
              <a:spcBef>
                <a:spcPct val="30000"/>
              </a:spcBef>
              <a:defRPr/>
            </a:pPr>
            <a:endParaRPr lang="en-US" altLang="zh-CN"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r>
              <a:rPr lang="en-US" altLang="zh-CN" kern="0" dirty="0">
                <a:solidFill>
                  <a:srgbClr val="000000"/>
                </a:solidFill>
                <a:latin typeface="Arial"/>
                <a:ea typeface="ＭＳ Ｐゴシック" pitchFamily="34" charset="-128"/>
                <a:cs typeface="ＭＳ Ｐゴシック" charset="-128"/>
              </a:rPr>
              <a:t>Definitive information is in the documents listed below and other IETF</a:t>
            </a:r>
            <a:r>
              <a:rPr lang="en-US" altLang="zh-CN" b="1" kern="0" dirty="0">
                <a:solidFill>
                  <a:srgbClr val="000000"/>
                </a:solidFill>
                <a:latin typeface="Arial"/>
                <a:ea typeface="ＭＳ Ｐゴシック" pitchFamily="34" charset="-128"/>
                <a:cs typeface="ＭＳ Ｐゴシック" charset="-128"/>
              </a:rPr>
              <a:t> </a:t>
            </a:r>
            <a:r>
              <a:rPr lang="en-US" altLang="zh-CN" kern="0" dirty="0">
                <a:solidFill>
                  <a:srgbClr val="000000"/>
                </a:solidFill>
                <a:latin typeface="Arial"/>
                <a:ea typeface="ＭＳ Ｐゴシック" pitchFamily="34" charset="-128"/>
                <a:cs typeface="ＭＳ Ｐゴシック" charset="-128"/>
              </a:rPr>
              <a:t>BCPs. For advice, please talk to WG chairs or ADs:</a:t>
            </a: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9 (Internet Standards Process)</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25 (Working Group processes)</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25 (Anti-Harassment Procedures) </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54 (Code of Conduct)</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78 (Copyright)</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79 (Patents, Participation)</a:t>
            </a:r>
          </a:p>
          <a:p>
            <a:pPr eaLnBrk="0" hangingPunct="0">
              <a:lnSpc>
                <a:spcPct val="90000"/>
              </a:lnSpc>
              <a:buFontTx/>
              <a:buChar char="•"/>
              <a:defRPr/>
            </a:pPr>
            <a:r>
              <a:rPr lang="en-US" altLang="zh-CN" u="sng" kern="0" dirty="0">
                <a:solidFill>
                  <a:srgbClr val="000000"/>
                </a:solidFill>
                <a:latin typeface="Arial"/>
                <a:ea typeface="ＭＳ Ｐゴシック" pitchFamily="34" charset="-128"/>
                <a:cs typeface="ＭＳ Ｐゴシック" charset="-128"/>
                <a:hlinkClick r:id="rId4"/>
              </a:rPr>
              <a:t>https://www.ietf.org/privacy-policy/</a:t>
            </a:r>
            <a:r>
              <a:rPr lang="en-US" altLang="zh-CN" kern="0" dirty="0">
                <a:solidFill>
                  <a:srgbClr val="000000"/>
                </a:solidFill>
                <a:latin typeface="Arial"/>
                <a:ea typeface="ＭＳ Ｐゴシック" pitchFamily="34" charset="-128"/>
                <a:cs typeface="ＭＳ Ｐゴシック" charset="-128"/>
              </a:rPr>
              <a:t> (Privacy Policy)</a:t>
            </a:r>
            <a:endParaRPr lang="en-US" altLang="zh-CN" b="1" kern="0" dirty="0">
              <a:solidFill>
                <a:srgbClr val="000000"/>
              </a:solidFill>
              <a:latin typeface="Arial"/>
              <a:ea typeface="ＭＳ Ｐゴシック" pitchFamily="34" charset="-128"/>
              <a:cs typeface="ＭＳ Ｐゴシック" charset="-128"/>
            </a:endParaRPr>
          </a:p>
        </p:txBody>
      </p:sp>
      <p:sp>
        <p:nvSpPr>
          <p:cNvPr id="3" name="Rectangle 2">
            <a:extLst>
              <a:ext uri="{FF2B5EF4-FFF2-40B4-BE49-F238E27FC236}">
                <a16:creationId xmlns:a16="http://schemas.microsoft.com/office/drawing/2014/main" id="{ECD7D0DD-CD1C-4418-8563-DF700D419F15}"/>
              </a:ext>
            </a:extLst>
          </p:cNvPr>
          <p:cNvSpPr/>
          <p:nvPr/>
        </p:nvSpPr>
        <p:spPr>
          <a:xfrm>
            <a:off x="5992694" y="6463388"/>
            <a:ext cx="715260" cy="276999"/>
          </a:xfrm>
          <a:prstGeom prst="rect">
            <a:avLst/>
          </a:prstGeom>
        </p:spPr>
        <p:txBody>
          <a:bodyPr wrap="none">
            <a:spAutoFit/>
          </a:bodyPr>
          <a:lstStyle/>
          <a:p>
            <a:r>
              <a:rPr lang="en-US" altLang="zh-CN" dirty="0"/>
              <a:t>IETF 108</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F702-6779-4CEC-AE7F-9BA5616EADFE}"/>
              </a:ext>
            </a:extLst>
          </p:cNvPr>
          <p:cNvSpPr>
            <a:spLocks noGrp="1"/>
          </p:cNvSpPr>
          <p:nvPr>
            <p:ph type="title"/>
          </p:nvPr>
        </p:nvSpPr>
        <p:spPr/>
        <p:txBody>
          <a:bodyPr/>
          <a:lstStyle/>
          <a:p>
            <a:r>
              <a:rPr lang="en-US" dirty="0"/>
              <a:t>Why are we here?</a:t>
            </a:r>
          </a:p>
        </p:txBody>
      </p:sp>
      <p:sp>
        <p:nvSpPr>
          <p:cNvPr id="3" name="Content Placeholder 2">
            <a:extLst>
              <a:ext uri="{FF2B5EF4-FFF2-40B4-BE49-F238E27FC236}">
                <a16:creationId xmlns:a16="http://schemas.microsoft.com/office/drawing/2014/main" id="{92F117A5-958B-4BD1-91BE-D4BE3A5AC1B0}"/>
              </a:ext>
            </a:extLst>
          </p:cNvPr>
          <p:cNvSpPr>
            <a:spLocks noGrp="1"/>
          </p:cNvSpPr>
          <p:nvPr>
            <p:ph idx="1"/>
          </p:nvPr>
        </p:nvSpPr>
        <p:spPr/>
        <p:txBody>
          <a:bodyPr>
            <a:normAutofit/>
          </a:bodyPr>
          <a:lstStyle/>
          <a:p>
            <a:r>
              <a:rPr lang="en-US" altLang="en-US" dirty="0">
                <a:solidFill>
                  <a:srgbClr val="212529"/>
                </a:solidFill>
                <a:latin typeface="Arial Unicode MS" panose="020B0604020202020204" pitchFamily="34" charset="-122"/>
                <a:ea typeface="var(--bs-font-monospace)"/>
              </a:rPr>
              <a:t>There are many types of IP tunnels</a:t>
            </a:r>
            <a:r>
              <a:rPr lang="en-US" dirty="0"/>
              <a:t>. Their standardization has taken a lot of effort, and It's difficult to maintain.</a:t>
            </a:r>
          </a:p>
          <a:p>
            <a:r>
              <a:rPr lang="en-US" altLang="en-US" dirty="0">
                <a:solidFill>
                  <a:srgbClr val="212529"/>
                </a:solidFill>
                <a:latin typeface="Arial Unicode MS" panose="020B0604020202020204" pitchFamily="34" charset="-122"/>
                <a:ea typeface="var(--bs-font-monospace)"/>
              </a:rPr>
              <a:t>On IPv6 networks, it is hard to define extensions for all these tunnels to support new features</a:t>
            </a:r>
            <a:r>
              <a:rPr lang="en-US" dirty="0"/>
              <a:t>.</a:t>
            </a:r>
          </a:p>
          <a:p>
            <a:r>
              <a:rPr lang="en-US" altLang="en-US" dirty="0">
                <a:solidFill>
                  <a:srgbClr val="212529"/>
                </a:solidFill>
                <a:latin typeface="Arial Unicode MS" panose="020B0604020202020204" pitchFamily="34" charset="-122"/>
                <a:ea typeface="var(--bs-font-monospace)"/>
              </a:rPr>
              <a:t>it is not recommended to define new tunnel’s header</a:t>
            </a:r>
            <a:r>
              <a:rPr lang="en-US" dirty="0"/>
              <a:t>.</a:t>
            </a:r>
          </a:p>
          <a:p>
            <a:r>
              <a:rPr lang="en-US" altLang="zh-CN" dirty="0"/>
              <a:t>This meeting is about discussing a new frame for tunnel encapsulation.</a:t>
            </a:r>
          </a:p>
          <a:p>
            <a:r>
              <a:rPr lang="en-US" altLang="zh-CN" sz="2400" dirty="0"/>
              <a:t>Today’s Slides:</a:t>
            </a:r>
          </a:p>
          <a:p>
            <a:pPr lvl="1"/>
            <a:r>
              <a:rPr lang="en-US" altLang="zh-CN" sz="2000" dirty="0">
                <a:hlinkClick r:id="rId2"/>
              </a:rPr>
              <a:t>https://github.com/Generalized-IPv6-Tunnel</a:t>
            </a:r>
            <a:endParaRPr lang="en-US" altLang="zh-CN" sz="2000" dirty="0"/>
          </a:p>
        </p:txBody>
      </p:sp>
    </p:spTree>
    <p:extLst>
      <p:ext uri="{BB962C8B-B14F-4D97-AF65-F5344CB8AC3E}">
        <p14:creationId xmlns:p14="http://schemas.microsoft.com/office/powerpoint/2010/main" val="26960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F702-6779-4CEC-AE7F-9BA5616EADF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2F117A5-958B-4BD1-91BE-D4BE3A5AC1B0}"/>
              </a:ext>
            </a:extLst>
          </p:cNvPr>
          <p:cNvSpPr>
            <a:spLocks noGrp="1"/>
          </p:cNvSpPr>
          <p:nvPr>
            <p:ph idx="1"/>
          </p:nvPr>
        </p:nvSpPr>
        <p:spPr>
          <a:xfrm>
            <a:off x="1223169" y="1785432"/>
            <a:ext cx="11139435" cy="4351338"/>
          </a:xfrm>
        </p:spPr>
        <p:txBody>
          <a:bodyPr>
            <a:noAutofit/>
          </a:bodyPr>
          <a:lstStyle/>
          <a:p>
            <a:pPr marL="0" indent="0">
              <a:buNone/>
            </a:pPr>
            <a:r>
              <a:rPr lang="en-US" dirty="0"/>
              <a:t>00 Chair Welcome. </a:t>
            </a:r>
            <a:r>
              <a:rPr lang="en-US" dirty="0" err="1"/>
              <a:t>Haoyu</a:t>
            </a:r>
            <a:r>
              <a:rPr lang="en-US" dirty="0"/>
              <a:t> Song</a:t>
            </a:r>
          </a:p>
          <a:p>
            <a:pPr marL="0" indent="0">
              <a:buNone/>
            </a:pPr>
            <a:r>
              <a:rPr lang="en-US" dirty="0"/>
              <a:t>01 GIP6 Problem statement. Ying Liu</a:t>
            </a:r>
          </a:p>
          <a:p>
            <a:pPr marL="0" indent="0">
              <a:buNone/>
            </a:pPr>
            <a:r>
              <a:rPr lang="en-US" dirty="0"/>
              <a:t>02 </a:t>
            </a:r>
            <a:r>
              <a:rPr lang="en-US" altLang="zh-CN" dirty="0"/>
              <a:t>GIP6 Use Cases: MPLS and GRE. Shuai Zhang</a:t>
            </a:r>
            <a:endParaRPr lang="en-US" dirty="0"/>
          </a:p>
          <a:p>
            <a:pPr marL="0" indent="0">
              <a:buNone/>
            </a:pPr>
            <a:r>
              <a:rPr lang="en-US" dirty="0"/>
              <a:t>03 GIP6 Use Cases in DC. </a:t>
            </a:r>
            <a:r>
              <a:rPr lang="en-US" altLang="zh-CN" dirty="0"/>
              <a:t>Cong Li </a:t>
            </a:r>
          </a:p>
          <a:p>
            <a:pPr marL="0" indent="0">
              <a:buNone/>
            </a:pPr>
            <a:r>
              <a:rPr lang="en-US" dirty="0"/>
              <a:t>04 Generalized IPv6 Tunnel solution. </a:t>
            </a:r>
            <a:r>
              <a:rPr lang="en-US" dirty="0" err="1"/>
              <a:t>Qiangzhou</a:t>
            </a:r>
            <a:r>
              <a:rPr lang="en-US" dirty="0"/>
              <a:t> Gao</a:t>
            </a:r>
          </a:p>
          <a:p>
            <a:pPr marL="0" indent="0">
              <a:buNone/>
            </a:pPr>
            <a:r>
              <a:rPr lang="en-US" dirty="0"/>
              <a:t>05 Open Discussion: All</a:t>
            </a:r>
          </a:p>
        </p:txBody>
      </p:sp>
    </p:spTree>
    <p:extLst>
      <p:ext uri="{BB962C8B-B14F-4D97-AF65-F5344CB8AC3E}">
        <p14:creationId xmlns:p14="http://schemas.microsoft.com/office/powerpoint/2010/main" val="8929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Shaping the Discussion</a:t>
            </a:r>
          </a:p>
        </p:txBody>
      </p:sp>
      <p:sp>
        <p:nvSpPr>
          <p:cNvPr id="3" name="内容占位符 2"/>
          <p:cNvSpPr>
            <a:spLocks noGrp="1"/>
          </p:cNvSpPr>
          <p:nvPr>
            <p:ph idx="1"/>
          </p:nvPr>
        </p:nvSpPr>
        <p:spPr>
          <a:xfrm>
            <a:off x="841712" y="1488539"/>
            <a:ext cx="11017224" cy="5256584"/>
          </a:xfrm>
        </p:spPr>
        <p:txBody>
          <a:bodyPr>
            <a:noAutofit/>
          </a:bodyPr>
          <a:lstStyle/>
          <a:p>
            <a:r>
              <a:rPr lang="en-US" altLang="zh-CN" sz="2000" dirty="0"/>
              <a:t> MPLS:</a:t>
            </a:r>
          </a:p>
          <a:p>
            <a:pPr lvl="1"/>
            <a:r>
              <a:rPr lang="en-US" altLang="zh-CN" sz="1600" dirty="0"/>
              <a:t>Is MPLS ISD/PSD late?</a:t>
            </a:r>
          </a:p>
          <a:p>
            <a:pPr lvl="1"/>
            <a:r>
              <a:rPr lang="en-US" altLang="zh-CN" sz="1600" dirty="0"/>
              <a:t>Can the existing MPLS data plane be compatible to MPLS ISD/PSD ?</a:t>
            </a:r>
          </a:p>
          <a:p>
            <a:pPr lvl="1"/>
            <a:r>
              <a:rPr lang="en-US" altLang="zh-CN" sz="1600" dirty="0"/>
              <a:t>What should we choose between MPLS ISD/PSD and GIP6 for MPLS?</a:t>
            </a:r>
          </a:p>
          <a:p>
            <a:r>
              <a:rPr lang="en-US" altLang="zh-CN" sz="2000" dirty="0"/>
              <a:t>VXLAN/GRE</a:t>
            </a:r>
          </a:p>
          <a:p>
            <a:pPr lvl="1"/>
            <a:r>
              <a:rPr lang="en-US" altLang="zh-CN" sz="1600" dirty="0"/>
              <a:t>Does GIP6 make sense? Or will </a:t>
            </a:r>
            <a:r>
              <a:rPr lang="en-US" altLang="zh-CN" sz="1600" dirty="0" err="1"/>
              <a:t>VxLAN</a:t>
            </a:r>
            <a:r>
              <a:rPr lang="en-US" altLang="zh-CN" sz="1600" dirty="0"/>
              <a:t> define its own extensions?</a:t>
            </a:r>
          </a:p>
          <a:p>
            <a:pPr lvl="1"/>
            <a:r>
              <a:rPr lang="en-US" altLang="zh-CN" sz="1600" dirty="0"/>
              <a:t>Is it necessary to extend </a:t>
            </a:r>
            <a:r>
              <a:rPr lang="en-US" altLang="zh-CN" sz="1600" dirty="0" err="1"/>
              <a:t>VxLAN</a:t>
            </a:r>
            <a:r>
              <a:rPr lang="en-US" altLang="zh-CN" sz="1600" dirty="0"/>
              <a:t> to support new functionalities?</a:t>
            </a:r>
          </a:p>
          <a:p>
            <a:r>
              <a:rPr lang="en-US" altLang="zh-CN" sz="2000" dirty="0"/>
              <a:t>IPv6 Transition Tunnels</a:t>
            </a:r>
          </a:p>
          <a:p>
            <a:pPr lvl="1"/>
            <a:r>
              <a:rPr lang="en-US" altLang="zh-CN" sz="1600" dirty="0"/>
              <a:t>Is there requirements on extensions?</a:t>
            </a:r>
          </a:p>
          <a:p>
            <a:pPr lvl="1"/>
            <a:r>
              <a:rPr lang="en-US" altLang="zh-CN" sz="1600" dirty="0"/>
              <a:t>There are many IPv6 transition tunnels. Whether all of them need to le extend? What is the priority? </a:t>
            </a:r>
          </a:p>
          <a:p>
            <a:r>
              <a:rPr lang="en-US" altLang="zh-CN" sz="2000" dirty="0"/>
              <a:t>Open discussion</a:t>
            </a:r>
          </a:p>
          <a:p>
            <a:pPr lvl="1"/>
            <a:r>
              <a:rPr lang="en-US" altLang="zh-CN" sz="1600" dirty="0"/>
              <a:t>Opinions on convergence to GIP6?</a:t>
            </a:r>
          </a:p>
          <a:p>
            <a:pPr lvl="1"/>
            <a:r>
              <a:rPr lang="en-US" altLang="zh-CN" sz="1600" dirty="0"/>
              <a:t>Opinions on IPv4’s extend to support new functionalities?</a:t>
            </a:r>
            <a:endParaRPr lang="en-US" sz="1600" dirty="0"/>
          </a:p>
        </p:txBody>
      </p:sp>
      <p:sp>
        <p:nvSpPr>
          <p:cNvPr id="4" name="Rectangle 3">
            <a:extLst>
              <a:ext uri="{FF2B5EF4-FFF2-40B4-BE49-F238E27FC236}">
                <a16:creationId xmlns:a16="http://schemas.microsoft.com/office/drawing/2014/main" id="{CAEF4F74-6F10-49BA-BF0F-D10C1343A5FE}"/>
              </a:ext>
            </a:extLst>
          </p:cNvPr>
          <p:cNvSpPr/>
          <p:nvPr/>
        </p:nvSpPr>
        <p:spPr>
          <a:xfrm>
            <a:off x="5992694" y="6463388"/>
            <a:ext cx="715260" cy="276999"/>
          </a:xfrm>
          <a:prstGeom prst="rect">
            <a:avLst/>
          </a:prstGeom>
        </p:spPr>
        <p:txBody>
          <a:bodyPr wrap="none">
            <a:spAutoFit/>
          </a:bodyPr>
          <a:lstStyle/>
          <a:p>
            <a:r>
              <a:rPr lang="en-US" altLang="zh-CN" dirty="0"/>
              <a:t>IETF 108</a:t>
            </a:r>
            <a:endParaRPr lang="en-GB" dirty="0"/>
          </a:p>
        </p:txBody>
      </p:sp>
    </p:spTree>
    <p:extLst>
      <p:ext uri="{BB962C8B-B14F-4D97-AF65-F5344CB8AC3E}">
        <p14:creationId xmlns:p14="http://schemas.microsoft.com/office/powerpoint/2010/main" val="313229948"/>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none" rtlCol="0">
        <a:spAutoFit/>
      </a:bodyPr>
      <a:lstStyle>
        <a:defPPr>
          <a:defRPr dirty="0" smtClean="0">
            <a:solidFill>
              <a:schemeClr val="tx1"/>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txDef>
      <a:spPr>
        <a:solidFill>
          <a:schemeClr val="bg1"/>
        </a:solidFill>
      </a:spPr>
      <a:bodyPr wrap="none" lIns="121909" tIns="60954" rIns="121909" bIns="60954" rtlCol="0">
        <a:noAutofit/>
      </a:bodyPr>
      <a:lstStyle>
        <a:defPPr fontAlgn="auto">
          <a:lnSpc>
            <a:spcPct val="130000"/>
          </a:lnSpc>
          <a:spcBef>
            <a:spcPts val="0"/>
          </a:spcBef>
          <a:spcAft>
            <a:spcPts val="0"/>
          </a:spcAft>
          <a:buNone/>
          <a:defRPr sz="1400" kern="0" dirty="0" smtClean="0">
            <a:solidFill>
              <a:srgbClr val="000000"/>
            </a:solidFill>
            <a:latin typeface="+mn-ea"/>
            <a:ea typeface="+mn-ea"/>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algn="l" defTabSz="801688">
          <a:lnSpc>
            <a:spcPct val="100000"/>
          </a:lnSpc>
          <a:buClrTx/>
          <a:buSzTx/>
          <a:buFontTx/>
          <a:buNone/>
          <a:defRPr sz="1400" dirty="0" smtClean="0">
            <a:solidFill>
              <a:srgbClr val="000000"/>
            </a:solidFill>
            <a:ea typeface="ＭＳ Ｐゴシック" pitchFamily="34" charset="-128"/>
          </a:defRPr>
        </a:defPPr>
      </a:lstStyle>
    </a:spDef>
    <a:lnDef>
      <a:spPr bwMode="auto">
        <a:xfrm>
          <a:off x="0" y="0"/>
          <a:ext cx="1" cy="1"/>
        </a:xfrm>
        <a:custGeom>
          <a:avLst/>
          <a:gdLst/>
          <a:ahLst/>
          <a:cxnLst/>
          <a:rect l="0" t="0" r="0" b="0"/>
          <a:pathLst/>
        </a:custGeom>
        <a:solidFill>
          <a:srgbClr val="FFCC99"/>
        </a:solidFill>
        <a:ln w="9525" cap="flat" cmpd="sng" algn="ctr">
          <a:noFill/>
          <a:prstDash val="solid"/>
          <a:round/>
          <a:headEnd type="none" w="med" len="med"/>
          <a:tailEnd type="none" w="med" len="med"/>
        </a:ln>
        <a:effectLst>
          <a:prstShdw prst="shdw17" dist="17961" dir="2700000">
            <a:srgbClr val="FFCC99">
              <a:gamma/>
              <a:shade val="60000"/>
              <a:invGamma/>
            </a:srgbClr>
          </a:prstShdw>
        </a:effectLst>
      </a:spPr>
      <a:bodyPr vert="horz" wrap="none" lIns="78355" tIns="39177" rIns="78355" bIns="39177" numCol="1" anchor="ctr" anchorCtr="0" compatLnSpc="1">
        <a:prstTxWarp prst="textNoShape">
          <a:avLst/>
        </a:prstTxWarp>
      </a:bodyPr>
      <a:lstStyle>
        <a:defPPr marL="0" marR="0" indent="0" algn="ctr" defTabSz="752475" rtl="0" eaLnBrk="1" fontAlgn="base" latinLnBrk="0" hangingPunct="1">
          <a:lnSpc>
            <a:spcPct val="140000"/>
          </a:lnSpc>
          <a:spcBef>
            <a:spcPct val="0"/>
          </a:spcBef>
          <a:spcAft>
            <a:spcPct val="0"/>
          </a:spcAft>
          <a:buClr>
            <a:schemeClr val="bg2"/>
          </a:buClr>
          <a:buSzPct val="60000"/>
          <a:buFont typeface="Wingdings" pitchFamily="2" charset="2"/>
          <a:buNone/>
          <a:tabLst/>
          <a:defRPr kumimoji="0" lang="en-US" sz="12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2"/>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defTabSz="801688">
          <a:lnSpc>
            <a:spcPct val="100000"/>
          </a:lnSpc>
          <a:buClrTx/>
          <a:buSzTx/>
          <a:buFontTx/>
          <a:buNone/>
          <a:defRPr sz="1800" dirty="0" smtClean="0">
            <a:solidFill>
              <a:srgbClr val="00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9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Template>
  <TotalTime>48324</TotalTime>
  <Words>554</Words>
  <Application>Microsoft Office PowerPoint</Application>
  <PresentationFormat>自定义</PresentationFormat>
  <Paragraphs>58</Paragraphs>
  <Slides>5</Slides>
  <Notes>1</Notes>
  <HiddenSlides>0</HiddenSlides>
  <MMClips>0</MMClips>
  <ScaleCrop>false</ScaleCrop>
  <HeadingPairs>
    <vt:vector size="6" baseType="variant">
      <vt:variant>
        <vt:lpstr>已用的字体</vt:lpstr>
      </vt:variant>
      <vt:variant>
        <vt:i4>17</vt:i4>
      </vt:variant>
      <vt:variant>
        <vt:lpstr>主题</vt:lpstr>
      </vt:variant>
      <vt:variant>
        <vt:i4>13</vt:i4>
      </vt:variant>
      <vt:variant>
        <vt:lpstr>幻灯片标题</vt:lpstr>
      </vt:variant>
      <vt:variant>
        <vt:i4>5</vt:i4>
      </vt:variant>
    </vt:vector>
  </HeadingPairs>
  <TitlesOfParts>
    <vt:vector size="35" baseType="lpstr">
      <vt:lpstr>Arial Unicode MS</vt:lpstr>
      <vt:lpstr>FrutigerNext LT Bold</vt:lpstr>
      <vt:lpstr>FrutigerNext LT Light</vt:lpstr>
      <vt:lpstr>FrutigerNext LT Medium</vt:lpstr>
      <vt:lpstr>FrutigerNext LT Regular</vt:lpstr>
      <vt:lpstr>ＭＳ Ｐゴシック</vt:lpstr>
      <vt:lpstr>ＭＳ Ｐゴシック</vt:lpstr>
      <vt:lpstr>var(--bs-font-monospace)</vt:lpstr>
      <vt:lpstr>方正舒体</vt:lpstr>
      <vt:lpstr>黑体</vt:lpstr>
      <vt:lpstr>华文细黑</vt:lpstr>
      <vt:lpstr>宋体</vt:lpstr>
      <vt:lpstr>Arial</vt:lpstr>
      <vt:lpstr>Calibri</vt:lpstr>
      <vt:lpstr>Calibri Light</vt:lpstr>
      <vt:lpstr>Trebuchet MS</vt:lpstr>
      <vt:lpstr>Wingdings</vt:lpstr>
      <vt:lpstr>default</vt:lpstr>
      <vt:lpstr>2_自定义设计方案</vt:lpstr>
      <vt:lpstr>1_自定义设计方案</vt:lpstr>
      <vt:lpstr>8_自定义设计方案</vt:lpstr>
      <vt:lpstr>1_default</vt:lpstr>
      <vt:lpstr>3_Blank</vt:lpstr>
      <vt:lpstr>19_default</vt:lpstr>
      <vt:lpstr>17_default</vt:lpstr>
      <vt:lpstr>10_主题1</vt:lpstr>
      <vt:lpstr>2_default</vt:lpstr>
      <vt:lpstr>95_主题1</vt:lpstr>
      <vt:lpstr>13_主题1</vt:lpstr>
      <vt:lpstr>Office Theme</vt:lpstr>
      <vt:lpstr>Generalized IPv6 Tunnel Side Meeting</vt:lpstr>
      <vt:lpstr>Note Well</vt:lpstr>
      <vt:lpstr>Why are we here?</vt:lpstr>
      <vt:lpstr>Agenda</vt:lpstr>
      <vt:lpstr>Shaping the Discussion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z22459</dc:creator>
  <cp:lastModifiedBy>Gaoqiangzhou</cp:lastModifiedBy>
  <cp:revision>2102</cp:revision>
  <dcterms:created xsi:type="dcterms:W3CDTF">2009-05-25T07:47:21Z</dcterms:created>
  <dcterms:modified xsi:type="dcterms:W3CDTF">2023-03-24T17:40:03Z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eyAssetLabel_HuaWei">
    <vt:lpwstr>{+1nSm1ElaDLueNr2QMMtXCGxTO82C0}</vt:lpwstr>
  </property>
  <property fmtid="{D5CDD505-2E9C-101B-9397-08002B2CF9AE}" pid="3" name="_862901variable_0907_groupIDlong_2010">
    <vt:lpwstr>(2)eHoYJeG40jlRp5V7bMq07WfcFPnSwl8pUPTF2qY8yGJTZ7422KpFijxlrM52NYm2djku7LE3
Osi9DSWIVApVGBXQOGxEKnFEBT7+e0tPShBggd6c0jRt6cjpFIA1U9wCY5g4a05R51ABhGyE
Xjdrlfg7k70bmkH+kv+HOwYjODzuhvvtLvSzP2GyaD4ePV6U55PYYv99NBfhttyAHLKM9zuH
OPnKF6tz/nowpqNUrj8zj</vt:lpwstr>
  </property>
  <property fmtid="{D5CDD505-2E9C-101B-9397-08002B2CF9AE}" pid="4" name="_862901variable_0907_groupIDlong_20101">
    <vt:lpwstr>/c2QnDVhx9FvDSWkxpR3xH4sKxCzf/n6ewuqKNrd6Pux36+9Hto
eMnRnA67+rE=</vt:lpwstr>
  </property>
  <property fmtid="{D5CDD505-2E9C-101B-9397-08002B2CF9AE}" pid="5" name="_ms_pID_725343">
    <vt:lpwstr>(3)Ywfx3d4NUtmIXizhywJY8rHuyH7ljDaSWD7kxrnwI/8p7qHQXYbNwUkVvDXFSegcbpc4UwMh
LJTYYXbKIIU/X3E/SbNA/d4huRds4myCWM277UuXhhLRHFEwwgCOjq6G6YMG/FsCTldzQUUT
DzaEsqRT3mIavrykpsdNOlQbCU5063NG7D49bxil+Rn2wNgNTHZJiLAsxqaJpmfqcy2CgoYd
fc68+5WFjgs1gt0DRL91D</vt:lpwstr>
  </property>
  <property fmtid="{D5CDD505-2E9C-101B-9397-08002B2CF9AE}" pid="6" name="_ms_pID_7253431">
    <vt:lpwstr>OVALtbPYpWIC0gMPSPXTK2/2RpsEuAvKxNbZpQjgOodWinH/pPn
Z+i29a7cBQM7Sj2ibg2IzqkyMF8YbyUAFffhli0jTNcb0Ldqri3y0cT9k3q8pE6isgMAtEJT
agRM8OsP4ypF4dPL97L1H6zqmAzNzUCUdbllVmQaVaeb1WIwHdfgyEDUPaqz0qjURIQkDdX0
OVk20QQ2qrr4KxM/AJe+odQn2llg94Xuo+upkYF1wW</vt:lpwstr>
  </property>
  <property fmtid="{D5CDD505-2E9C-101B-9397-08002B2CF9AE}" pid="7" name="_ms_pID_7253432">
    <vt:lpwstr>SJe+t6ToBN+qkSy+sD8HxuNSdIiecW
f2WgEgCaPXp9Mol7bvCD/adohPtgBFkXzFGIhjvIeJga+TKWXfVIlxE87muAs0poIAPnLh/e</vt:lpwstr>
  </property>
  <property fmtid="{D5CDD505-2E9C-101B-9397-08002B2CF9AE}" pid="8" name="_2015_ms_pID_725343">
    <vt:lpwstr>(3)+1nSm1ElaDLueNr2QMMtXCGxTO82C0Q9UJJoJ0WSmQQmotjrhvLdIzsrgkyvL5hQbLKpohNS
uWDUUnxDLH4kA1kIXkefBxvN0jFZC/S7HV9pWLkZkQ9Q0mQZs6usg6IfsE8LklzHOWA5LBc8
pA/g9+dfzx+29vEFfEMBPMBE4BUF8aYkqRcTjFZVFFkw0k+e1P8QLdAv67Rl2hI6eNUWAfrL
YF7rVmhaF5P3qUioxr</vt:lpwstr>
  </property>
  <property fmtid="{D5CDD505-2E9C-101B-9397-08002B2CF9AE}" pid="9" name="_2015_ms_pID_7253431">
    <vt:lpwstr>WrcdKsOM9KshVHthY0w910gZpXF4N03A3UnXGgrFoIm/oD+bIz+c7n
dlmI4WcYQ1aeUL/9t5WwyqjdIcLGo6bYaR9+R4wsWX2VigigA9AqyG2Gleqz3WO/yyIpDyv9
9bhji6GiIRvcAEUV17rlS11sFGEK19TmWnkgs569rG62cEZDGxFZWgPyWmbEUSIEr8wk13uX
VACqIUYHsjqTh1mLJvkokGU9i0HYqnxS99Ej</vt:lpwstr>
  </property>
  <property fmtid="{D5CDD505-2E9C-101B-9397-08002B2CF9AE}" pid="10" name="_2015_ms_pID_7253432">
    <vt:lpwstr>vaQAjoqHr9PLcBbsWAq/+EJ1Qvx8W93t0Dnh
HiPeQfJEtY/rSqm0uj4X3EUvQITpEv76rOFd5YPSijfFkJgRgODAQUu5pIZHgxQASlYH8od7
ZzrWoeArO8gfEg7OqDHmDO52YHsUlY5EIfylMElbzyk=</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1679568655</vt:lpwstr>
  </property>
</Properties>
</file>