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8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9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10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15" r:id="rId1"/>
    <p:sldMasterId id="2147484828" r:id="rId2"/>
    <p:sldMasterId id="2147484974" r:id="rId3"/>
    <p:sldMasterId id="2147487897" r:id="rId4"/>
    <p:sldMasterId id="2147495164" r:id="rId5"/>
    <p:sldMasterId id="2147499432" r:id="rId6"/>
    <p:sldMasterId id="2147499737" r:id="rId7"/>
    <p:sldMasterId id="2147499749" r:id="rId8"/>
    <p:sldMasterId id="2147504097" r:id="rId9"/>
    <p:sldMasterId id="2147504103" r:id="rId10"/>
    <p:sldMasterId id="2147504112" r:id="rId11"/>
    <p:sldMasterId id="2147504120" r:id="rId12"/>
  </p:sldMasterIdLst>
  <p:notesMasterIdLst>
    <p:notesMasterId r:id="rId18"/>
  </p:notesMasterIdLst>
  <p:handoutMasterIdLst>
    <p:handoutMasterId r:id="rId19"/>
  </p:handoutMasterIdLst>
  <p:sldIdLst>
    <p:sldId id="1843" r:id="rId13"/>
    <p:sldId id="1846" r:id="rId14"/>
    <p:sldId id="1848" r:id="rId15"/>
    <p:sldId id="1850" r:id="rId16"/>
    <p:sldId id="1844" r:id="rId17"/>
  </p:sldIdLst>
  <p:sldSz cx="12190413" cy="6859588"/>
  <p:notesSz cx="6669088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等线" pitchFamily="2" charset="-122"/>
        <a:cs typeface="+mn-cs"/>
      </a:defRPr>
    </a:lvl1pPr>
    <a:lvl2pPr marL="339725" indent="1111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等线" pitchFamily="2" charset="-122"/>
        <a:cs typeface="+mn-cs"/>
      </a:defRPr>
    </a:lvl2pPr>
    <a:lvl3pPr marL="682625" indent="2254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等线" pitchFamily="2" charset="-122"/>
        <a:cs typeface="+mn-cs"/>
      </a:defRPr>
    </a:lvl3pPr>
    <a:lvl4pPr marL="1025525" indent="339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等线" pitchFamily="2" charset="-122"/>
        <a:cs typeface="+mn-cs"/>
      </a:defRPr>
    </a:lvl4pPr>
    <a:lvl5pPr marL="1368425" indent="4540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等线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等线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等线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等线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等线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" userDrawn="1">
          <p15:clr>
            <a:srgbClr val="A4A3A4"/>
          </p15:clr>
        </p15:guide>
        <p15:guide id="2" pos="204" userDrawn="1">
          <p15:clr>
            <a:srgbClr val="A4A3A4"/>
          </p15:clr>
        </p15:guide>
        <p15:guide id="3" orient="horz" pos="467">
          <p15:clr>
            <a:srgbClr val="A4A3A4"/>
          </p15:clr>
        </p15:guide>
        <p15:guide id="4" pos="2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9694"/>
    <a:srgbClr val="E7E6E6"/>
    <a:srgbClr val="E8D0D0"/>
    <a:srgbClr val="F4E9E9"/>
    <a:srgbClr val="FF0066"/>
    <a:srgbClr val="0070C0"/>
    <a:srgbClr val="1296DB"/>
    <a:srgbClr val="8064A2"/>
    <a:srgbClr val="4BACC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77690" autoAdjust="0"/>
  </p:normalViewPr>
  <p:slideViewPr>
    <p:cSldViewPr>
      <p:cViewPr varScale="1">
        <p:scale>
          <a:sx n="80" d="100"/>
          <a:sy n="80" d="100"/>
        </p:scale>
        <p:origin x="168" y="67"/>
      </p:cViewPr>
      <p:guideLst>
        <p:guide orient="horz" pos="350"/>
        <p:guide pos="204"/>
        <p:guide orient="horz" pos="467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sz="120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6866" y="1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sz="120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AD6D254B-912B-4A65-8687-3EE2D9F62DA6}" type="datetimeFigureOut">
              <a:rPr lang="zh-CN" altLang="en-US"/>
              <a:pPr>
                <a:defRPr/>
              </a:pPr>
              <a:t>2023/3/25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sz="120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6866" y="9429751"/>
            <a:ext cx="289066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fld id="{06F654E1-E6D7-4E03-B14B-3FEE24133C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90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6866" y="1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E9AEF2-9454-4C09-AD75-CA2F1EC1D27C}" type="datetimeFigureOut">
              <a:rPr lang="zh-CN" altLang="en-US"/>
              <a:pPr>
                <a:defRPr/>
              </a:pPr>
              <a:t>2023/3/25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598" y="4716464"/>
            <a:ext cx="5335893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1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6866" y="9429751"/>
            <a:ext cx="289066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7C9712D-1C84-4B3B-94FC-0B7FEE0DA4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3598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+mn-lt"/>
        <a:ea typeface="+mn-ea"/>
        <a:cs typeface="等线" pitchFamily="2" charset="-122"/>
      </a:defRPr>
    </a:lvl1pPr>
    <a:lvl2pPr marL="339725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+mn-lt"/>
        <a:ea typeface="+mn-ea"/>
        <a:cs typeface="等线" pitchFamily="2" charset="-122"/>
      </a:defRPr>
    </a:lvl2pPr>
    <a:lvl3pPr marL="682625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+mn-lt"/>
        <a:ea typeface="+mn-ea"/>
        <a:cs typeface="等线" pitchFamily="2" charset="-122"/>
      </a:defRPr>
    </a:lvl3pPr>
    <a:lvl4pPr marL="1025525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+mn-lt"/>
        <a:ea typeface="+mn-ea"/>
        <a:cs typeface="等线" pitchFamily="2" charset="-122"/>
      </a:defRPr>
    </a:lvl4pPr>
    <a:lvl5pPr marL="1368425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+mn-lt"/>
        <a:ea typeface="+mn-ea"/>
        <a:cs typeface="等线" pitchFamily="2" charset="-122"/>
      </a:defRPr>
    </a:lvl5pPr>
    <a:lvl6pPr marL="1714457" algn="l" defTabSz="68514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14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14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14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9712D-1C84-4B3B-94FC-0B7FEE0DA44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6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400" kern="1200">
              <a:solidFill>
                <a:schemeClr val="tx1"/>
              </a:solidFill>
              <a:effectLst/>
              <a:latin typeface="+mn-lt"/>
              <a:ea typeface="+mn-ea"/>
              <a:cs typeface="等线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9712D-1C84-4B3B-94FC-0B7FEE0DA44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01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400" kern="1200">
              <a:solidFill>
                <a:schemeClr val="tx1"/>
              </a:solidFill>
              <a:effectLst/>
              <a:latin typeface="+mn-lt"/>
              <a:ea typeface="+mn-ea"/>
              <a:cs typeface="等线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9712D-1C84-4B3B-94FC-0B7FEE0DA44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05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9712D-1C84-4B3B-94FC-0B7FEE0DA44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10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6"/>
            <a:ext cx="9142810" cy="2388153"/>
          </a:xfrm>
          <a:prstGeom prst="rect">
            <a:avLst/>
          </a:prstGeom>
        </p:spPr>
        <p:txBody>
          <a:bodyPr lIns="91438" tIns="45719" rIns="91438" bIns="45719"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5"/>
            <a:ext cx="9142810" cy="1656146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52A720F0-48C8-4AF9-B8FE-ECFA30CE51F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6" y="1826048"/>
            <a:ext cx="10514231" cy="4352346"/>
          </a:xfrm>
          <a:prstGeom prst="rect">
            <a:avLst/>
          </a:prstGeom>
        </p:spPr>
        <p:txBody>
          <a:bodyPr vert="eaVert"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F8B03DF2-1D31-408D-85DE-0697BEDBD96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25"/>
            <a:ext cx="2628558" cy="5813184"/>
          </a:xfrm>
          <a:prstGeom prst="rect">
            <a:avLst/>
          </a:prstGeom>
        </p:spPr>
        <p:txBody>
          <a:bodyPr vert="eaVert"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7" y="365225"/>
            <a:ext cx="7733293" cy="5813184"/>
          </a:xfrm>
          <a:prstGeom prst="rect">
            <a:avLst/>
          </a:prstGeom>
        </p:spPr>
        <p:txBody>
          <a:bodyPr vert="eaVert"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E0A9D22F-3954-490F-8208-3331DFF0D55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0800000">
            <a:off x="11734201" y="6618996"/>
            <a:ext cx="140948" cy="24059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3" name="矩形 2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6"/>
            <a:ext cx="9142810" cy="2388153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5"/>
            <a:ext cx="9142810" cy="1656146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9078FD5E-D699-4A01-AF11-AA03D08B557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6" y="1826047"/>
            <a:ext cx="10514231" cy="4352346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FD9975A4-E319-428D-B92F-70C96D4D5B9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6" y="1710139"/>
            <a:ext cx="10514231" cy="2853398"/>
          </a:xfrm>
          <a:prstGeom prst="rect">
            <a:avLst/>
          </a:prstGeom>
        </p:spPr>
        <p:txBody>
          <a:bodyPr lIns="68580" tIns="34290" rIns="68580" bIns="34290"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6" y="4590528"/>
            <a:ext cx="10514231" cy="1500534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4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C67E3E8F-FF46-48C8-9FE9-3B6F76A9D1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7"/>
            <a:ext cx="5180926" cy="4352346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7"/>
            <a:ext cx="5180926" cy="4352346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A3A908FB-77F6-487F-A17F-A810B0A4703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365214"/>
            <a:ext cx="10514231" cy="132587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1" y="1681552"/>
            <a:ext cx="5157115" cy="824103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1" y="2505657"/>
            <a:ext cx="5157115" cy="3685441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12" y="1681552"/>
            <a:ext cx="5182513" cy="824103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12" y="2505657"/>
            <a:ext cx="5182513" cy="3685441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ED9F32BB-4CB7-4744-B254-FEC35329CE4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B33E0D7E-7C56-4180-B611-BCD3561FA74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7E89EF59-37A7-4D49-9ABB-D0D6212A215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6" y="1826048"/>
            <a:ext cx="10514231" cy="4352346"/>
          </a:xfrm>
          <a:prstGeom prst="rect">
            <a:avLst/>
          </a:prstGeom>
        </p:spPr>
        <p:txBody>
          <a:bodyPr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2AF28560-C06B-43F6-92E0-EC335967E69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lIns="68580" tIns="34290" rIns="68580" bIns="34290"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4" y="987660"/>
            <a:ext cx="6171397" cy="487475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B74E4617-5EB3-4898-8392-D4A40D236BB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lIns="68580" tIns="34290" rIns="68580" bIns="34290"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60"/>
            <a:ext cx="6171397" cy="4874754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562C194C-0DE4-4305-A4CE-FBEE6A52C0C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6" y="1826047"/>
            <a:ext cx="10514231" cy="4352346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A82E49CD-BE32-4C9D-868B-81414B9C8A3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09"/>
            <a:ext cx="2628558" cy="581318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7" y="365209"/>
            <a:ext cx="7733293" cy="581318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62EC2442-F453-436D-838C-39A05040FEB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6"/>
            <a:ext cx="9142810" cy="2388153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5"/>
            <a:ext cx="9142810" cy="16561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65557618-F4EA-4100-9F5D-32632370E91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6" y="1826048"/>
            <a:ext cx="10514231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F3F4F53A-8213-492E-937A-9E179545729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6" y="1710139"/>
            <a:ext cx="10514231" cy="2853398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6" y="4590528"/>
            <a:ext cx="10514231" cy="1500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FAB12503-205A-4865-A4CF-64B7C7FDF5E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2129E8E4-05EA-4CB5-A43C-8C2892834EC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365214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1" y="1681552"/>
            <a:ext cx="5157115" cy="8241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1" y="2505657"/>
            <a:ext cx="5157115" cy="3685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12" y="1681552"/>
            <a:ext cx="5182513" cy="8241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12" y="2505657"/>
            <a:ext cx="5182513" cy="3685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7F8C8FDE-5DC6-400B-9FE4-94B7B4B7150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80995B68-44D1-4B5A-877F-86E23264378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6" y="1710139"/>
            <a:ext cx="10514231" cy="2853398"/>
          </a:xfrm>
          <a:prstGeom prst="rect">
            <a:avLst/>
          </a:prstGeom>
        </p:spPr>
        <p:txBody>
          <a:bodyPr lIns="91438" tIns="45719" rIns="91438" bIns="45719"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6" y="4590528"/>
            <a:ext cx="10514231" cy="1500534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sz="1800"/>
            </a:lvl1pPr>
            <a:lvl2pPr marL="342892" indent="0">
              <a:buNone/>
              <a:defRPr sz="1500"/>
            </a:lvl2pPr>
            <a:lvl3pPr marL="685783" indent="0">
              <a:buNone/>
              <a:defRPr sz="1400"/>
            </a:lvl3pPr>
            <a:lvl4pPr marL="1028675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8" indent="0">
              <a:buNone/>
              <a:defRPr sz="1200"/>
            </a:lvl7pPr>
            <a:lvl8pPr marL="2400240" indent="0">
              <a:buNone/>
              <a:defRPr sz="1200"/>
            </a:lvl8pPr>
            <a:lvl9pPr marL="2743132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AFD916F5-2B69-4F0C-84E7-B82C5B01A89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3BFE9437-CC42-49E8-AF38-A13E19589AC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4" y="987664"/>
            <a:ext cx="6171397" cy="48747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FFCC2B97-A603-4223-BDDE-B93ADE04264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64"/>
            <a:ext cx="6171397" cy="4874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08B98AED-9E29-492F-8DA6-C48B8C0A982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6" y="1826048"/>
            <a:ext cx="10514231" cy="435234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FD28FFBB-B4DA-48F7-ABDE-E66C3E647B5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25"/>
            <a:ext cx="2628558" cy="581318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7" y="365225"/>
            <a:ext cx="7733293" cy="581318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70493957-0E9A-4108-95EE-3A5E66F9F39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0800000">
            <a:off x="11734200" y="6618996"/>
            <a:ext cx="140948" cy="24059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3" name="矩形 2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6"/>
            <a:ext cx="9142810" cy="2388153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5"/>
            <a:ext cx="9142810" cy="16561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8475F540-DCF1-49EF-998B-79113D94576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6" y="1826048"/>
            <a:ext cx="10514231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BE24B783-E266-4A93-BE6E-07F98B42A1F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6" y="1710138"/>
            <a:ext cx="10514231" cy="2853398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6" y="4590528"/>
            <a:ext cx="10514231" cy="1500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3EC5190E-CE85-44C9-A2F2-9241AE77379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8B0B71E4-3C80-41A9-B15B-E236FD025F6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  <a:prstGeom prst="rect">
            <a:avLst/>
          </a:prstGeom>
        </p:spPr>
        <p:txBody>
          <a:bodyPr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  <a:prstGeom prst="rect">
            <a:avLst/>
          </a:prstGeom>
        </p:spPr>
        <p:txBody>
          <a:bodyPr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D955A52F-243A-4717-9364-EEF574C874A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1" y="1681552"/>
            <a:ext cx="5157115" cy="8241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1" y="2505657"/>
            <a:ext cx="5157115" cy="3685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4" y="1681552"/>
            <a:ext cx="5182513" cy="8241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4" y="2505657"/>
            <a:ext cx="5182513" cy="3685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15E9E7BC-7B02-4DFF-8922-F5B855C644D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DD405F49-65DD-4E98-929D-1F45E64B7C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F2F06A6C-5D16-4F4D-886A-3B822E7B0F9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4" y="987661"/>
            <a:ext cx="6171397" cy="48747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E325E1FE-BE56-47D7-A54F-00E6C2CBB82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61"/>
            <a:ext cx="6171397" cy="4874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DEC5944B-4004-45D8-BADA-45E98D57211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6" y="1826048"/>
            <a:ext cx="10514231" cy="435234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4EC22B53-C95A-4101-A867-A5170740AE2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11"/>
            <a:ext cx="2628558" cy="581318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3" y="365211"/>
            <a:ext cx="7733293" cy="581318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BFED7187-8E35-4C86-8795-41B45A6B99D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0800000">
            <a:off x="11734149" y="6618996"/>
            <a:ext cx="140948" cy="24059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3" name="矩形 2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/>
          <a:srcRect l="4971" t="1717" r="74190" b="70428"/>
          <a:stretch>
            <a:fillRect/>
          </a:stretch>
        </p:blipFill>
        <p:spPr bwMode="auto">
          <a:xfrm>
            <a:off x="10380899" y="5288660"/>
            <a:ext cx="1809514" cy="1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 bwMode="auto">
          <a:xfrm>
            <a:off x="5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"/>
            <a:ext cx="1231740" cy="91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4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" y="0"/>
            <a:ext cx="12190413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9" name="Picture 2055" descr="色条 拷贝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" y="1501069"/>
            <a:ext cx="12190413" cy="3700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22175" y="262528"/>
            <a:ext cx="1595759" cy="10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6" y="1917280"/>
            <a:ext cx="10361851" cy="2016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7" y="4222065"/>
            <a:ext cx="8533289" cy="9363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14705"/>
            <a:ext cx="10971372" cy="507667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  <a:defRPr sz="1600" baseline="0">
                <a:latin typeface="微软雅黑" pitchFamily="34" charset="-122"/>
                <a:ea typeface="微软雅黑" pitchFamily="34" charset="-122"/>
              </a:defRPr>
            </a:lvl1pPr>
            <a:lvl2pPr marL="742931" indent="-285743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 sz="1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074393" indent="-160016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  <a:defRPr sz="1200" baseline="0"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5" name="标题占位符 12"/>
          <p:cNvSpPr>
            <a:spLocks noGrp="1"/>
          </p:cNvSpPr>
          <p:nvPr>
            <p:ph type="title"/>
          </p:nvPr>
        </p:nvSpPr>
        <p:spPr>
          <a:xfrm>
            <a:off x="609527" y="142889"/>
            <a:ext cx="9295217" cy="71454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365214"/>
            <a:ext cx="10514231" cy="132587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1" y="1681552"/>
            <a:ext cx="5157115" cy="824103"/>
          </a:xfrm>
          <a:prstGeom prst="rect">
            <a:avLst/>
          </a:prstGeom>
        </p:spPr>
        <p:txBody>
          <a:bodyPr lIns="91438" tIns="45719" rIns="91438" bIns="45719"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1" y="2505657"/>
            <a:ext cx="5157115" cy="3685441"/>
          </a:xfrm>
          <a:prstGeom prst="rect">
            <a:avLst/>
          </a:prstGeom>
        </p:spPr>
        <p:txBody>
          <a:bodyPr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12" y="1681552"/>
            <a:ext cx="5182513" cy="824103"/>
          </a:xfrm>
          <a:prstGeom prst="rect">
            <a:avLst/>
          </a:prstGeom>
        </p:spPr>
        <p:txBody>
          <a:bodyPr lIns="91438" tIns="45719" rIns="91438" bIns="45719"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12" y="2505657"/>
            <a:ext cx="5182513" cy="3685441"/>
          </a:xfrm>
          <a:prstGeom prst="rect">
            <a:avLst/>
          </a:prstGeom>
        </p:spPr>
        <p:txBody>
          <a:bodyPr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AA5D9407-4CF6-4695-9037-4C826C05B0E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5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灯片编号占位符 5"/>
          <p:cNvSpPr txBox="1">
            <a:spLocks noChangeArrowheads="1"/>
          </p:cNvSpPr>
          <p:nvPr/>
        </p:nvSpPr>
        <p:spPr bwMode="auto">
          <a:xfrm>
            <a:off x="10990421" y="6419223"/>
            <a:ext cx="558727" cy="36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/>
          <a:p>
            <a:pPr algn="r" eaLnBrk="1" hangingPunct="1">
              <a:buFont typeface="Arial" pitchFamily="34" charset="0"/>
              <a:buNone/>
            </a:pPr>
            <a:fld id="{A2EA1240-285F-4796-BB7A-4DBF78B47266}" type="slidenum">
              <a:rPr lang="zh-CN" altLang="en-US" sz="1000" b="1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Tahoma" pitchFamily="34" charset="0"/>
              </a:rPr>
              <a:pPr algn="r" eaLnBrk="1" hangingPunct="1">
                <a:buFont typeface="Arial" pitchFamily="34" charset="0"/>
                <a:buNone/>
              </a:pPr>
              <a:t>‹#›</a:t>
            </a:fld>
            <a:endParaRPr lang="en-US" altLang="zh-CN" sz="1000" b="1">
              <a:solidFill>
                <a:srgbClr val="000000"/>
              </a:solidFill>
              <a:latin typeface="Arial" pitchFamily="34" charset="0"/>
              <a:ea typeface="宋体" pitchFamily="2" charset="-122"/>
              <a:cs typeface="Tahoma" pitchFamily="34" charset="0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-1456331" y="-27519"/>
            <a:ext cx="1426702" cy="1001891"/>
          </a:xfrm>
          <a:prstGeom prst="rect">
            <a:avLst/>
          </a:prstGeom>
          <a:noFill/>
          <a:ln>
            <a:noFill/>
          </a:ln>
        </p:spPr>
        <p:txBody>
          <a:bodyPr wrap="none"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一级标题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/24</a:t>
            </a: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号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编号</a:t>
            </a:r>
            <a:endParaRPr kumimoji="0" lang="en-US" altLang="zh-CN" sz="1200" dirty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eaLnBrk="1" hangingPunct="1"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Calibri/</a:t>
            </a: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红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(250,0,0)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文字</a:t>
            </a:r>
            <a:endParaRPr kumimoji="0" lang="en-US" altLang="zh-CN" sz="1200" dirty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华文细黑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</a:t>
            </a: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黑 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(0,0,0)</a:t>
            </a: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-1255955" y="3127046"/>
            <a:ext cx="1226326" cy="1186557"/>
          </a:xfrm>
          <a:prstGeom prst="rect">
            <a:avLst/>
          </a:prstGeom>
          <a:noFill/>
          <a:ln>
            <a:noFill/>
          </a:ln>
        </p:spPr>
        <p:txBody>
          <a:bodyPr wrap="none"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正文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华文细黑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/Calibri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辅助</a:t>
            </a:r>
            <a:endParaRPr kumimoji="0" lang="en-US" altLang="zh-CN" sz="1200" dirty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华文楷体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/Calibri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(0,0,0)</a:t>
            </a:r>
          </a:p>
          <a:p>
            <a:pPr algn="r" eaLnBrk="1" hangingPunct="1"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14-16</a:t>
            </a: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号</a:t>
            </a:r>
          </a:p>
        </p:txBody>
      </p:sp>
      <p:sp>
        <p:nvSpPr>
          <p:cNvPr id="9" name="Rectangle 66"/>
          <p:cNvSpPr>
            <a:spLocks noChangeArrowheads="1"/>
          </p:cNvSpPr>
          <p:nvPr/>
        </p:nvSpPr>
        <p:spPr bwMode="auto">
          <a:xfrm>
            <a:off x="12315285" y="4758552"/>
            <a:ext cx="192591" cy="300161"/>
          </a:xfrm>
          <a:prstGeom prst="rect">
            <a:avLst/>
          </a:prstGeom>
          <a:solidFill>
            <a:srgbClr val="787878"/>
          </a:solidFill>
          <a:ln w="12700" algn="ctr">
            <a:solidFill>
              <a:schemeClr val="bg1"/>
            </a:solidFill>
            <a:miter lim="800000"/>
          </a:ln>
        </p:spPr>
        <p:txBody>
          <a:bodyPr lIns="77802" tIns="38901" rIns="77802" bIns="3890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</p:txBody>
      </p:sp>
      <p:sp>
        <p:nvSpPr>
          <p:cNvPr id="10" name="Text Box 67"/>
          <p:cNvSpPr txBox="1">
            <a:spLocks noChangeArrowheads="1"/>
          </p:cNvSpPr>
          <p:nvPr/>
        </p:nvSpPr>
        <p:spPr bwMode="auto">
          <a:xfrm>
            <a:off x="12503641" y="4763605"/>
            <a:ext cx="1648669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120,120,120</a:t>
            </a:r>
          </a:p>
        </p:txBody>
      </p:sp>
      <p:sp>
        <p:nvSpPr>
          <p:cNvPr id="11" name="Rectangle 68"/>
          <p:cNvSpPr>
            <a:spLocks noChangeArrowheads="1"/>
          </p:cNvSpPr>
          <p:nvPr/>
        </p:nvSpPr>
        <p:spPr bwMode="auto">
          <a:xfrm>
            <a:off x="12315285" y="2198907"/>
            <a:ext cx="192591" cy="300161"/>
          </a:xfrm>
          <a:prstGeom prst="rect">
            <a:avLst/>
          </a:prstGeom>
          <a:solidFill>
            <a:srgbClr val="CD00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802" tIns="38901" rIns="77802" bIns="3890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</p:txBody>
      </p:sp>
      <p:sp>
        <p:nvSpPr>
          <p:cNvPr id="12" name="Rectangle 70"/>
          <p:cNvSpPr>
            <a:spLocks noChangeArrowheads="1"/>
          </p:cNvSpPr>
          <p:nvPr/>
        </p:nvSpPr>
        <p:spPr bwMode="auto">
          <a:xfrm>
            <a:off x="12315285" y="2546125"/>
            <a:ext cx="192591" cy="300161"/>
          </a:xfrm>
          <a:prstGeom prst="rect">
            <a:avLst/>
          </a:prstGeom>
          <a:solidFill>
            <a:srgbClr val="A0A0A0"/>
          </a:solidFill>
          <a:ln w="12700" algn="ctr">
            <a:solidFill>
              <a:schemeClr val="bg1"/>
            </a:solidFill>
            <a:miter lim="800000"/>
          </a:ln>
        </p:spPr>
        <p:txBody>
          <a:bodyPr lIns="77802" tIns="38901" rIns="77802" bIns="3890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</p:txBody>
      </p:sp>
      <p:sp>
        <p:nvSpPr>
          <p:cNvPr id="13" name="Text Box 71"/>
          <p:cNvSpPr txBox="1">
            <a:spLocks noChangeArrowheads="1"/>
          </p:cNvSpPr>
          <p:nvPr/>
        </p:nvSpPr>
        <p:spPr bwMode="auto">
          <a:xfrm>
            <a:off x="12503641" y="2212436"/>
            <a:ext cx="1648669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205,0,0</a:t>
            </a:r>
          </a:p>
        </p:txBody>
      </p:sp>
      <p:sp>
        <p:nvSpPr>
          <p:cNvPr id="14" name="Text Box 73"/>
          <p:cNvSpPr txBox="1">
            <a:spLocks noChangeArrowheads="1"/>
          </p:cNvSpPr>
          <p:nvPr/>
        </p:nvSpPr>
        <p:spPr bwMode="auto">
          <a:xfrm>
            <a:off x="12503643" y="2565995"/>
            <a:ext cx="1936499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160,160,160</a:t>
            </a:r>
          </a:p>
        </p:txBody>
      </p:sp>
      <p:cxnSp>
        <p:nvCxnSpPr>
          <p:cNvPr id="15" name="直接连接符 16"/>
          <p:cNvCxnSpPr>
            <a:cxnSpLocks noChangeShapeType="1"/>
          </p:cNvCxnSpPr>
          <p:nvPr userDrawn="1"/>
        </p:nvCxnSpPr>
        <p:spPr bwMode="auto">
          <a:xfrm>
            <a:off x="5" y="954838"/>
            <a:ext cx="1219041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>
            <a:outerShdw dist="20000" dir="5400000" rotWithShape="0">
              <a:srgbClr val="B2B2B2">
                <a:alpha val="37999"/>
              </a:srgbClr>
            </a:outerShdw>
          </a:effectLst>
        </p:spPr>
      </p:cxnSp>
      <p:pic>
        <p:nvPicPr>
          <p:cNvPr id="16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11"/>
          <p:cNvSpPr txBox="1">
            <a:spLocks noChangeArrowheads="1"/>
          </p:cNvSpPr>
          <p:nvPr/>
        </p:nvSpPr>
        <p:spPr bwMode="auto">
          <a:xfrm>
            <a:off x="12503641" y="5640108"/>
            <a:ext cx="1648669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250,0,0</a:t>
            </a:r>
          </a:p>
        </p:txBody>
      </p:sp>
      <p:sp>
        <p:nvSpPr>
          <p:cNvPr id="18" name="Rectangle 112"/>
          <p:cNvSpPr>
            <a:spLocks noChangeArrowheads="1"/>
          </p:cNvSpPr>
          <p:nvPr/>
        </p:nvSpPr>
        <p:spPr bwMode="auto">
          <a:xfrm>
            <a:off x="12315285" y="5647758"/>
            <a:ext cx="192591" cy="300161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802" tIns="38901" rIns="77802" bIns="3890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</p:txBody>
      </p:sp>
      <p:sp>
        <p:nvSpPr>
          <p:cNvPr id="19" name="Text Box 118"/>
          <p:cNvSpPr txBox="1">
            <a:spLocks noChangeArrowheads="1"/>
          </p:cNvSpPr>
          <p:nvPr/>
        </p:nvSpPr>
        <p:spPr bwMode="auto">
          <a:xfrm>
            <a:off x="12319514" y="5301367"/>
            <a:ext cx="880419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强调</a:t>
            </a:r>
          </a:p>
        </p:txBody>
      </p:sp>
      <p:sp>
        <p:nvSpPr>
          <p:cNvPr id="20" name="Text Box 120"/>
          <p:cNvSpPr txBox="1">
            <a:spLocks noChangeArrowheads="1"/>
          </p:cNvSpPr>
          <p:nvPr/>
        </p:nvSpPr>
        <p:spPr bwMode="auto">
          <a:xfrm>
            <a:off x="12319514" y="1918149"/>
            <a:ext cx="1487822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图表配色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A</a:t>
            </a:r>
            <a:endParaRPr kumimoji="0" lang="zh-CN" altLang="en-US" sz="1200" dirty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</p:txBody>
      </p:sp>
      <p:sp>
        <p:nvSpPr>
          <p:cNvPr id="21" name="Text Box 121"/>
          <p:cNvSpPr txBox="1">
            <a:spLocks noChangeArrowheads="1"/>
          </p:cNvSpPr>
          <p:nvPr/>
        </p:nvSpPr>
        <p:spPr bwMode="auto">
          <a:xfrm>
            <a:off x="12319514" y="4450270"/>
            <a:ext cx="880419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边框</a:t>
            </a:r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-1456331" y="1179262"/>
            <a:ext cx="1426702" cy="1001891"/>
          </a:xfrm>
          <a:prstGeom prst="rect">
            <a:avLst/>
          </a:prstGeom>
          <a:noFill/>
          <a:ln>
            <a:noFill/>
          </a:ln>
        </p:spPr>
        <p:txBody>
          <a:bodyPr wrap="none"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二级标题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/16-18</a:t>
            </a: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号</a:t>
            </a:r>
            <a:endParaRPr kumimoji="0" lang="en-US" altLang="zh-CN" sz="1200" dirty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项目符号</a:t>
            </a:r>
            <a:endParaRPr kumimoji="0" lang="en-US" altLang="zh-CN" sz="1200" dirty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eaLnBrk="1" hangingPunct="1"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Calibri/</a:t>
            </a: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红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(250,0,0)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文字</a:t>
            </a:r>
            <a:endParaRPr kumimoji="0" lang="en-US" altLang="zh-CN" sz="1200" dirty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华文细黑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</a:t>
            </a: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黑 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(0,0,0)</a:t>
            </a:r>
          </a:p>
        </p:txBody>
      </p:sp>
      <p:sp>
        <p:nvSpPr>
          <p:cNvPr id="23" name="Rectangle 68"/>
          <p:cNvSpPr>
            <a:spLocks noChangeArrowheads="1"/>
          </p:cNvSpPr>
          <p:nvPr/>
        </p:nvSpPr>
        <p:spPr bwMode="auto">
          <a:xfrm>
            <a:off x="12315285" y="3450149"/>
            <a:ext cx="192591" cy="300161"/>
          </a:xfrm>
          <a:prstGeom prst="rect">
            <a:avLst/>
          </a:prstGeom>
          <a:solidFill>
            <a:srgbClr val="CD00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802" tIns="38901" rIns="77802" bIns="3890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</p:txBody>
      </p:sp>
      <p:sp>
        <p:nvSpPr>
          <p:cNvPr id="24" name="Rectangle 70"/>
          <p:cNvSpPr>
            <a:spLocks noChangeArrowheads="1"/>
          </p:cNvSpPr>
          <p:nvPr/>
        </p:nvSpPr>
        <p:spPr bwMode="auto">
          <a:xfrm>
            <a:off x="12315285" y="3810062"/>
            <a:ext cx="192591" cy="300161"/>
          </a:xfrm>
          <a:prstGeom prst="rect">
            <a:avLst/>
          </a:prstGeom>
          <a:solidFill>
            <a:srgbClr val="004B69"/>
          </a:solidFill>
          <a:ln w="12700" algn="ctr">
            <a:solidFill>
              <a:schemeClr val="bg1"/>
            </a:solidFill>
            <a:miter lim="800000"/>
          </a:ln>
        </p:spPr>
        <p:txBody>
          <a:bodyPr lIns="77802" tIns="38901" rIns="77802" bIns="3890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12505757" y="3463671"/>
            <a:ext cx="1646552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205,0,0</a:t>
            </a:r>
          </a:p>
        </p:txBody>
      </p:sp>
      <p:sp>
        <p:nvSpPr>
          <p:cNvPr id="27" name="Text Box 73"/>
          <p:cNvSpPr txBox="1">
            <a:spLocks noChangeArrowheads="1"/>
          </p:cNvSpPr>
          <p:nvPr/>
        </p:nvSpPr>
        <p:spPr bwMode="auto">
          <a:xfrm>
            <a:off x="12505761" y="3789717"/>
            <a:ext cx="1936497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0,75,105</a:t>
            </a:r>
          </a:p>
        </p:txBody>
      </p:sp>
      <p:sp>
        <p:nvSpPr>
          <p:cNvPr id="28" name="Text Box 120"/>
          <p:cNvSpPr txBox="1">
            <a:spLocks noChangeArrowheads="1"/>
          </p:cNvSpPr>
          <p:nvPr/>
        </p:nvSpPr>
        <p:spPr bwMode="auto">
          <a:xfrm>
            <a:off x="12319514" y="3169386"/>
            <a:ext cx="1487822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图表配色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B</a:t>
            </a:r>
            <a:endParaRPr kumimoji="0" lang="zh-CN" altLang="en-US" sz="1200" dirty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</p:txBody>
      </p:sp>
      <p:sp>
        <p:nvSpPr>
          <p:cNvPr id="29" name="Text Box 111"/>
          <p:cNvSpPr txBox="1">
            <a:spLocks noChangeArrowheads="1"/>
          </p:cNvSpPr>
          <p:nvPr/>
        </p:nvSpPr>
        <p:spPr bwMode="auto">
          <a:xfrm>
            <a:off x="12505757" y="5978857"/>
            <a:ext cx="1646552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255,190,0</a:t>
            </a:r>
          </a:p>
        </p:txBody>
      </p:sp>
      <p:sp>
        <p:nvSpPr>
          <p:cNvPr id="30" name="Rectangle 112"/>
          <p:cNvSpPr>
            <a:spLocks noChangeArrowheads="1"/>
          </p:cNvSpPr>
          <p:nvPr/>
        </p:nvSpPr>
        <p:spPr bwMode="auto">
          <a:xfrm>
            <a:off x="12315285" y="5984387"/>
            <a:ext cx="192591" cy="300161"/>
          </a:xfrm>
          <a:prstGeom prst="rect">
            <a:avLst/>
          </a:prstGeom>
          <a:solidFill>
            <a:srgbClr val="FFBE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802" tIns="38901" rIns="77802" bIns="3890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362" y="273967"/>
            <a:ext cx="9108947" cy="6669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Calibri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6" name="内容占位符 25"/>
          <p:cNvSpPr>
            <a:spLocks noGrp="1"/>
          </p:cNvSpPr>
          <p:nvPr>
            <p:ph sz="quarter" idx="11"/>
          </p:nvPr>
        </p:nvSpPr>
        <p:spPr>
          <a:xfrm>
            <a:off x="97363" y="1058730"/>
            <a:ext cx="11825442" cy="914612"/>
          </a:xfrm>
        </p:spPr>
        <p:txBody>
          <a:bodyPr/>
          <a:lstStyle>
            <a:lvl1pPr marL="225419" indent="-225419">
              <a:defRPr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Calibri" pitchFamily="34" charset="0"/>
              </a:defRPr>
            </a:lvl1pPr>
            <a:lvl2pPr marL="608950" indent="-220340">
              <a:defRPr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Calibri" pitchFamily="34" charset="0"/>
              </a:defRPr>
            </a:lvl2pPr>
            <a:lvl3pPr marL="913107" indent="-135251">
              <a:defRPr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Calibri" pitchFamily="34" charset="0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6"/>
            <a:ext cx="9142810" cy="2388153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5"/>
            <a:ext cx="9142810" cy="16561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A1561B04-A766-452F-9668-3AE7D028BA6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6" y="1826048"/>
            <a:ext cx="10514231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34B1B545-B4FE-42EB-AA53-8E5F6B7326E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6" y="1710138"/>
            <a:ext cx="10514231" cy="2853398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6" y="4590528"/>
            <a:ext cx="10514231" cy="1500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22FD7E83-F930-4639-AAF5-04D7BD13A2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39454F73-7A75-409B-BE20-953DF5027F8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1" y="1681552"/>
            <a:ext cx="5157115" cy="8241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1" y="2505657"/>
            <a:ext cx="5157115" cy="3685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4" y="1681552"/>
            <a:ext cx="5182513" cy="8241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4" y="2505657"/>
            <a:ext cx="5182513" cy="3685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D34E274E-E305-4E89-BBB9-87F2A13F39D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6FA37CC1-18D0-4354-9C8A-B5023A82CD5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7AE92173-D9E5-4F6D-90CE-6760840973F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1F57B708-B2BF-4F7C-B186-CFAA558C32A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4" y="987661"/>
            <a:ext cx="6171397" cy="48747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F4C1B3F2-2467-4AEB-A5DA-79F29F17A5D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61"/>
            <a:ext cx="6171397" cy="4874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67C5FD5E-F20F-4BB9-BCDB-F1124E2402A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6" y="1826048"/>
            <a:ext cx="10514231" cy="435234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9423B266-84B0-4E56-AA6C-BBA857FC6B8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11"/>
            <a:ext cx="2628558" cy="581318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3" y="365211"/>
            <a:ext cx="7733293" cy="581318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D4F082CA-07AB-46EF-A0FD-8A72281CB97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/>
          <a:srcRect l="4971" t="1717" r="74190" b="70428"/>
          <a:stretch>
            <a:fillRect/>
          </a:stretch>
        </p:blipFill>
        <p:spPr bwMode="auto">
          <a:xfrm>
            <a:off x="10380899" y="5288660"/>
            <a:ext cx="1809514" cy="1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 userDrawn="1"/>
        </p:nvCxnSpPr>
        <p:spPr bwMode="auto">
          <a:xfrm>
            <a:off x="5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"/>
            <a:ext cx="1231740" cy="91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4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5" y="0"/>
            <a:ext cx="12190413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9" name="Picture 2055" descr="色条 拷贝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" y="1501069"/>
            <a:ext cx="12190413" cy="3700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4240" y="213833"/>
            <a:ext cx="1983059" cy="1031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6" y="1917280"/>
            <a:ext cx="10361851" cy="2016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7" y="4222065"/>
            <a:ext cx="8533289" cy="9363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14705"/>
            <a:ext cx="10971372" cy="507667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  <a:defRPr sz="1600" baseline="0">
                <a:latin typeface="微软雅黑" pitchFamily="34" charset="-122"/>
                <a:ea typeface="微软雅黑" pitchFamily="34" charset="-122"/>
              </a:defRPr>
            </a:lvl1pPr>
            <a:lvl2pPr marL="742913" indent="-285736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 sz="1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074684" indent="-16033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  <a:defRPr sz="1200" baseline="0"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标题占位符 12"/>
          <p:cNvSpPr>
            <a:spLocks noGrp="1"/>
          </p:cNvSpPr>
          <p:nvPr>
            <p:ph type="title"/>
          </p:nvPr>
        </p:nvSpPr>
        <p:spPr>
          <a:xfrm>
            <a:off x="609527" y="142889"/>
            <a:ext cx="9295217" cy="71454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5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6" name="灯片编号占位符 5"/>
          <p:cNvSpPr txBox="1">
            <a:spLocks/>
          </p:cNvSpPr>
          <p:nvPr/>
        </p:nvSpPr>
        <p:spPr bwMode="auto">
          <a:xfrm>
            <a:off x="10990421" y="6419223"/>
            <a:ext cx="558727" cy="36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/>
          <a:p>
            <a:pPr algn="r"/>
            <a:fld id="{9AFD2E67-A9A5-439F-A198-3ADE9BE17C5D}" type="slidenum">
              <a:rPr lang="zh-CN" altLang="en-US" sz="1000" b="1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Tahoma" pitchFamily="34" charset="0"/>
              </a:rPr>
              <a:pPr algn="r"/>
              <a:t>‹#›</a:t>
            </a:fld>
            <a:endParaRPr lang="en-US" altLang="zh-CN" sz="1000" b="1">
              <a:solidFill>
                <a:srgbClr val="000000"/>
              </a:solidFill>
              <a:latin typeface="Arial" pitchFamily="34" charset="0"/>
              <a:ea typeface="宋体" pitchFamily="2" charset="-122"/>
              <a:cs typeface="Tahoma" pitchFamily="34" charset="0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-1456347" y="-27524"/>
            <a:ext cx="1426718" cy="1001900"/>
          </a:xfrm>
          <a:prstGeom prst="rect">
            <a:avLst/>
          </a:prstGeom>
          <a:noFill/>
          <a:ln>
            <a:noFill/>
          </a:ln>
        </p:spPr>
        <p:txBody>
          <a:bodyPr wrap="none"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一级标题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/24</a:t>
            </a: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号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编号</a:t>
            </a:r>
            <a:endParaRPr kumimoji="0" lang="en-US" altLang="zh-CN" sz="1200" dirty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eaLnBrk="1" hangingPunct="1"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Calibri/</a:t>
            </a: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红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(250,0,0)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文字</a:t>
            </a:r>
            <a:endParaRPr kumimoji="0" lang="en-US" altLang="zh-CN" sz="1200" dirty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华文细黑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</a:t>
            </a: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黑 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(0,0,0)</a:t>
            </a:r>
          </a:p>
        </p:txBody>
      </p:sp>
      <p:sp>
        <p:nvSpPr>
          <p:cNvPr id="8" name="Text Box 35"/>
          <p:cNvSpPr txBox="1">
            <a:spLocks noChangeArrowheads="1"/>
          </p:cNvSpPr>
          <p:nvPr userDrawn="1"/>
        </p:nvSpPr>
        <p:spPr bwMode="auto">
          <a:xfrm>
            <a:off x="-1255971" y="3127046"/>
            <a:ext cx="1226342" cy="1186565"/>
          </a:xfrm>
          <a:prstGeom prst="rect">
            <a:avLst/>
          </a:prstGeom>
          <a:noFill/>
          <a:ln>
            <a:noFill/>
          </a:ln>
        </p:spPr>
        <p:txBody>
          <a:bodyPr wrap="none"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正文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华文细黑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/Calibri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辅助</a:t>
            </a:r>
            <a:endParaRPr kumimoji="0" lang="en-US" altLang="zh-CN" sz="1200" dirty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华文楷体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/Calibri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(0,0,0)</a:t>
            </a:r>
          </a:p>
          <a:p>
            <a:pPr algn="r" eaLnBrk="1" hangingPunct="1"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14-16</a:t>
            </a: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号</a:t>
            </a:r>
          </a:p>
        </p:txBody>
      </p:sp>
      <p:sp>
        <p:nvSpPr>
          <p:cNvPr id="9" name="Rectangle 66"/>
          <p:cNvSpPr>
            <a:spLocks noChangeArrowheads="1"/>
          </p:cNvSpPr>
          <p:nvPr userDrawn="1"/>
        </p:nvSpPr>
        <p:spPr bwMode="auto">
          <a:xfrm>
            <a:off x="12315285" y="4758548"/>
            <a:ext cx="192591" cy="300169"/>
          </a:xfrm>
          <a:prstGeom prst="rect">
            <a:avLst/>
          </a:prstGeom>
          <a:solidFill>
            <a:srgbClr val="787878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77810" tIns="38905" rIns="77810" bIns="38905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" name="Text Box 67"/>
          <p:cNvSpPr txBox="1">
            <a:spLocks noChangeArrowheads="1"/>
          </p:cNvSpPr>
          <p:nvPr userDrawn="1"/>
        </p:nvSpPr>
        <p:spPr bwMode="auto">
          <a:xfrm>
            <a:off x="12503641" y="4763605"/>
            <a:ext cx="1648669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120,120,120</a:t>
            </a:r>
          </a:p>
        </p:txBody>
      </p:sp>
      <p:sp>
        <p:nvSpPr>
          <p:cNvPr id="11" name="Rectangle 68"/>
          <p:cNvSpPr>
            <a:spLocks noChangeArrowheads="1"/>
          </p:cNvSpPr>
          <p:nvPr userDrawn="1"/>
        </p:nvSpPr>
        <p:spPr bwMode="auto">
          <a:xfrm>
            <a:off x="12315285" y="2198903"/>
            <a:ext cx="192591" cy="300169"/>
          </a:xfrm>
          <a:prstGeom prst="rect">
            <a:avLst/>
          </a:prstGeom>
          <a:solidFill>
            <a:srgbClr val="CD00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77810" tIns="38905" rIns="77810" bIns="38905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" name="Rectangle 70"/>
          <p:cNvSpPr>
            <a:spLocks noChangeArrowheads="1"/>
          </p:cNvSpPr>
          <p:nvPr userDrawn="1"/>
        </p:nvSpPr>
        <p:spPr bwMode="auto">
          <a:xfrm>
            <a:off x="12315285" y="2546121"/>
            <a:ext cx="192591" cy="300169"/>
          </a:xfrm>
          <a:prstGeom prst="rect">
            <a:avLst/>
          </a:prstGeom>
          <a:solidFill>
            <a:srgbClr val="A0A0A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77810" tIns="38905" rIns="77810" bIns="38905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" name="Text Box 71"/>
          <p:cNvSpPr txBox="1">
            <a:spLocks noChangeArrowheads="1"/>
          </p:cNvSpPr>
          <p:nvPr userDrawn="1"/>
        </p:nvSpPr>
        <p:spPr bwMode="auto">
          <a:xfrm>
            <a:off x="12503641" y="2212436"/>
            <a:ext cx="1648669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205,0,0</a:t>
            </a:r>
          </a:p>
        </p:txBody>
      </p:sp>
      <p:sp>
        <p:nvSpPr>
          <p:cNvPr id="14" name="Text Box 73"/>
          <p:cNvSpPr txBox="1">
            <a:spLocks noChangeArrowheads="1"/>
          </p:cNvSpPr>
          <p:nvPr userDrawn="1"/>
        </p:nvSpPr>
        <p:spPr bwMode="auto">
          <a:xfrm>
            <a:off x="12503643" y="2565995"/>
            <a:ext cx="1936499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160,160,160</a:t>
            </a:r>
          </a:p>
        </p:txBody>
      </p:sp>
      <p:cxnSp>
        <p:nvCxnSpPr>
          <p:cNvPr id="15" name="直接连接符 16"/>
          <p:cNvCxnSpPr>
            <a:cxnSpLocks noChangeShapeType="1"/>
          </p:cNvCxnSpPr>
          <p:nvPr userDrawn="1"/>
        </p:nvCxnSpPr>
        <p:spPr bwMode="auto">
          <a:xfrm>
            <a:off x="5" y="954838"/>
            <a:ext cx="12190413" cy="0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>
            <a:outerShdw dist="20000" dir="5400000" rotWithShape="0">
              <a:srgbClr val="B2B2B2">
                <a:alpha val="37999"/>
              </a:srgbClr>
            </a:outerShdw>
          </a:effectLst>
        </p:spPr>
      </p:cxnSp>
      <p:pic>
        <p:nvPicPr>
          <p:cNvPr id="16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11"/>
          <p:cNvSpPr txBox="1">
            <a:spLocks noChangeArrowheads="1"/>
          </p:cNvSpPr>
          <p:nvPr userDrawn="1"/>
        </p:nvSpPr>
        <p:spPr bwMode="auto">
          <a:xfrm>
            <a:off x="12503641" y="5640108"/>
            <a:ext cx="1648669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250,0,0</a:t>
            </a:r>
          </a:p>
        </p:txBody>
      </p:sp>
      <p:sp>
        <p:nvSpPr>
          <p:cNvPr id="18" name="Rectangle 112"/>
          <p:cNvSpPr>
            <a:spLocks noChangeArrowheads="1"/>
          </p:cNvSpPr>
          <p:nvPr userDrawn="1"/>
        </p:nvSpPr>
        <p:spPr bwMode="auto">
          <a:xfrm>
            <a:off x="12315285" y="5647754"/>
            <a:ext cx="192591" cy="300169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77810" tIns="38905" rIns="77810" bIns="38905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" name="Text Box 118"/>
          <p:cNvSpPr txBox="1">
            <a:spLocks noChangeArrowheads="1"/>
          </p:cNvSpPr>
          <p:nvPr userDrawn="1"/>
        </p:nvSpPr>
        <p:spPr bwMode="auto">
          <a:xfrm>
            <a:off x="12319514" y="5301364"/>
            <a:ext cx="880419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强调</a:t>
            </a:r>
          </a:p>
        </p:txBody>
      </p:sp>
      <p:sp>
        <p:nvSpPr>
          <p:cNvPr id="20" name="Text Box 120"/>
          <p:cNvSpPr txBox="1">
            <a:spLocks noChangeArrowheads="1"/>
          </p:cNvSpPr>
          <p:nvPr userDrawn="1"/>
        </p:nvSpPr>
        <p:spPr bwMode="auto">
          <a:xfrm>
            <a:off x="12319514" y="1918149"/>
            <a:ext cx="1487822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图表配色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A</a:t>
            </a:r>
            <a:endParaRPr kumimoji="0" lang="zh-CN" altLang="en-US" sz="1200" dirty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</p:txBody>
      </p:sp>
      <p:sp>
        <p:nvSpPr>
          <p:cNvPr id="21" name="Text Box 121"/>
          <p:cNvSpPr txBox="1">
            <a:spLocks noChangeArrowheads="1"/>
          </p:cNvSpPr>
          <p:nvPr userDrawn="1"/>
        </p:nvSpPr>
        <p:spPr bwMode="auto">
          <a:xfrm>
            <a:off x="12319514" y="4450270"/>
            <a:ext cx="880419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边框</a:t>
            </a:r>
          </a:p>
        </p:txBody>
      </p:sp>
      <p:sp>
        <p:nvSpPr>
          <p:cNvPr id="22" name="Text Box 34"/>
          <p:cNvSpPr txBox="1">
            <a:spLocks noChangeArrowheads="1"/>
          </p:cNvSpPr>
          <p:nvPr userDrawn="1"/>
        </p:nvSpPr>
        <p:spPr bwMode="auto">
          <a:xfrm>
            <a:off x="-1456347" y="1179257"/>
            <a:ext cx="1426718" cy="1001900"/>
          </a:xfrm>
          <a:prstGeom prst="rect">
            <a:avLst/>
          </a:prstGeom>
          <a:noFill/>
          <a:ln>
            <a:noFill/>
          </a:ln>
        </p:spPr>
        <p:txBody>
          <a:bodyPr wrap="none"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二级标题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/16-18</a:t>
            </a: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号</a:t>
            </a:r>
            <a:endParaRPr kumimoji="0" lang="en-US" altLang="zh-CN" sz="1200" dirty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项目符号</a:t>
            </a:r>
            <a:endParaRPr kumimoji="0" lang="en-US" altLang="zh-CN" sz="1200" dirty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eaLnBrk="1" hangingPunct="1"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Calibri/</a:t>
            </a: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红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(250,0,0)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文字</a:t>
            </a:r>
            <a:endParaRPr kumimoji="0" lang="en-US" altLang="zh-CN" sz="1200" dirty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华文细黑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</a:t>
            </a: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黑 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(0,0,0)</a:t>
            </a:r>
          </a:p>
        </p:txBody>
      </p:sp>
      <p:sp>
        <p:nvSpPr>
          <p:cNvPr id="23" name="Rectangle 68"/>
          <p:cNvSpPr>
            <a:spLocks noChangeArrowheads="1"/>
          </p:cNvSpPr>
          <p:nvPr userDrawn="1"/>
        </p:nvSpPr>
        <p:spPr bwMode="auto">
          <a:xfrm>
            <a:off x="12315285" y="3450145"/>
            <a:ext cx="192591" cy="300169"/>
          </a:xfrm>
          <a:prstGeom prst="rect">
            <a:avLst/>
          </a:prstGeom>
          <a:solidFill>
            <a:srgbClr val="CD00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77810" tIns="38905" rIns="77810" bIns="38905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" name="Rectangle 70"/>
          <p:cNvSpPr>
            <a:spLocks noChangeArrowheads="1"/>
          </p:cNvSpPr>
          <p:nvPr userDrawn="1"/>
        </p:nvSpPr>
        <p:spPr bwMode="auto">
          <a:xfrm>
            <a:off x="12315285" y="3810058"/>
            <a:ext cx="192591" cy="300169"/>
          </a:xfrm>
          <a:prstGeom prst="rect">
            <a:avLst/>
          </a:prstGeom>
          <a:solidFill>
            <a:srgbClr val="004B6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77810" tIns="38905" rIns="77810" bIns="38905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" name="Text Box 71"/>
          <p:cNvSpPr txBox="1">
            <a:spLocks noChangeArrowheads="1"/>
          </p:cNvSpPr>
          <p:nvPr userDrawn="1"/>
        </p:nvSpPr>
        <p:spPr bwMode="auto">
          <a:xfrm>
            <a:off x="12505757" y="3463671"/>
            <a:ext cx="1646552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205,0,0</a:t>
            </a:r>
          </a:p>
        </p:txBody>
      </p:sp>
      <p:sp>
        <p:nvSpPr>
          <p:cNvPr id="27" name="Text Box 73"/>
          <p:cNvSpPr txBox="1">
            <a:spLocks noChangeArrowheads="1"/>
          </p:cNvSpPr>
          <p:nvPr userDrawn="1"/>
        </p:nvSpPr>
        <p:spPr bwMode="auto">
          <a:xfrm>
            <a:off x="12505761" y="3789717"/>
            <a:ext cx="1936497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0,75,105</a:t>
            </a:r>
          </a:p>
        </p:txBody>
      </p:sp>
      <p:sp>
        <p:nvSpPr>
          <p:cNvPr id="28" name="Text Box 120"/>
          <p:cNvSpPr txBox="1">
            <a:spLocks noChangeArrowheads="1"/>
          </p:cNvSpPr>
          <p:nvPr userDrawn="1"/>
        </p:nvSpPr>
        <p:spPr bwMode="auto">
          <a:xfrm>
            <a:off x="12319514" y="3169386"/>
            <a:ext cx="1487822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图表配色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B</a:t>
            </a:r>
            <a:endParaRPr kumimoji="0" lang="zh-CN" altLang="en-US" sz="1200" dirty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</p:txBody>
      </p:sp>
      <p:sp>
        <p:nvSpPr>
          <p:cNvPr id="29" name="Text Box 111"/>
          <p:cNvSpPr txBox="1">
            <a:spLocks noChangeArrowheads="1"/>
          </p:cNvSpPr>
          <p:nvPr userDrawn="1"/>
        </p:nvSpPr>
        <p:spPr bwMode="auto">
          <a:xfrm>
            <a:off x="12505757" y="5978857"/>
            <a:ext cx="1646552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255,190,0</a:t>
            </a:r>
          </a:p>
        </p:txBody>
      </p:sp>
      <p:sp>
        <p:nvSpPr>
          <p:cNvPr id="30" name="Rectangle 112"/>
          <p:cNvSpPr>
            <a:spLocks noChangeArrowheads="1"/>
          </p:cNvSpPr>
          <p:nvPr userDrawn="1"/>
        </p:nvSpPr>
        <p:spPr bwMode="auto">
          <a:xfrm>
            <a:off x="12315285" y="5984383"/>
            <a:ext cx="192591" cy="300169"/>
          </a:xfrm>
          <a:prstGeom prst="rect">
            <a:avLst/>
          </a:prstGeom>
          <a:solidFill>
            <a:srgbClr val="FFBE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77810" tIns="38905" rIns="77810" bIns="38905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362" y="273967"/>
            <a:ext cx="9108947" cy="6669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Calibri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6" name="内容占位符 25"/>
          <p:cNvSpPr>
            <a:spLocks noGrp="1"/>
          </p:cNvSpPr>
          <p:nvPr>
            <p:ph sz="quarter" idx="11"/>
          </p:nvPr>
        </p:nvSpPr>
        <p:spPr>
          <a:xfrm>
            <a:off x="97363" y="1058730"/>
            <a:ext cx="11825442" cy="914612"/>
          </a:xfrm>
        </p:spPr>
        <p:txBody>
          <a:bodyPr/>
          <a:lstStyle>
            <a:lvl1pPr marL="225597" indent="-225597">
              <a:defRPr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Calibri" pitchFamily="34" charset="0"/>
              </a:defRPr>
            </a:lvl1pPr>
            <a:lvl2pPr marL="609249" indent="-220196">
              <a:defRPr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Calibri" pitchFamily="34" charset="0"/>
              </a:defRPr>
            </a:lvl2pPr>
            <a:lvl3pPr marL="913197" indent="-135089">
              <a:defRPr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Calibri" pitchFamily="34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/>
          <a:srcRect l="4971" t="1717" r="74190" b="70428"/>
          <a:stretch>
            <a:fillRect/>
          </a:stretch>
        </p:blipFill>
        <p:spPr bwMode="auto">
          <a:xfrm>
            <a:off x="10380899" y="5288660"/>
            <a:ext cx="1809514" cy="1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 bwMode="auto">
          <a:xfrm>
            <a:off x="3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"/>
            <a:ext cx="1231740" cy="91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4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3" y="0"/>
            <a:ext cx="12190413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9" name="Picture 2055" descr="色条 拷贝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" y="1501067"/>
            <a:ext cx="12190413" cy="3700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22173" y="262528"/>
            <a:ext cx="1595759" cy="10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4" y="1917280"/>
            <a:ext cx="10361851" cy="2016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99" b="1" baseline="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5" y="4222065"/>
            <a:ext cx="8533289" cy="9363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2623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35D5D944-5576-44A4-957B-71DE657EB64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14705"/>
            <a:ext cx="10971372" cy="507667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  <a:defRPr sz="1600" baseline="0">
                <a:latin typeface="微软雅黑" pitchFamily="34" charset="-122"/>
                <a:ea typeface="微软雅黑" pitchFamily="34" charset="-122"/>
              </a:defRPr>
            </a:lvl1pPr>
            <a:lvl2pPr marL="742782" indent="-285686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 sz="1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074178" indent="-159984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  <a:defRPr sz="1200" baseline="0"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5" name="标题占位符 12"/>
          <p:cNvSpPr>
            <a:spLocks noGrp="1"/>
          </p:cNvSpPr>
          <p:nvPr>
            <p:ph type="title"/>
          </p:nvPr>
        </p:nvSpPr>
        <p:spPr>
          <a:xfrm>
            <a:off x="609525" y="142889"/>
            <a:ext cx="9295217" cy="71454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5415631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29343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3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灯片编号占位符 5"/>
          <p:cNvSpPr txBox="1">
            <a:spLocks noChangeArrowheads="1"/>
          </p:cNvSpPr>
          <p:nvPr/>
        </p:nvSpPr>
        <p:spPr bwMode="auto">
          <a:xfrm>
            <a:off x="10990421" y="6419221"/>
            <a:ext cx="558727" cy="36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3" rIns="91407" bIns="45703" anchor="ctr"/>
          <a:lstStyle/>
          <a:p>
            <a:pPr algn="r" eaLnBrk="1" hangingPunct="1">
              <a:buFont typeface="Arial" pitchFamily="34" charset="0"/>
              <a:buNone/>
            </a:pPr>
            <a:fld id="{A2EA1240-285F-4796-BB7A-4DBF78B47266}" type="slidenum">
              <a:rPr lang="zh-CN" altLang="en-US" sz="1000" b="1">
                <a:solidFill>
                  <a:srgbClr val="000000"/>
                </a:solidFill>
                <a:latin typeface="Arial"/>
                <a:ea typeface="宋体" pitchFamily="2" charset="-122"/>
                <a:cs typeface="Tahoma" pitchFamily="34" charset="0"/>
              </a:rPr>
              <a:pPr algn="r" eaLnBrk="1" hangingPunct="1">
                <a:buFont typeface="Arial" pitchFamily="34" charset="0"/>
                <a:buNone/>
              </a:pPr>
              <a:t>‹#›</a:t>
            </a:fld>
            <a:endParaRPr lang="en-US" altLang="zh-CN" sz="1000" b="1">
              <a:solidFill>
                <a:srgbClr val="000000"/>
              </a:solidFill>
              <a:latin typeface="Arial"/>
              <a:ea typeface="宋体" pitchFamily="2" charset="-122"/>
              <a:cs typeface="Tahoma" pitchFamily="34" charset="0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-1456331" y="-27521"/>
            <a:ext cx="1426702" cy="1001891"/>
          </a:xfrm>
          <a:prstGeom prst="rect">
            <a:avLst/>
          </a:prstGeom>
          <a:noFill/>
          <a:ln>
            <a:noFill/>
          </a:ln>
        </p:spPr>
        <p:txBody>
          <a:bodyPr wrap="none"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一级标题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/24</a:t>
            </a: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号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编号</a:t>
            </a:r>
            <a:endParaRPr kumimoji="0" lang="en-US" altLang="zh-CN" sz="1200" dirty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eaLnBrk="1" hangingPunct="1"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Calibri/</a:t>
            </a: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红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(250,0,0)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文字</a:t>
            </a:r>
            <a:endParaRPr kumimoji="0" lang="en-US" altLang="zh-CN" sz="1200" dirty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华文细黑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</a:t>
            </a: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黑 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(0,0,0)</a:t>
            </a: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-1255955" y="3127044"/>
            <a:ext cx="1226326" cy="1186557"/>
          </a:xfrm>
          <a:prstGeom prst="rect">
            <a:avLst/>
          </a:prstGeom>
          <a:noFill/>
          <a:ln>
            <a:noFill/>
          </a:ln>
        </p:spPr>
        <p:txBody>
          <a:bodyPr wrap="none"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正文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华文细黑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/Calibri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辅助</a:t>
            </a:r>
            <a:endParaRPr kumimoji="0" lang="en-US" altLang="zh-CN" sz="1200" dirty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华文楷体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/Calibri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(0,0,0)</a:t>
            </a:r>
          </a:p>
          <a:p>
            <a:pPr algn="r" eaLnBrk="1" hangingPunct="1"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14-16</a:t>
            </a: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号</a:t>
            </a:r>
          </a:p>
        </p:txBody>
      </p:sp>
      <p:sp>
        <p:nvSpPr>
          <p:cNvPr id="9" name="Rectangle 66"/>
          <p:cNvSpPr>
            <a:spLocks noChangeArrowheads="1"/>
          </p:cNvSpPr>
          <p:nvPr/>
        </p:nvSpPr>
        <p:spPr bwMode="auto">
          <a:xfrm>
            <a:off x="12315283" y="4758550"/>
            <a:ext cx="192591" cy="300161"/>
          </a:xfrm>
          <a:prstGeom prst="rect">
            <a:avLst/>
          </a:prstGeom>
          <a:solidFill>
            <a:srgbClr val="787878"/>
          </a:solidFill>
          <a:ln w="12700" algn="ctr">
            <a:solidFill>
              <a:schemeClr val="bg1"/>
            </a:solidFill>
            <a:miter lim="800000"/>
          </a:ln>
        </p:spPr>
        <p:txBody>
          <a:bodyPr lIns="77784" tIns="38892" rIns="77784" bIns="3889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</p:txBody>
      </p:sp>
      <p:sp>
        <p:nvSpPr>
          <p:cNvPr id="10" name="Text Box 67"/>
          <p:cNvSpPr txBox="1">
            <a:spLocks noChangeArrowheads="1"/>
          </p:cNvSpPr>
          <p:nvPr/>
        </p:nvSpPr>
        <p:spPr bwMode="auto">
          <a:xfrm>
            <a:off x="12503641" y="4763605"/>
            <a:ext cx="1648669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120,120,120</a:t>
            </a:r>
          </a:p>
        </p:txBody>
      </p:sp>
      <p:sp>
        <p:nvSpPr>
          <p:cNvPr id="11" name="Rectangle 68"/>
          <p:cNvSpPr>
            <a:spLocks noChangeArrowheads="1"/>
          </p:cNvSpPr>
          <p:nvPr/>
        </p:nvSpPr>
        <p:spPr bwMode="auto">
          <a:xfrm>
            <a:off x="12315283" y="2198907"/>
            <a:ext cx="192591" cy="300161"/>
          </a:xfrm>
          <a:prstGeom prst="rect">
            <a:avLst/>
          </a:prstGeom>
          <a:solidFill>
            <a:srgbClr val="CD00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784" tIns="38892" rIns="77784" bIns="3889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</p:txBody>
      </p:sp>
      <p:sp>
        <p:nvSpPr>
          <p:cNvPr id="12" name="Rectangle 70"/>
          <p:cNvSpPr>
            <a:spLocks noChangeArrowheads="1"/>
          </p:cNvSpPr>
          <p:nvPr/>
        </p:nvSpPr>
        <p:spPr bwMode="auto">
          <a:xfrm>
            <a:off x="12315283" y="2546123"/>
            <a:ext cx="192591" cy="300161"/>
          </a:xfrm>
          <a:prstGeom prst="rect">
            <a:avLst/>
          </a:prstGeom>
          <a:solidFill>
            <a:srgbClr val="A0A0A0"/>
          </a:solidFill>
          <a:ln w="12700" algn="ctr">
            <a:solidFill>
              <a:schemeClr val="bg1"/>
            </a:solidFill>
            <a:miter lim="800000"/>
          </a:ln>
        </p:spPr>
        <p:txBody>
          <a:bodyPr lIns="77784" tIns="38892" rIns="77784" bIns="3889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</p:txBody>
      </p:sp>
      <p:sp>
        <p:nvSpPr>
          <p:cNvPr id="13" name="Text Box 71"/>
          <p:cNvSpPr txBox="1">
            <a:spLocks noChangeArrowheads="1"/>
          </p:cNvSpPr>
          <p:nvPr/>
        </p:nvSpPr>
        <p:spPr bwMode="auto">
          <a:xfrm>
            <a:off x="12503641" y="2212434"/>
            <a:ext cx="1648669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205,0,0</a:t>
            </a:r>
          </a:p>
        </p:txBody>
      </p:sp>
      <p:sp>
        <p:nvSpPr>
          <p:cNvPr id="14" name="Text Box 73"/>
          <p:cNvSpPr txBox="1">
            <a:spLocks noChangeArrowheads="1"/>
          </p:cNvSpPr>
          <p:nvPr/>
        </p:nvSpPr>
        <p:spPr bwMode="auto">
          <a:xfrm>
            <a:off x="12503641" y="2565995"/>
            <a:ext cx="1936499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160,160,160</a:t>
            </a:r>
          </a:p>
        </p:txBody>
      </p:sp>
      <p:cxnSp>
        <p:nvCxnSpPr>
          <p:cNvPr id="15" name="直接连接符 16"/>
          <p:cNvCxnSpPr>
            <a:cxnSpLocks noChangeShapeType="1"/>
          </p:cNvCxnSpPr>
          <p:nvPr userDrawn="1"/>
        </p:nvCxnSpPr>
        <p:spPr bwMode="auto">
          <a:xfrm>
            <a:off x="3" y="954838"/>
            <a:ext cx="1219041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>
            <a:outerShdw dist="20000" dir="5400000" rotWithShape="0">
              <a:srgbClr val="B2B2B2">
                <a:alpha val="37999"/>
              </a:srgbClr>
            </a:outerShdw>
          </a:effectLst>
        </p:spPr>
      </p:cxnSp>
      <p:pic>
        <p:nvPicPr>
          <p:cNvPr id="16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11"/>
          <p:cNvSpPr txBox="1">
            <a:spLocks noChangeArrowheads="1"/>
          </p:cNvSpPr>
          <p:nvPr/>
        </p:nvSpPr>
        <p:spPr bwMode="auto">
          <a:xfrm>
            <a:off x="12503641" y="5640108"/>
            <a:ext cx="1648669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250,0,0</a:t>
            </a:r>
          </a:p>
        </p:txBody>
      </p:sp>
      <p:sp>
        <p:nvSpPr>
          <p:cNvPr id="18" name="Rectangle 112"/>
          <p:cNvSpPr>
            <a:spLocks noChangeArrowheads="1"/>
          </p:cNvSpPr>
          <p:nvPr/>
        </p:nvSpPr>
        <p:spPr bwMode="auto">
          <a:xfrm>
            <a:off x="12315283" y="5647756"/>
            <a:ext cx="192591" cy="300161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784" tIns="38892" rIns="77784" bIns="3889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</p:txBody>
      </p:sp>
      <p:sp>
        <p:nvSpPr>
          <p:cNvPr id="19" name="Text Box 118"/>
          <p:cNvSpPr txBox="1">
            <a:spLocks noChangeArrowheads="1"/>
          </p:cNvSpPr>
          <p:nvPr/>
        </p:nvSpPr>
        <p:spPr bwMode="auto">
          <a:xfrm>
            <a:off x="12319514" y="5301365"/>
            <a:ext cx="880419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强调</a:t>
            </a:r>
          </a:p>
        </p:txBody>
      </p:sp>
      <p:sp>
        <p:nvSpPr>
          <p:cNvPr id="20" name="Text Box 120"/>
          <p:cNvSpPr txBox="1">
            <a:spLocks noChangeArrowheads="1"/>
          </p:cNvSpPr>
          <p:nvPr/>
        </p:nvSpPr>
        <p:spPr bwMode="auto">
          <a:xfrm>
            <a:off x="12319514" y="1918147"/>
            <a:ext cx="1487822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图表配色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A</a:t>
            </a:r>
            <a:endParaRPr kumimoji="0" lang="zh-CN" altLang="en-US" sz="1200" dirty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</p:txBody>
      </p:sp>
      <p:sp>
        <p:nvSpPr>
          <p:cNvPr id="21" name="Text Box 121"/>
          <p:cNvSpPr txBox="1">
            <a:spLocks noChangeArrowheads="1"/>
          </p:cNvSpPr>
          <p:nvPr/>
        </p:nvSpPr>
        <p:spPr bwMode="auto">
          <a:xfrm>
            <a:off x="12319514" y="4450268"/>
            <a:ext cx="880419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边框</a:t>
            </a:r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-1456331" y="1179260"/>
            <a:ext cx="1426702" cy="1001891"/>
          </a:xfrm>
          <a:prstGeom prst="rect">
            <a:avLst/>
          </a:prstGeom>
          <a:noFill/>
          <a:ln>
            <a:noFill/>
          </a:ln>
        </p:spPr>
        <p:txBody>
          <a:bodyPr wrap="none"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二级标题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/16-18</a:t>
            </a: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号</a:t>
            </a:r>
            <a:endParaRPr kumimoji="0" lang="en-US" altLang="zh-CN" sz="1200" dirty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项目符号</a:t>
            </a:r>
            <a:endParaRPr kumimoji="0" lang="en-US" altLang="zh-CN" sz="1200" dirty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eaLnBrk="1" hangingPunct="1"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Calibri/</a:t>
            </a: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红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(250,0,0)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文字</a:t>
            </a:r>
            <a:endParaRPr kumimoji="0" lang="en-US" altLang="zh-CN" sz="1200" dirty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华文细黑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/</a:t>
            </a: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黑 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(0,0,0)</a:t>
            </a:r>
          </a:p>
        </p:txBody>
      </p:sp>
      <p:sp>
        <p:nvSpPr>
          <p:cNvPr id="23" name="Rectangle 68"/>
          <p:cNvSpPr>
            <a:spLocks noChangeArrowheads="1"/>
          </p:cNvSpPr>
          <p:nvPr/>
        </p:nvSpPr>
        <p:spPr bwMode="auto">
          <a:xfrm>
            <a:off x="12315283" y="3450147"/>
            <a:ext cx="192591" cy="300161"/>
          </a:xfrm>
          <a:prstGeom prst="rect">
            <a:avLst/>
          </a:prstGeom>
          <a:solidFill>
            <a:srgbClr val="CD00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784" tIns="38892" rIns="77784" bIns="3889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</p:txBody>
      </p:sp>
      <p:sp>
        <p:nvSpPr>
          <p:cNvPr id="24" name="Rectangle 70"/>
          <p:cNvSpPr>
            <a:spLocks noChangeArrowheads="1"/>
          </p:cNvSpPr>
          <p:nvPr/>
        </p:nvSpPr>
        <p:spPr bwMode="auto">
          <a:xfrm>
            <a:off x="12315283" y="3810062"/>
            <a:ext cx="192591" cy="300161"/>
          </a:xfrm>
          <a:prstGeom prst="rect">
            <a:avLst/>
          </a:prstGeom>
          <a:solidFill>
            <a:srgbClr val="004B69"/>
          </a:solidFill>
          <a:ln w="12700" algn="ctr">
            <a:solidFill>
              <a:schemeClr val="bg1"/>
            </a:solidFill>
            <a:miter lim="800000"/>
          </a:ln>
        </p:spPr>
        <p:txBody>
          <a:bodyPr lIns="77784" tIns="38892" rIns="77784" bIns="3889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12505757" y="3463671"/>
            <a:ext cx="1646552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205,0,0</a:t>
            </a:r>
          </a:p>
        </p:txBody>
      </p:sp>
      <p:sp>
        <p:nvSpPr>
          <p:cNvPr id="27" name="Text Box 73"/>
          <p:cNvSpPr txBox="1">
            <a:spLocks noChangeArrowheads="1"/>
          </p:cNvSpPr>
          <p:nvPr/>
        </p:nvSpPr>
        <p:spPr bwMode="auto">
          <a:xfrm>
            <a:off x="12505759" y="3789715"/>
            <a:ext cx="1936497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0,75,105</a:t>
            </a:r>
          </a:p>
        </p:txBody>
      </p:sp>
      <p:sp>
        <p:nvSpPr>
          <p:cNvPr id="28" name="Text Box 120"/>
          <p:cNvSpPr txBox="1">
            <a:spLocks noChangeArrowheads="1"/>
          </p:cNvSpPr>
          <p:nvPr/>
        </p:nvSpPr>
        <p:spPr bwMode="auto">
          <a:xfrm>
            <a:off x="12319514" y="3169386"/>
            <a:ext cx="1487822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图表配色</a:t>
            </a: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B</a:t>
            </a:r>
            <a:endParaRPr kumimoji="0" lang="zh-CN" altLang="en-US" sz="1200" dirty="0">
              <a:solidFill>
                <a:srgbClr val="FFFFFF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</p:txBody>
      </p:sp>
      <p:sp>
        <p:nvSpPr>
          <p:cNvPr id="29" name="Text Box 111"/>
          <p:cNvSpPr txBox="1">
            <a:spLocks noChangeArrowheads="1"/>
          </p:cNvSpPr>
          <p:nvPr/>
        </p:nvSpPr>
        <p:spPr bwMode="auto">
          <a:xfrm>
            <a:off x="12505757" y="5978855"/>
            <a:ext cx="1646552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itchFamily="34" charset="0"/>
                <a:ea typeface="华文中宋" pitchFamily="2" charset="-122"/>
                <a:cs typeface="Calibri" pitchFamily="34" charset="0"/>
              </a:rPr>
              <a:t>255,190,0</a:t>
            </a:r>
          </a:p>
        </p:txBody>
      </p:sp>
      <p:sp>
        <p:nvSpPr>
          <p:cNvPr id="30" name="Rectangle 112"/>
          <p:cNvSpPr>
            <a:spLocks noChangeArrowheads="1"/>
          </p:cNvSpPr>
          <p:nvPr/>
        </p:nvSpPr>
        <p:spPr bwMode="auto">
          <a:xfrm>
            <a:off x="12315283" y="5984385"/>
            <a:ext cx="192591" cy="300161"/>
          </a:xfrm>
          <a:prstGeom prst="rect">
            <a:avLst/>
          </a:prstGeom>
          <a:solidFill>
            <a:srgbClr val="FFBE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784" tIns="38892" rIns="77784" bIns="3889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itchFamily="34" charset="0"/>
              <a:ea typeface="华文中宋" pitchFamily="2" charset="-122"/>
              <a:cs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360" y="273967"/>
            <a:ext cx="9108947" cy="6669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Calibri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6" name="内容占位符 25"/>
          <p:cNvSpPr>
            <a:spLocks noGrp="1"/>
          </p:cNvSpPr>
          <p:nvPr>
            <p:ph sz="quarter" idx="11"/>
          </p:nvPr>
        </p:nvSpPr>
        <p:spPr>
          <a:xfrm>
            <a:off x="97361" y="1058730"/>
            <a:ext cx="11825442" cy="914612"/>
          </a:xfrm>
        </p:spPr>
        <p:txBody>
          <a:bodyPr/>
          <a:lstStyle>
            <a:lvl1pPr marL="225374" indent="-225374">
              <a:defRPr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Calibri" pitchFamily="34" charset="0"/>
              </a:defRPr>
            </a:lvl1pPr>
            <a:lvl2pPr marL="608828" indent="-220296">
              <a:defRPr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Calibri" pitchFamily="34" charset="0"/>
              </a:defRPr>
            </a:lvl2pPr>
            <a:lvl3pPr marL="912924" indent="-135224">
              <a:defRPr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Calibri" pitchFamily="34" charset="0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26285281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6697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00535"/>
            <a:ext cx="12190413" cy="3701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1917277"/>
            <a:ext cx="10361851" cy="201669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3" y="4222065"/>
            <a:ext cx="8533289" cy="9363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5027" b="10148"/>
          <a:stretch/>
        </p:blipFill>
        <p:spPr>
          <a:xfrm>
            <a:off x="10055131" y="260266"/>
            <a:ext cx="1727967" cy="109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7238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</a:p>
        </p:txBody>
      </p:sp>
      <p:cxnSp>
        <p:nvCxnSpPr>
          <p:cNvPr id="4" name="直接连接符 3"/>
          <p:cNvCxnSpPr/>
          <p:nvPr userDrawn="1"/>
        </p:nvCxnSpPr>
        <p:spPr bwMode="auto">
          <a:xfrm>
            <a:off x="1" y="955896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本占位符 13"/>
          <p:cNvSpPr>
            <a:spLocks noGrp="1"/>
          </p:cNvSpPr>
          <p:nvPr>
            <p:ph idx="1"/>
          </p:nvPr>
        </p:nvSpPr>
        <p:spPr>
          <a:xfrm>
            <a:off x="609521" y="1214703"/>
            <a:ext cx="10971372" cy="1710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1758063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1" y="955896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609522" y="142885"/>
            <a:ext cx="9295217" cy="714545"/>
          </a:xfrm>
        </p:spPr>
        <p:txBody>
          <a:bodyPr/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</a:p>
        </p:txBody>
      </p:sp>
    </p:spTree>
    <p:extLst>
      <p:ext uri="{BB962C8B-B14F-4D97-AF65-F5344CB8AC3E}">
        <p14:creationId xmlns:p14="http://schemas.microsoft.com/office/powerpoint/2010/main" val="35767038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46347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14705"/>
            <a:ext cx="10971372" cy="507667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 sz="2134" baseline="0">
                <a:latin typeface="微软雅黑" panose="020B0503020204020204" charset="-122"/>
                <a:ea typeface="微软雅黑" panose="020B0503020204020204" charset="-122"/>
              </a:defRPr>
            </a:lvl1pPr>
            <a:lvl2pPr marL="990303" indent="-380886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 sz="1865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432131" indent="-213296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 sz="1600"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标题占位符 12"/>
          <p:cNvSpPr>
            <a:spLocks noGrp="1"/>
          </p:cNvSpPr>
          <p:nvPr>
            <p:ph type="title"/>
          </p:nvPr>
        </p:nvSpPr>
        <p:spPr>
          <a:xfrm>
            <a:off x="609524" y="142889"/>
            <a:ext cx="9295217" cy="71454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199" b="1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559591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169923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lIns="91438" tIns="45719" rIns="91438" bIns="45719"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4" y="987664"/>
            <a:ext cx="6171397" cy="4874754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B2CF54C6-BF61-4939-AEF0-662C4B67EEC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14707"/>
            <a:ext cx="10971372" cy="507667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  <a:defRPr sz="2133" baseline="0">
                <a:latin typeface="微软雅黑" pitchFamily="34" charset="-122"/>
                <a:ea typeface="微软雅黑" pitchFamily="34" charset="-122"/>
              </a:defRPr>
            </a:lvl1pPr>
            <a:lvl2pPr marL="990550" indent="-38098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 sz="1867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432912" indent="-213773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  <a:defRPr sz="1600" baseline="0"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标题占位符 12"/>
          <p:cNvSpPr>
            <a:spLocks noGrp="1"/>
          </p:cNvSpPr>
          <p:nvPr>
            <p:ph type="title"/>
          </p:nvPr>
        </p:nvSpPr>
        <p:spPr>
          <a:xfrm>
            <a:off x="609523" y="142888"/>
            <a:ext cx="9295217" cy="71454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593555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742" y="6379417"/>
            <a:ext cx="3900931" cy="34297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/>
            <a:endParaRPr>
              <a:solidFill>
                <a:prstClr val="black">
                  <a:tint val="75000"/>
                </a:prst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522" y="6379417"/>
            <a:ext cx="2803795" cy="34297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宋体" pitchFamily="2" charset="-122"/>
              </a:rPr>
              <a:pPr eaLnBrk="1" hangingPunct="1"/>
              <a:t>3/25/2023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7097" y="6379417"/>
            <a:ext cx="2803795" cy="34297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/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079721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57067"/>
            <a:ext cx="12190413" cy="3701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1917277"/>
            <a:ext cx="10361851" cy="201669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4222065"/>
            <a:ext cx="8533289" cy="9363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69881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</a:p>
        </p:txBody>
      </p:sp>
      <p:cxnSp>
        <p:nvCxnSpPr>
          <p:cNvPr id="4" name="直接连接符 3"/>
          <p:cNvCxnSpPr/>
          <p:nvPr userDrawn="1"/>
        </p:nvCxnSpPr>
        <p:spPr bwMode="auto">
          <a:xfrm>
            <a:off x="0" y="909514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本占位符 13"/>
          <p:cNvSpPr>
            <a:spLocks noGrp="1"/>
          </p:cNvSpPr>
          <p:nvPr>
            <p:ph idx="1"/>
          </p:nvPr>
        </p:nvSpPr>
        <p:spPr>
          <a:xfrm>
            <a:off x="609521" y="1214703"/>
            <a:ext cx="10971372" cy="1710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2539984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0" y="909514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609521" y="142885"/>
            <a:ext cx="9295217" cy="714545"/>
          </a:xfrm>
        </p:spPr>
        <p:txBody>
          <a:bodyPr/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</a:p>
        </p:txBody>
      </p:sp>
    </p:spTree>
    <p:extLst>
      <p:ext uri="{BB962C8B-B14F-4D97-AF65-F5344CB8AC3E}">
        <p14:creationId xmlns:p14="http://schemas.microsoft.com/office/powerpoint/2010/main" val="19669317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12597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14705"/>
            <a:ext cx="10971372" cy="507667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 sz="2134" baseline="0">
                <a:latin typeface="微软雅黑" panose="020B0503020204020204" charset="-122"/>
                <a:ea typeface="微软雅黑" panose="020B0503020204020204" charset="-122"/>
              </a:defRPr>
            </a:lvl1pPr>
            <a:lvl2pPr marL="990303" indent="-380886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 sz="1865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432131" indent="-213296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 sz="1600"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标题占位符 12"/>
          <p:cNvSpPr>
            <a:spLocks noGrp="1"/>
          </p:cNvSpPr>
          <p:nvPr>
            <p:ph type="title"/>
          </p:nvPr>
        </p:nvSpPr>
        <p:spPr>
          <a:xfrm>
            <a:off x="609523" y="142889"/>
            <a:ext cx="9295217" cy="71454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199" b="1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862408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4970727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14706"/>
            <a:ext cx="10971372" cy="507667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  <a:defRPr sz="2133" baseline="0">
                <a:latin typeface="微软雅黑" pitchFamily="34" charset="-122"/>
                <a:ea typeface="微软雅黑" pitchFamily="34" charset="-122"/>
              </a:defRPr>
            </a:lvl1pPr>
            <a:lvl2pPr marL="990550" indent="-38098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 sz="1867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432912" indent="-213773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  <a:defRPr sz="1600" baseline="0"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标题占位符 12"/>
          <p:cNvSpPr>
            <a:spLocks noGrp="1"/>
          </p:cNvSpPr>
          <p:nvPr>
            <p:ph type="title"/>
          </p:nvPr>
        </p:nvSpPr>
        <p:spPr>
          <a:xfrm>
            <a:off x="609522" y="142888"/>
            <a:ext cx="9295217" cy="71454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15859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535"/>
            <a:ext cx="12190413" cy="3701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1917277"/>
            <a:ext cx="10361851" cy="201669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4222065"/>
            <a:ext cx="8533289" cy="9363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5027" b="10148"/>
          <a:stretch/>
        </p:blipFill>
        <p:spPr>
          <a:xfrm>
            <a:off x="10055131" y="260266"/>
            <a:ext cx="1727967" cy="109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2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lIns="91438" tIns="45719" rIns="91438" bIns="45719"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64"/>
            <a:ext cx="6171397" cy="4874754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itchFamily="34" charset="0"/>
                <a:ea typeface="等线" pitchFamily="2" charset="-122"/>
              </a:defRPr>
            </a:lvl1pPr>
          </a:lstStyle>
          <a:p>
            <a:fld id="{0703D5F6-FD2C-499C-8E78-BEE59A13EF3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</a:p>
        </p:txBody>
      </p:sp>
      <p:cxnSp>
        <p:nvCxnSpPr>
          <p:cNvPr id="4" name="直接连接符 3"/>
          <p:cNvCxnSpPr/>
          <p:nvPr userDrawn="1"/>
        </p:nvCxnSpPr>
        <p:spPr bwMode="auto">
          <a:xfrm>
            <a:off x="0" y="955896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本占位符 13"/>
          <p:cNvSpPr>
            <a:spLocks noGrp="1"/>
          </p:cNvSpPr>
          <p:nvPr>
            <p:ph idx="1"/>
          </p:nvPr>
        </p:nvSpPr>
        <p:spPr>
          <a:xfrm>
            <a:off x="609521" y="1214703"/>
            <a:ext cx="10971372" cy="1710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06802097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0" y="955896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609521" y="142885"/>
            <a:ext cx="9295217" cy="714545"/>
          </a:xfrm>
        </p:spPr>
        <p:txBody>
          <a:bodyPr/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</a:p>
        </p:txBody>
      </p:sp>
    </p:spTree>
    <p:extLst>
      <p:ext uri="{BB962C8B-B14F-4D97-AF65-F5344CB8AC3E}">
        <p14:creationId xmlns:p14="http://schemas.microsoft.com/office/powerpoint/2010/main" val="114082250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94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7.xml"/><Relationship Id="rId9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5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9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380899" y="5288660"/>
            <a:ext cx="1809514" cy="1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51" name="直接连接符 13"/>
          <p:cNvCxnSpPr>
            <a:cxnSpLocks noChangeShapeType="1"/>
          </p:cNvCxnSpPr>
          <p:nvPr/>
        </p:nvCxnSpPr>
        <p:spPr bwMode="auto">
          <a:xfrm>
            <a:off x="5" y="980244"/>
            <a:ext cx="1219041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pic>
        <p:nvPicPr>
          <p:cNvPr id="2052" name="Picture 9"/>
          <p:cNvPicPr>
            <a:picLocks noChangeAspect="1" noChangeArrowheads="1"/>
          </p:cNvPicPr>
          <p:nvPr/>
        </p:nvPicPr>
        <p:blipFill>
          <a:blip r:embed="rId15" cstate="print"/>
          <a:srcRect l="10513" t="10342" r="8878" b="6898"/>
          <a:stretch>
            <a:fillRect/>
          </a:stretch>
        </p:blipFill>
        <p:spPr bwMode="auto">
          <a:xfrm>
            <a:off x="10380899" y="116445"/>
            <a:ext cx="1430680" cy="9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0" y="6357829"/>
            <a:ext cx="2844430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63" y="6357829"/>
            <a:ext cx="3860297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52326" y="6423458"/>
            <a:ext cx="558727" cy="3641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>
              <a:defRPr sz="1500" b="1">
                <a:solidFill>
                  <a:srgbClr val="000000"/>
                </a:solidFill>
                <a:latin typeface="华文细黑" pitchFamily="2" charset="-122"/>
                <a:ea typeface="宋体" pitchFamily="2" charset="-122"/>
              </a:defRPr>
            </a:lvl1pPr>
          </a:lstStyle>
          <a:p>
            <a:fld id="{990D0B74-0932-4449-8F9B-8C6E1D53840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04028" r:id="rId1"/>
    <p:sldLayoutId id="2147504029" r:id="rId2"/>
    <p:sldLayoutId id="2147504030" r:id="rId3"/>
    <p:sldLayoutId id="2147504031" r:id="rId4"/>
    <p:sldLayoutId id="2147504032" r:id="rId5"/>
    <p:sldLayoutId id="2147504033" r:id="rId6"/>
    <p:sldLayoutId id="2147504034" r:id="rId7"/>
    <p:sldLayoutId id="2147504035" r:id="rId8"/>
    <p:sldLayoutId id="2147504036" r:id="rId9"/>
    <p:sldLayoutId id="2147504037" r:id="rId10"/>
    <p:sldLayoutId id="2147504038" r:id="rId11"/>
    <p:sldLayoutId id="2147504039" r:id="rId12"/>
  </p:sldLayoutIdLst>
  <p:transition spd="med"/>
  <p:txStyles>
    <p:titleStyle>
      <a:lvl1pPr algn="l" defTabSz="682625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2625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2625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2625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2625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892" algn="l" defTabSz="68459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685783" algn="l" defTabSz="68459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028675" algn="l" defTabSz="68459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371566" algn="l" defTabSz="68459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55588" indent="-255588" algn="l" defTabSz="682625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55625" indent="-212725" algn="l" defTabSz="68262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defTabSz="682625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198563" indent="-169863" algn="l" defTabSz="68262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1463" indent="-169863" algn="l" defTabSz="68262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609522" y="142885"/>
            <a:ext cx="9295217" cy="7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>
            <a:off x="609521" y="1214703"/>
            <a:ext cx="10971372" cy="5073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一级标题（微软雅黑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磅）</a:t>
            </a:r>
          </a:p>
          <a:p>
            <a:pPr lvl="1"/>
            <a:r>
              <a:rPr lang="zh-CN" altLang="en-US" dirty="0"/>
              <a:t>第二级（微软雅黑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磅）</a:t>
            </a:r>
          </a:p>
          <a:p>
            <a:pPr lvl="2"/>
            <a:r>
              <a:rPr lang="zh-CN" altLang="en-US" dirty="0"/>
              <a:t>第三级（微软雅黑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磅）</a:t>
            </a:r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10991113" y="6420322"/>
            <a:ext cx="558727" cy="36521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  <a:cs typeface="Tahoma" pitchFamily="34" charset="0"/>
              </a:defRPr>
            </a:lvl1pPr>
          </a:lstStyle>
          <a:p>
            <a:pPr eaLnBrk="1" hangingPunct="1">
              <a:defRPr/>
            </a:pPr>
            <a:fld id="{F26F3683-639F-495B-B6D2-7385E8028149}" type="slidenum">
              <a:rPr lang="zh-CN" altLang="en-US" smtClean="0">
                <a:solidFill>
                  <a:prstClr val="black"/>
                </a:solidFill>
                <a:ea typeface="宋体" pitchFamily="2" charset="-122"/>
              </a:rPr>
              <a:pPr eaLnBrk="1" hangingPunct="1">
                <a:defRPr/>
              </a:pPr>
              <a:t>‹#›</a:t>
            </a:fld>
            <a:endParaRPr lang="en-US" altLang="zh-CN">
              <a:solidFill>
                <a:prstClr val="black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8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4104" r:id="rId1"/>
    <p:sldLayoutId id="2147504105" r:id="rId2"/>
    <p:sldLayoutId id="2147504106" r:id="rId3"/>
    <p:sldLayoutId id="2147504107" r:id="rId4"/>
    <p:sldLayoutId id="2147504108" r:id="rId5"/>
    <p:sldLayoutId id="2147504109" r:id="rId6"/>
    <p:sldLayoutId id="2147504110" r:id="rId7"/>
    <p:sldLayoutId id="2147504111" r:id="rId8"/>
  </p:sldLayoutIdLst>
  <p:hf hdr="0" ftr="0" dt="0"/>
  <p:txStyles>
    <p:title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2800" kern="1200" baseline="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p"/>
        <a:defRPr sz="16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l"/>
        <a:defRPr sz="1400" kern="1200" baseline="0">
          <a:solidFill>
            <a:schemeClr val="tx1"/>
          </a:solidFill>
          <a:latin typeface="Arial" pitchFamily="34" charset="0"/>
          <a:ea typeface="微软雅黑" panose="020B0503020204020204" pitchFamily="34" charset="-122"/>
          <a:cs typeface="+mn-cs"/>
        </a:defRPr>
      </a:lvl2pPr>
      <a:lvl3pPr marL="1074738" indent="-160338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609521" y="142885"/>
            <a:ext cx="9295217" cy="7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>
            <a:off x="609521" y="1214703"/>
            <a:ext cx="10971372" cy="5073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一级标题（微软雅黑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磅）</a:t>
            </a:r>
          </a:p>
          <a:p>
            <a:pPr lvl="1"/>
            <a:r>
              <a:rPr lang="zh-CN" altLang="en-US" dirty="0"/>
              <a:t>第二级（微软雅黑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磅）</a:t>
            </a:r>
          </a:p>
          <a:p>
            <a:pPr lvl="2"/>
            <a:r>
              <a:rPr lang="zh-CN" altLang="en-US" dirty="0"/>
              <a:t>第三级（微软雅黑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磅）</a:t>
            </a:r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10991113" y="6420321"/>
            <a:ext cx="558727" cy="36521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  <a:cs typeface="Tahoma" pitchFamily="34" charset="0"/>
              </a:defRPr>
            </a:lvl1pPr>
          </a:lstStyle>
          <a:p>
            <a:pPr eaLnBrk="1" hangingPunct="1">
              <a:defRPr/>
            </a:pPr>
            <a:fld id="{F26F3683-639F-495B-B6D2-7385E8028149}" type="slidenum">
              <a:rPr lang="zh-CN" altLang="en-US" smtClean="0">
                <a:solidFill>
                  <a:prstClr val="black"/>
                </a:solidFill>
                <a:ea typeface="宋体" pitchFamily="2" charset="-122"/>
              </a:rPr>
              <a:pPr eaLnBrk="1" hangingPunct="1">
                <a:defRPr/>
              </a:pPr>
              <a:t>‹#›</a:t>
            </a:fld>
            <a:endParaRPr lang="en-US" altLang="zh-CN">
              <a:solidFill>
                <a:prstClr val="black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41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4113" r:id="rId1"/>
    <p:sldLayoutId id="2147504114" r:id="rId2"/>
    <p:sldLayoutId id="2147504115" r:id="rId3"/>
    <p:sldLayoutId id="2147504116" r:id="rId4"/>
    <p:sldLayoutId id="2147504117" r:id="rId5"/>
    <p:sldLayoutId id="2147504118" r:id="rId6"/>
    <p:sldLayoutId id="2147504119" r:id="rId7"/>
  </p:sldLayoutIdLst>
  <p:hf hdr="0" ftr="0" dt="0"/>
  <p:txStyles>
    <p:title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2800" kern="1200" baseline="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p"/>
        <a:defRPr sz="16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l"/>
        <a:defRPr sz="1400" kern="1200" baseline="0">
          <a:solidFill>
            <a:schemeClr val="tx1"/>
          </a:solidFill>
          <a:latin typeface="Arial" pitchFamily="34" charset="0"/>
          <a:ea typeface="微软雅黑" panose="020B0503020204020204" pitchFamily="34" charset="-122"/>
          <a:cs typeface="+mn-cs"/>
        </a:defRPr>
      </a:lvl2pPr>
      <a:lvl3pPr marL="1074738" indent="-160338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609521" y="142885"/>
            <a:ext cx="9295217" cy="7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>
            <a:off x="609521" y="1214703"/>
            <a:ext cx="10971372" cy="5073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一级标题（微软雅黑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磅）</a:t>
            </a:r>
          </a:p>
          <a:p>
            <a:pPr lvl="1"/>
            <a:r>
              <a:rPr lang="zh-CN" altLang="en-US" dirty="0"/>
              <a:t>第二级（微软雅黑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磅）</a:t>
            </a:r>
          </a:p>
          <a:p>
            <a:pPr lvl="2"/>
            <a:r>
              <a:rPr lang="zh-CN" altLang="en-US" dirty="0"/>
              <a:t>第三级（微软雅黑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磅）</a:t>
            </a:r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10991113" y="6420321"/>
            <a:ext cx="558727" cy="365210"/>
          </a:xfrm>
          <a:prstGeom prst="rect">
            <a:avLst/>
          </a:prstGeom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  <a:cs typeface="Tahoma" pitchFamily="34" charset="0"/>
              </a:defRPr>
            </a:lvl1pPr>
          </a:lstStyle>
          <a:p>
            <a:pPr eaLnBrk="1" hangingPunct="1">
              <a:defRPr/>
            </a:pPr>
            <a:fld id="{F26F3683-639F-495B-B6D2-7385E8028149}" type="slidenum">
              <a:rPr lang="zh-CN" altLang="en-US" sz="1000" smtClean="0">
                <a:solidFill>
                  <a:prstClr val="black"/>
                </a:solidFill>
                <a:ea typeface="宋体" pitchFamily="2" charset="-122"/>
              </a:rPr>
              <a:pPr eaLnBrk="1" hangingPunct="1">
                <a:defRPr/>
              </a:pPr>
              <a:t>‹#›</a:t>
            </a:fld>
            <a:endParaRPr lang="en-US" altLang="zh-CN" sz="1000">
              <a:solidFill>
                <a:prstClr val="black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08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4121" r:id="rId1"/>
    <p:sldLayoutId id="2147504122" r:id="rId2"/>
    <p:sldLayoutId id="2147504123" r:id="rId3"/>
    <p:sldLayoutId id="2147504124" r:id="rId4"/>
  </p:sldLayoutIdLst>
  <p:hf hdr="0" ftr="0" dt="0"/>
  <p:txStyles>
    <p:titleStyle>
      <a:lvl1pPr marL="0" marR="0" indent="0" algn="l" defTabSz="914309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2800" kern="1200" baseline="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154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309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463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617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866" indent="-342866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p"/>
        <a:defRPr sz="16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742876" indent="-285721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l"/>
        <a:defRPr sz="1400" kern="1200" baseline="0">
          <a:solidFill>
            <a:schemeClr val="tx1"/>
          </a:solidFill>
          <a:latin typeface="Arial" pitchFamily="34" charset="0"/>
          <a:ea typeface="微软雅黑" panose="020B0503020204020204" pitchFamily="34" charset="-122"/>
          <a:cs typeface="+mn-cs"/>
        </a:defRPr>
      </a:lvl2pPr>
      <a:lvl3pPr marL="1074631" indent="-160322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微软雅黑" panose="020B0503020204020204" pitchFamily="34" charset="-122"/>
          <a:cs typeface="+mn-cs"/>
        </a:defRPr>
      </a:lvl3pPr>
      <a:lvl4pPr marL="1600040" indent="-22857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194" indent="-22857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349" indent="-228577" algn="l" defTabSz="9143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 bwMode="auto">
          <a:xfrm>
            <a:off x="5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5" name="Picture 9"/>
          <p:cNvPicPr>
            <a:picLocks noChangeAspect="1" noChangeArrowheads="1"/>
          </p:cNvPicPr>
          <p:nvPr/>
        </p:nvPicPr>
        <p:blipFill>
          <a:blip r:embed="rId2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3076" name="标题占位符 12"/>
          <p:cNvSpPr>
            <a:spLocks noGrp="1"/>
          </p:cNvSpPr>
          <p:nvPr>
            <p:ph type="title"/>
          </p:nvPr>
        </p:nvSpPr>
        <p:spPr bwMode="auto">
          <a:xfrm>
            <a:off x="609521" y="143966"/>
            <a:ext cx="9295190" cy="71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标题（黑体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28</a:t>
            </a:r>
            <a:r>
              <a:rPr lang="zh-CN" altLang="en-US"/>
              <a:t>磅）</a:t>
            </a:r>
          </a:p>
        </p:txBody>
      </p:sp>
      <p:sp>
        <p:nvSpPr>
          <p:cNvPr id="3077" name="文本占位符 13"/>
          <p:cNvSpPr>
            <a:spLocks noGrp="1"/>
          </p:cNvSpPr>
          <p:nvPr>
            <p:ph type="body" idx="1"/>
          </p:nvPr>
        </p:nvSpPr>
        <p:spPr bwMode="auto">
          <a:xfrm>
            <a:off x="609521" y="1215248"/>
            <a:ext cx="10971372" cy="507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一级标题（华文细黑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16</a:t>
            </a:r>
            <a:r>
              <a:rPr lang="zh-CN" altLang="en-US"/>
              <a:t>磅）</a:t>
            </a:r>
          </a:p>
          <a:p>
            <a:pPr lvl="1"/>
            <a:r>
              <a:rPr lang="zh-CN" altLang="en-US"/>
              <a:t>第二级（华文细黑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14</a:t>
            </a:r>
            <a:r>
              <a:rPr lang="zh-CN" altLang="en-US"/>
              <a:t>磅）</a:t>
            </a:r>
          </a:p>
          <a:p>
            <a:pPr lvl="2"/>
            <a:r>
              <a:rPr lang="zh-CN" altLang="en-US"/>
              <a:t>第三级（华文细黑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12</a:t>
            </a:r>
            <a:r>
              <a:rPr lang="zh-CN" altLang="en-US"/>
              <a:t>磅）</a:t>
            </a:r>
          </a:p>
        </p:txBody>
      </p:sp>
      <p:sp>
        <p:nvSpPr>
          <p:cNvPr id="3078" name="灯片编号占位符 5"/>
          <p:cNvSpPr txBox="1">
            <a:spLocks/>
          </p:cNvSpPr>
          <p:nvPr/>
        </p:nvSpPr>
        <p:spPr bwMode="auto">
          <a:xfrm>
            <a:off x="10990421" y="6419223"/>
            <a:ext cx="558727" cy="36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ctr"/>
          <a:lstStyle/>
          <a:p>
            <a:pPr algn="r"/>
            <a:fld id="{1589D2AB-9290-4477-866D-034AD6376A56}" type="slidenum">
              <a:rPr lang="zh-CN" altLang="en-US" sz="1000" b="1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Tahoma" pitchFamily="34" charset="0"/>
              </a:rPr>
              <a:pPr algn="r"/>
              <a:t>‹#›</a:t>
            </a:fld>
            <a:endParaRPr lang="en-US" altLang="zh-CN" sz="1000" b="1">
              <a:solidFill>
                <a:srgbClr val="000000"/>
              </a:solidFill>
              <a:latin typeface="Arial" pitchFamily="34" charset="0"/>
              <a:ea typeface="宋体" pitchFamily="2" charset="-122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49" charset="-122"/>
        </a:defRPr>
      </a:lvl5pPr>
      <a:lvl6pPr marL="457166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333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39725" indent="-33972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n"/>
        <a:defRPr sz="1600" kern="1200">
          <a:solidFill>
            <a:schemeClr val="tx1"/>
          </a:solidFill>
          <a:latin typeface="Arial" pitchFamily="34" charset="0"/>
          <a:ea typeface="华文细黑" pitchFamily="2" charset="-122"/>
          <a:cs typeface="+mn-cs"/>
        </a:defRPr>
      </a:lvl1pPr>
      <a:lvl2pPr marL="739775" indent="-28257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l"/>
        <a:defRPr sz="1400" kern="1200">
          <a:solidFill>
            <a:schemeClr val="tx1"/>
          </a:solidFill>
          <a:latin typeface="Arial" pitchFamily="34" charset="0"/>
          <a:ea typeface="华文细黑" pitchFamily="2" charset="-122"/>
          <a:cs typeface="+mn-cs"/>
        </a:defRPr>
      </a:lvl2pPr>
      <a:lvl3pPr marL="1071563" indent="-1571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华文细黑" pitchFamily="2" charset="-122"/>
          <a:cs typeface="+mn-cs"/>
        </a:defRPr>
      </a:lvl3pPr>
      <a:lvl4pPr marL="1597025" indent="-2254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4225" indent="-2254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380899" y="5288660"/>
            <a:ext cx="1809514" cy="1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99" name="直接连接符 13"/>
          <p:cNvCxnSpPr>
            <a:cxnSpLocks noChangeShapeType="1"/>
          </p:cNvCxnSpPr>
          <p:nvPr/>
        </p:nvCxnSpPr>
        <p:spPr bwMode="auto">
          <a:xfrm>
            <a:off x="5" y="980244"/>
            <a:ext cx="1219041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pic>
        <p:nvPicPr>
          <p:cNvPr id="4100" name="Picture 9"/>
          <p:cNvPicPr>
            <a:picLocks noChangeAspect="1" noChangeArrowheads="1"/>
          </p:cNvPicPr>
          <p:nvPr/>
        </p:nvPicPr>
        <p:blipFill>
          <a:blip r:embed="rId14" cstate="print"/>
          <a:srcRect l="10513" t="10342" r="8878" b="6898"/>
          <a:stretch>
            <a:fillRect/>
          </a:stretch>
        </p:blipFill>
        <p:spPr bwMode="auto">
          <a:xfrm>
            <a:off x="10380899" y="116445"/>
            <a:ext cx="1430680" cy="9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0" y="6357829"/>
            <a:ext cx="2844430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500" b="1">
                <a:solidFill>
                  <a:srgbClr val="000000"/>
                </a:solidFill>
                <a:latin typeface="华文细黑" pitchFamily="2" charset="-122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63" y="6357829"/>
            <a:ext cx="3860297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500" b="1">
                <a:solidFill>
                  <a:srgbClr val="000000"/>
                </a:solidFill>
                <a:latin typeface="华文细黑" pitchFamily="2" charset="-122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52326" y="6423458"/>
            <a:ext cx="558727" cy="364151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500" b="1">
                <a:solidFill>
                  <a:srgbClr val="000000"/>
                </a:solidFill>
                <a:latin typeface="华文细黑" pitchFamily="2" charset="-122"/>
                <a:ea typeface="宋体" pitchFamily="2" charset="-122"/>
              </a:defRPr>
            </a:lvl1pPr>
          </a:lstStyle>
          <a:p>
            <a:fld id="{B14C74B1-2179-4032-B2FA-FD0022F1915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04040" r:id="rId1"/>
    <p:sldLayoutId id="2147504041" r:id="rId2"/>
    <p:sldLayoutId id="2147504042" r:id="rId3"/>
    <p:sldLayoutId id="2147504043" r:id="rId4"/>
    <p:sldLayoutId id="2147504044" r:id="rId5"/>
    <p:sldLayoutId id="2147504045" r:id="rId6"/>
    <p:sldLayoutId id="2147504046" r:id="rId7"/>
    <p:sldLayoutId id="2147504047" r:id="rId8"/>
    <p:sldLayoutId id="2147504048" r:id="rId9"/>
    <p:sldLayoutId id="2147504049" r:id="rId10"/>
    <p:sldLayoutId id="2147504050" r:id="rId11"/>
  </p:sldLayoutIdLst>
  <p:transition spd="med"/>
  <p:txStyles>
    <p:titleStyle>
      <a:lvl1pPr algn="l" defTabSz="6842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42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42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42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42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defTabSz="68461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685800" algn="l" defTabSz="68461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028700" algn="l" defTabSz="68461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371600" algn="l" defTabSz="68461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57175" indent="-257175" algn="l" defTabSz="684213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42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4213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421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42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380899" y="5288660"/>
            <a:ext cx="1809514" cy="1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123" name="直接连接符 13"/>
          <p:cNvCxnSpPr>
            <a:cxnSpLocks noChangeShapeType="1"/>
          </p:cNvCxnSpPr>
          <p:nvPr/>
        </p:nvCxnSpPr>
        <p:spPr bwMode="auto">
          <a:xfrm>
            <a:off x="5" y="980244"/>
            <a:ext cx="1219041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pic>
        <p:nvPicPr>
          <p:cNvPr id="5124" name="Picture 9"/>
          <p:cNvPicPr>
            <a:picLocks noChangeAspect="1" noChangeArrowheads="1"/>
          </p:cNvPicPr>
          <p:nvPr/>
        </p:nvPicPr>
        <p:blipFill>
          <a:blip r:embed="rId15" cstate="print"/>
          <a:srcRect l="10513" t="10342" r="8878" b="6898"/>
          <a:stretch>
            <a:fillRect/>
          </a:stretch>
        </p:blipFill>
        <p:spPr bwMode="auto">
          <a:xfrm>
            <a:off x="10380899" y="116445"/>
            <a:ext cx="1430680" cy="9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0" y="6357829"/>
            <a:ext cx="2844430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63" y="6357829"/>
            <a:ext cx="3860297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52326" y="6423458"/>
            <a:ext cx="558727" cy="3641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00" b="1">
                <a:solidFill>
                  <a:srgbClr val="000000"/>
                </a:solidFill>
                <a:latin typeface="华文细黑" pitchFamily="2" charset="-122"/>
                <a:ea typeface="宋体" pitchFamily="2" charset="-122"/>
              </a:defRPr>
            </a:lvl1pPr>
          </a:lstStyle>
          <a:p>
            <a:fld id="{2AE9FE08-4B00-4F66-BFCB-984C33686B2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04051" r:id="rId1"/>
    <p:sldLayoutId id="2147504052" r:id="rId2"/>
    <p:sldLayoutId id="2147504053" r:id="rId3"/>
    <p:sldLayoutId id="2147504054" r:id="rId4"/>
    <p:sldLayoutId id="2147504055" r:id="rId5"/>
    <p:sldLayoutId id="2147504056" r:id="rId6"/>
    <p:sldLayoutId id="2147504057" r:id="rId7"/>
    <p:sldLayoutId id="2147504058" r:id="rId8"/>
    <p:sldLayoutId id="2147504059" r:id="rId9"/>
    <p:sldLayoutId id="2147504060" r:id="rId10"/>
    <p:sldLayoutId id="2147504061" r:id="rId11"/>
    <p:sldLayoutId id="2147504062" r:id="rId12"/>
  </p:sldLayoutIdLst>
  <p:transition spd="med"/>
  <p:txStyles>
    <p:titleStyle>
      <a:lvl1pPr algn="l" defTabSz="6842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42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42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42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42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defTabSz="68461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685800" algn="l" defTabSz="68461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028700" algn="l" defTabSz="68461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371600" algn="l" defTabSz="68461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57175" indent="-257175" algn="l" defTabSz="684213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42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4213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421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42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380899" y="5288660"/>
            <a:ext cx="1809514" cy="1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47" name="直接连接符 13"/>
          <p:cNvCxnSpPr>
            <a:cxnSpLocks noChangeShapeType="1"/>
          </p:cNvCxnSpPr>
          <p:nvPr/>
        </p:nvCxnSpPr>
        <p:spPr bwMode="auto">
          <a:xfrm>
            <a:off x="5" y="980244"/>
            <a:ext cx="1219041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pic>
        <p:nvPicPr>
          <p:cNvPr id="6148" name="Picture 9"/>
          <p:cNvPicPr>
            <a:picLocks noChangeAspect="1" noChangeArrowheads="1"/>
          </p:cNvPicPr>
          <p:nvPr/>
        </p:nvPicPr>
        <p:blipFill>
          <a:blip r:embed="rId15" cstate="print"/>
          <a:srcRect l="10513" t="10342" r="8878" b="6898"/>
          <a:stretch>
            <a:fillRect/>
          </a:stretch>
        </p:blipFill>
        <p:spPr bwMode="auto">
          <a:xfrm>
            <a:off x="10380899" y="116445"/>
            <a:ext cx="1430680" cy="9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0" y="6357829"/>
            <a:ext cx="2844430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63" y="6357829"/>
            <a:ext cx="3860297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52326" y="6423458"/>
            <a:ext cx="558727" cy="3641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00" b="1">
                <a:solidFill>
                  <a:srgbClr val="000000"/>
                </a:solidFill>
                <a:latin typeface="华文细黑" pitchFamily="2" charset="-122"/>
                <a:ea typeface="宋体" pitchFamily="2" charset="-122"/>
              </a:defRPr>
            </a:lvl1pPr>
          </a:lstStyle>
          <a:p>
            <a:fld id="{F7699808-FB25-4EB7-9427-9610820E628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04063" r:id="rId1"/>
    <p:sldLayoutId id="2147504064" r:id="rId2"/>
    <p:sldLayoutId id="2147504065" r:id="rId3"/>
    <p:sldLayoutId id="2147504066" r:id="rId4"/>
    <p:sldLayoutId id="2147504067" r:id="rId5"/>
    <p:sldLayoutId id="2147504068" r:id="rId6"/>
    <p:sldLayoutId id="2147504069" r:id="rId7"/>
    <p:sldLayoutId id="2147504070" r:id="rId8"/>
    <p:sldLayoutId id="2147504071" r:id="rId9"/>
    <p:sldLayoutId id="2147504072" r:id="rId10"/>
    <p:sldLayoutId id="2147504073" r:id="rId11"/>
    <p:sldLayoutId id="2147504074" r:id="rId12"/>
  </p:sldLayoutIdLst>
  <p:transition spd="med"/>
  <p:txStyles>
    <p:titleStyle>
      <a:lvl1pPr algn="l" defTabSz="6842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42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42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42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42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defTabSz="68461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685800" algn="l" defTabSz="68461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028700" algn="l" defTabSz="68461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371600" algn="l" defTabSz="68461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57175" indent="-257175" algn="l" defTabSz="684213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42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4213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421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42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 bwMode="auto">
          <a:xfrm>
            <a:off x="5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171" name="Picture 9"/>
          <p:cNvPicPr>
            <a:picLocks noChangeAspect="1" noChangeArrowheads="1"/>
          </p:cNvPicPr>
          <p:nvPr/>
        </p:nvPicPr>
        <p:blipFill>
          <a:blip r:embed="rId7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172" name="标题占位符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521" y="143966"/>
            <a:ext cx="9295190" cy="71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标题（黑体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28</a:t>
            </a:r>
            <a:r>
              <a:rPr lang="zh-CN" altLang="en-US"/>
              <a:t>磅）</a:t>
            </a:r>
          </a:p>
        </p:txBody>
      </p:sp>
      <p:sp>
        <p:nvSpPr>
          <p:cNvPr id="7173" name="文本占位符 1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521" y="1215248"/>
            <a:ext cx="10971372" cy="507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一级标题（华文细黑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16</a:t>
            </a:r>
            <a:r>
              <a:rPr lang="zh-CN" altLang="en-US"/>
              <a:t>磅）</a:t>
            </a:r>
          </a:p>
          <a:p>
            <a:pPr lvl="1"/>
            <a:r>
              <a:rPr lang="zh-CN" altLang="en-US"/>
              <a:t>第二级（华文细黑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14</a:t>
            </a:r>
            <a:r>
              <a:rPr lang="zh-CN" altLang="en-US"/>
              <a:t>磅）</a:t>
            </a:r>
          </a:p>
          <a:p>
            <a:pPr lvl="2"/>
            <a:r>
              <a:rPr lang="zh-CN" altLang="en-US"/>
              <a:t>第三级（华文细黑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12</a:t>
            </a:r>
            <a:r>
              <a:rPr lang="zh-CN" altLang="en-US"/>
              <a:t>磅）</a:t>
            </a:r>
          </a:p>
        </p:txBody>
      </p:sp>
      <p:sp>
        <p:nvSpPr>
          <p:cNvPr id="7174" name="灯片编号占位符 5"/>
          <p:cNvSpPr txBox="1">
            <a:spLocks noChangeArrowheads="1"/>
          </p:cNvSpPr>
          <p:nvPr/>
        </p:nvSpPr>
        <p:spPr bwMode="auto">
          <a:xfrm>
            <a:off x="10990421" y="6419223"/>
            <a:ext cx="558727" cy="36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/>
          <a:p>
            <a:pPr algn="r" eaLnBrk="1" hangingPunct="1">
              <a:buFont typeface="Arial" pitchFamily="34" charset="0"/>
              <a:buNone/>
            </a:pPr>
            <a:fld id="{BE02516F-6A6C-49C5-9DA7-3F3485B47AD9}" type="slidenum">
              <a:rPr lang="zh-CN" altLang="en-US" sz="1000" b="1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Tahoma" pitchFamily="34" charset="0"/>
              </a:rPr>
              <a:pPr algn="r" eaLnBrk="1" hangingPunct="1">
                <a:buFont typeface="Arial" pitchFamily="34" charset="0"/>
                <a:buNone/>
              </a:pPr>
              <a:t>‹#›</a:t>
            </a:fld>
            <a:endParaRPr lang="en-US" altLang="zh-CN" sz="1000" b="1">
              <a:solidFill>
                <a:srgbClr val="000000"/>
              </a:solidFill>
              <a:latin typeface="Arial" pitchFamily="34" charset="0"/>
              <a:ea typeface="宋体" pitchFamily="2" charset="-122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04075" r:id="rId1"/>
    <p:sldLayoutId id="2147503998" r:id="rId2"/>
    <p:sldLayoutId id="2147503999" r:id="rId3"/>
    <p:sldLayoutId id="2147504076" r:id="rId4"/>
    <p:sldLayoutId id="214750400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49" charset="-122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378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38138" indent="-33813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n"/>
        <a:defRPr sz="1600" kern="1200">
          <a:solidFill>
            <a:schemeClr val="tx1"/>
          </a:solidFill>
          <a:latin typeface="Arial" pitchFamily="34" charset="0"/>
          <a:ea typeface="华文细黑" pitchFamily="2" charset="-122"/>
          <a:cs typeface="+mn-cs"/>
        </a:defRPr>
      </a:lvl1pPr>
      <a:lvl2pPr marL="738188" indent="-2809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l"/>
        <a:defRPr sz="1400" kern="1200">
          <a:solidFill>
            <a:schemeClr val="tx1"/>
          </a:solidFill>
          <a:latin typeface="Arial" pitchFamily="34" charset="0"/>
          <a:ea typeface="华文细黑" pitchFamily="2" charset="-122"/>
          <a:cs typeface="+mn-cs"/>
        </a:defRPr>
      </a:lvl2pPr>
      <a:lvl3pPr marL="1069975" indent="-15557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华文细黑" pitchFamily="2" charset="-122"/>
          <a:cs typeface="+mn-cs"/>
        </a:defRPr>
      </a:lvl3pPr>
      <a:lvl4pPr marL="1595438" indent="-22383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2638" indent="-22383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537" indent="-228594" algn="l" defTabSz="913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91" indent="-228594" algn="l" defTabSz="913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79" indent="-228594" algn="l" defTabSz="913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68" indent="-228594" algn="l" defTabSz="913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97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85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7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380899" y="5288660"/>
            <a:ext cx="1809514" cy="1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219" name="直接连接符 13"/>
          <p:cNvCxnSpPr>
            <a:cxnSpLocks noChangeShapeType="1"/>
          </p:cNvCxnSpPr>
          <p:nvPr/>
        </p:nvCxnSpPr>
        <p:spPr bwMode="auto">
          <a:xfrm>
            <a:off x="5" y="980244"/>
            <a:ext cx="1219041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pic>
        <p:nvPicPr>
          <p:cNvPr id="9220" name="Picture 9"/>
          <p:cNvPicPr>
            <a:picLocks noChangeAspect="1" noChangeArrowheads="1"/>
          </p:cNvPicPr>
          <p:nvPr/>
        </p:nvPicPr>
        <p:blipFill>
          <a:blip r:embed="rId14" cstate="print"/>
          <a:srcRect l="10513" t="10342" r="8878" b="6898"/>
          <a:stretch>
            <a:fillRect/>
          </a:stretch>
        </p:blipFill>
        <p:spPr bwMode="auto">
          <a:xfrm>
            <a:off x="10380899" y="116445"/>
            <a:ext cx="1430680" cy="9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0" y="6357829"/>
            <a:ext cx="2844430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63" y="6357829"/>
            <a:ext cx="3860297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52326" y="6423458"/>
            <a:ext cx="558727" cy="3641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00" b="1">
                <a:solidFill>
                  <a:srgbClr val="000000"/>
                </a:solidFill>
                <a:latin typeface="华文细黑" pitchFamily="2" charset="-122"/>
                <a:ea typeface="宋体" pitchFamily="2" charset="-122"/>
              </a:defRPr>
            </a:lvl1pPr>
          </a:lstStyle>
          <a:p>
            <a:fld id="{43F50009-1B5C-406B-ABED-8DF89A9B6D5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04083" r:id="rId1"/>
    <p:sldLayoutId id="2147504084" r:id="rId2"/>
    <p:sldLayoutId id="2147504085" r:id="rId3"/>
    <p:sldLayoutId id="2147504086" r:id="rId4"/>
    <p:sldLayoutId id="2147504087" r:id="rId5"/>
    <p:sldLayoutId id="2147504088" r:id="rId6"/>
    <p:sldLayoutId id="2147504089" r:id="rId7"/>
    <p:sldLayoutId id="2147504090" r:id="rId8"/>
    <p:sldLayoutId id="2147504091" r:id="rId9"/>
    <p:sldLayoutId id="2147504092" r:id="rId10"/>
    <p:sldLayoutId id="2147504093" r:id="rId11"/>
  </p:sldLayoutIdLst>
  <p:transition spd="med"/>
  <p:txStyles>
    <p:titleStyle>
      <a:lvl1pPr algn="l" defTabSz="6842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42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42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42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42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defTabSz="68461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685800" algn="l" defTabSz="68461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028700" algn="l" defTabSz="68461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371600" algn="l" defTabSz="68461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57175" indent="-257175" algn="l" defTabSz="684213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42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4213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421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42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 bwMode="auto">
          <a:xfrm>
            <a:off x="5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7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0244" name="标题占位符 12"/>
          <p:cNvSpPr>
            <a:spLocks noGrp="1"/>
          </p:cNvSpPr>
          <p:nvPr>
            <p:ph type="title"/>
          </p:nvPr>
        </p:nvSpPr>
        <p:spPr bwMode="auto">
          <a:xfrm>
            <a:off x="609521" y="143966"/>
            <a:ext cx="9295190" cy="71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标题（黑体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28</a:t>
            </a:r>
            <a:r>
              <a:rPr lang="zh-CN" altLang="en-US"/>
              <a:t>磅）</a:t>
            </a:r>
          </a:p>
        </p:txBody>
      </p:sp>
      <p:sp>
        <p:nvSpPr>
          <p:cNvPr id="10245" name="文本占位符 13"/>
          <p:cNvSpPr>
            <a:spLocks noGrp="1"/>
          </p:cNvSpPr>
          <p:nvPr>
            <p:ph type="body" idx="1"/>
          </p:nvPr>
        </p:nvSpPr>
        <p:spPr bwMode="auto">
          <a:xfrm>
            <a:off x="609521" y="1215248"/>
            <a:ext cx="10971372" cy="507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一级标题（华文细黑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16</a:t>
            </a:r>
            <a:r>
              <a:rPr lang="zh-CN" altLang="en-US"/>
              <a:t>磅）</a:t>
            </a:r>
          </a:p>
          <a:p>
            <a:pPr lvl="1"/>
            <a:r>
              <a:rPr lang="zh-CN" altLang="en-US"/>
              <a:t>第二级（华文细黑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14</a:t>
            </a:r>
            <a:r>
              <a:rPr lang="zh-CN" altLang="en-US"/>
              <a:t>磅）</a:t>
            </a:r>
          </a:p>
          <a:p>
            <a:pPr lvl="2"/>
            <a:r>
              <a:rPr lang="zh-CN" altLang="en-US"/>
              <a:t>第三级（华文细黑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12</a:t>
            </a:r>
            <a:r>
              <a:rPr lang="zh-CN" altLang="en-US"/>
              <a:t>磅）</a:t>
            </a:r>
          </a:p>
        </p:txBody>
      </p:sp>
      <p:sp>
        <p:nvSpPr>
          <p:cNvPr id="10246" name="灯片编号占位符 5"/>
          <p:cNvSpPr txBox="1">
            <a:spLocks/>
          </p:cNvSpPr>
          <p:nvPr/>
        </p:nvSpPr>
        <p:spPr bwMode="auto">
          <a:xfrm>
            <a:off x="10990421" y="6419223"/>
            <a:ext cx="558727" cy="36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/>
          <a:p>
            <a:pPr algn="r"/>
            <a:fld id="{6C6D3FE5-1A0D-48E9-9B9B-B37A79416B36}" type="slidenum">
              <a:rPr lang="zh-CN" altLang="en-US" sz="1000" b="1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Tahoma" pitchFamily="34" charset="0"/>
              </a:rPr>
              <a:pPr algn="r"/>
              <a:t>‹#›</a:t>
            </a:fld>
            <a:endParaRPr lang="en-US" altLang="zh-CN" sz="1000" b="1">
              <a:solidFill>
                <a:srgbClr val="000000"/>
              </a:solidFill>
              <a:latin typeface="Arial" pitchFamily="34" charset="0"/>
              <a:ea typeface="宋体" pitchFamily="2" charset="-122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04094" r:id="rId1"/>
    <p:sldLayoutId id="2147504001" r:id="rId2"/>
    <p:sldLayoutId id="2147504002" r:id="rId3"/>
    <p:sldLayoutId id="2147504095" r:id="rId4"/>
    <p:sldLayoutId id="214750400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49" charset="-122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355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1313" indent="-34131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n"/>
        <a:defRPr sz="1600" kern="1200">
          <a:solidFill>
            <a:schemeClr val="tx1"/>
          </a:solidFill>
          <a:latin typeface="Arial" pitchFamily="34" charset="0"/>
          <a:ea typeface="华文细黑" pitchFamily="2" charset="-122"/>
          <a:cs typeface="+mn-cs"/>
        </a:defRPr>
      </a:lvl1pPr>
      <a:lvl2pPr marL="741363" indent="-2841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l"/>
        <a:defRPr sz="1400" kern="1200">
          <a:solidFill>
            <a:schemeClr val="tx1"/>
          </a:solidFill>
          <a:latin typeface="Arial" pitchFamily="34" charset="0"/>
          <a:ea typeface="华文细黑" pitchFamily="2" charset="-122"/>
          <a:cs typeface="+mn-cs"/>
        </a:defRPr>
      </a:lvl2pPr>
      <a:lvl3pPr marL="1073150" indent="-158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华文细黑" pitchFamily="2" charset="-122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 bwMode="auto">
          <a:xfrm>
            <a:off x="3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171" name="Picture 9"/>
          <p:cNvPicPr>
            <a:picLocks noChangeAspect="1" noChangeArrowheads="1"/>
          </p:cNvPicPr>
          <p:nvPr/>
        </p:nvPicPr>
        <p:blipFill>
          <a:blip r:embed="rId7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172" name="标题占位符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521" y="143966"/>
            <a:ext cx="9295190" cy="71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标题（黑体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28</a:t>
            </a:r>
            <a:r>
              <a:rPr lang="zh-CN" altLang="en-US"/>
              <a:t>磅）</a:t>
            </a:r>
          </a:p>
        </p:txBody>
      </p:sp>
      <p:sp>
        <p:nvSpPr>
          <p:cNvPr id="7173" name="文本占位符 1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521" y="1215248"/>
            <a:ext cx="10971372" cy="507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一级标题（华文细黑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16</a:t>
            </a:r>
            <a:r>
              <a:rPr lang="zh-CN" altLang="en-US"/>
              <a:t>磅）</a:t>
            </a:r>
          </a:p>
          <a:p>
            <a:pPr lvl="1"/>
            <a:r>
              <a:rPr lang="zh-CN" altLang="en-US"/>
              <a:t>第二级（华文细黑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14</a:t>
            </a:r>
            <a:r>
              <a:rPr lang="zh-CN" altLang="en-US"/>
              <a:t>磅）</a:t>
            </a:r>
          </a:p>
          <a:p>
            <a:pPr lvl="2"/>
            <a:r>
              <a:rPr lang="zh-CN" altLang="en-US"/>
              <a:t>第三级（华文细黑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12</a:t>
            </a:r>
            <a:r>
              <a:rPr lang="zh-CN" altLang="en-US"/>
              <a:t>磅）</a:t>
            </a:r>
          </a:p>
        </p:txBody>
      </p:sp>
      <p:sp>
        <p:nvSpPr>
          <p:cNvPr id="7174" name="灯片编号占位符 5"/>
          <p:cNvSpPr txBox="1">
            <a:spLocks noChangeArrowheads="1"/>
          </p:cNvSpPr>
          <p:nvPr/>
        </p:nvSpPr>
        <p:spPr bwMode="auto">
          <a:xfrm>
            <a:off x="10990421" y="6419221"/>
            <a:ext cx="558727" cy="36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3" rIns="91407" bIns="45703" anchor="ctr"/>
          <a:lstStyle/>
          <a:p>
            <a:pPr algn="r" eaLnBrk="1" hangingPunct="1">
              <a:buFont typeface="Arial" pitchFamily="34" charset="0"/>
              <a:buNone/>
            </a:pPr>
            <a:fld id="{BE02516F-6A6C-49C5-9DA7-3F3485B47AD9}" type="slidenum">
              <a:rPr lang="zh-CN" altLang="en-US" sz="1000" b="1">
                <a:solidFill>
                  <a:srgbClr val="000000"/>
                </a:solidFill>
                <a:latin typeface="Arial"/>
                <a:ea typeface="宋体" pitchFamily="2" charset="-122"/>
                <a:cs typeface="Tahoma" pitchFamily="34" charset="0"/>
              </a:rPr>
              <a:pPr algn="r" eaLnBrk="1" hangingPunct="1">
                <a:buFont typeface="Arial" pitchFamily="34" charset="0"/>
                <a:buNone/>
              </a:pPr>
              <a:t>‹#›</a:t>
            </a:fld>
            <a:endParaRPr lang="en-US" altLang="zh-CN" sz="1000" b="1">
              <a:solidFill>
                <a:srgbClr val="000000"/>
              </a:solidFill>
              <a:latin typeface="Arial"/>
              <a:ea typeface="宋体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71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4098" r:id="rId1"/>
    <p:sldLayoutId id="2147504099" r:id="rId2"/>
    <p:sldLayoutId id="2147504100" r:id="rId3"/>
    <p:sldLayoutId id="2147504101" r:id="rId4"/>
    <p:sldLayoutId id="2147504102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799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99">
          <a:solidFill>
            <a:schemeClr val="tx1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99">
          <a:solidFill>
            <a:schemeClr val="tx1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99">
          <a:solidFill>
            <a:schemeClr val="tx1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99">
          <a:solidFill>
            <a:schemeClr val="tx1"/>
          </a:solidFill>
          <a:latin typeface="Arial" charset="0"/>
          <a:ea typeface="黑体" pitchFamily="49" charset="-122"/>
        </a:defRPr>
      </a:lvl5pPr>
      <a:lvl6pPr marL="457098" algn="ctr" rtl="0" eaLnBrk="1" fontAlgn="base" hangingPunct="1">
        <a:spcBef>
          <a:spcPct val="0"/>
        </a:spcBef>
        <a:spcAft>
          <a:spcPct val="0"/>
        </a:spcAft>
        <a:defRPr sz="3599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195" algn="ctr" rtl="0" eaLnBrk="1" fontAlgn="base" hangingPunct="1">
        <a:spcBef>
          <a:spcPct val="0"/>
        </a:spcBef>
        <a:spcAft>
          <a:spcPct val="0"/>
        </a:spcAft>
        <a:defRPr sz="3599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292" algn="ctr" rtl="0" eaLnBrk="1" fontAlgn="base" hangingPunct="1">
        <a:spcBef>
          <a:spcPct val="0"/>
        </a:spcBef>
        <a:spcAft>
          <a:spcPct val="0"/>
        </a:spcAft>
        <a:defRPr sz="3599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388" algn="ctr" rtl="0" eaLnBrk="1" fontAlgn="base" hangingPunct="1">
        <a:spcBef>
          <a:spcPct val="0"/>
        </a:spcBef>
        <a:spcAft>
          <a:spcPct val="0"/>
        </a:spcAft>
        <a:defRPr sz="3599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38070" indent="-33807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n"/>
        <a:defRPr sz="1600" kern="1200">
          <a:solidFill>
            <a:schemeClr val="tx1"/>
          </a:solidFill>
          <a:latin typeface="Arial" pitchFamily="34" charset="0"/>
          <a:ea typeface="华文细黑" pitchFamily="2" charset="-122"/>
          <a:cs typeface="+mn-cs"/>
        </a:defRPr>
      </a:lvl1pPr>
      <a:lvl2pPr marL="738040" indent="-280932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l"/>
        <a:defRPr sz="1400" kern="1200">
          <a:solidFill>
            <a:schemeClr val="tx1"/>
          </a:solidFill>
          <a:latin typeface="Arial" pitchFamily="34" charset="0"/>
          <a:ea typeface="华文细黑" pitchFamily="2" charset="-122"/>
          <a:cs typeface="+mn-cs"/>
        </a:defRPr>
      </a:lvl2pPr>
      <a:lvl3pPr marL="1069761" indent="-15554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华文细黑" pitchFamily="2" charset="-122"/>
          <a:cs typeface="+mn-cs"/>
        </a:defRPr>
      </a:lvl3pPr>
      <a:lvl4pPr marL="1595119" indent="-22379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2227" indent="-22379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034" indent="-228548" algn="l" defTabSz="9135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97" indent="-228548" algn="l" defTabSz="9135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593" indent="-228548" algn="l" defTabSz="9135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91" indent="-228548" algn="l" defTabSz="9135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5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8" algn="l" defTabSz="9135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5" algn="l" defTabSz="9135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2" algn="l" defTabSz="9135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8" algn="l" defTabSz="9135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86" algn="l" defTabSz="9135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49" algn="l" defTabSz="9135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5" algn="l" defTabSz="9135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42" algn="l" defTabSz="9135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3F002FB-6FD9-4578-A301-E495CB304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431" y="1917626"/>
            <a:ext cx="10941560" cy="2016690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/>
              <a:t>GIP6 Problem Statement</a:t>
            </a:r>
            <a:endParaRPr lang="zh-CN" altLang="en-US" sz="44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F25DE10-62B9-4156-8B82-9ECF86617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566" y="5302002"/>
            <a:ext cx="8533289" cy="144016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zh-CN" sz="2000" b="1" dirty="0">
                <a:solidFill>
                  <a:schemeClr val="tx1"/>
                </a:solidFill>
              </a:rPr>
              <a:t>China Unicom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zh-CN" sz="2000" b="1" dirty="0">
                <a:solidFill>
                  <a:schemeClr val="tx1"/>
                </a:solidFill>
              </a:rPr>
              <a:t>March 2023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研院 未来网络研究部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999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195E92D-CFBB-46B2-A3EF-0E683509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66" y="117426"/>
            <a:ext cx="11593288" cy="714545"/>
          </a:xfrm>
        </p:spPr>
        <p:txBody>
          <a:bodyPr>
            <a:normAutofit/>
          </a:bodyPr>
          <a:lstStyle/>
          <a:p>
            <a:r>
              <a:rPr lang="en-US" altLang="zh-CN" sz="2400" b="1">
                <a:latin typeface="+mj-lt"/>
                <a:ea typeface="微软雅黑" panose="020B0503020204020204" pitchFamily="34" charset="-122"/>
              </a:rPr>
              <a:t>Current status of IP tunnels </a:t>
            </a:r>
            <a:endParaRPr lang="zh-CN" altLang="en-US" sz="2400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2463" y="1210747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+mj-lt"/>
              </a:rPr>
              <a:t>Existing IP tunnels: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73158"/>
              </p:ext>
            </p:extLst>
          </p:nvPr>
        </p:nvGraphicFramePr>
        <p:xfrm>
          <a:off x="302463" y="1989634"/>
          <a:ext cx="5760640" cy="38557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11662">
                  <a:extLst>
                    <a:ext uri="{9D8B030D-6E8A-4147-A177-3AD203B41FA5}">
                      <a16:colId xmlns:a16="http://schemas.microsoft.com/office/drawing/2014/main" val="2210167054"/>
                    </a:ext>
                  </a:extLst>
                </a:gridCol>
                <a:gridCol w="2248978">
                  <a:extLst>
                    <a:ext uri="{9D8B030D-6E8A-4147-A177-3AD203B41FA5}">
                      <a16:colId xmlns:a16="http://schemas.microsoft.com/office/drawing/2014/main" val="2540647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IP Tunnel Type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Defined</a:t>
                      </a:r>
                      <a:r>
                        <a:rPr lang="en-US" altLang="zh-CN" baseline="0"/>
                        <a:t> Doc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69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GRE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RFC2784</a:t>
                      </a:r>
                      <a:endParaRPr lang="zh-CN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51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IP</a:t>
                      </a:r>
                      <a:r>
                        <a:rPr lang="en-US" altLang="zh-CN" sz="1400" b="1" baseline="0"/>
                        <a:t> in IP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RFC1853</a:t>
                      </a:r>
                      <a:endParaRPr lang="zh-CN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21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L2TPv3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RFC3931</a:t>
                      </a:r>
                      <a:endParaRPr lang="zh-CN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8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ISATAP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RFC4214</a:t>
                      </a:r>
                      <a:endParaRPr lang="zh-CN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64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IPv4/IPv6</a:t>
                      </a:r>
                      <a:r>
                        <a:rPr lang="en-US" altLang="zh-CN" sz="1400" b="1" baseline="0"/>
                        <a:t> over IPv6 (4 over 6)</a:t>
                      </a:r>
                      <a:endParaRPr lang="en-US" altLang="zh-CN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RFC2473</a:t>
                      </a:r>
                      <a:endParaRPr lang="zh-CN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15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VXLAN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RFC7348</a:t>
                      </a:r>
                      <a:endParaRPr lang="zh-CN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58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NVGRE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RFC7637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0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MPLS</a:t>
                      </a:r>
                      <a:r>
                        <a:rPr lang="en-US" altLang="zh-CN" sz="1400" b="1" baseline="0"/>
                        <a:t> over UDP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RFC7510</a:t>
                      </a:r>
                      <a:endParaRPr lang="zh-CN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24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VXLAN-GPE</a:t>
                      </a:r>
                    </a:p>
                    <a:p>
                      <a:pPr algn="ctr"/>
                      <a:r>
                        <a:rPr lang="en-US" altLang="zh-CN" sz="1400" b="1"/>
                        <a:t>(Generic</a:t>
                      </a:r>
                      <a:r>
                        <a:rPr lang="en-US" altLang="zh-CN" sz="1400" b="1" baseline="0"/>
                        <a:t> Protocol Extension for VXLAN</a:t>
                      </a:r>
                      <a:r>
                        <a:rPr lang="en-US" altLang="zh-CN" sz="1400" b="1"/>
                        <a:t>)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I-D.ietf-nvo3-vxlan-gpe</a:t>
                      </a:r>
                      <a:endParaRPr lang="zh-CN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27798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887294" y="1210747"/>
            <a:ext cx="4727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+mj-lt"/>
              </a:rPr>
              <a:t>New feature encapsulation over IPv6: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164281"/>
              </p:ext>
            </p:extLst>
          </p:nvPr>
        </p:nvGraphicFramePr>
        <p:xfrm>
          <a:off x="6239222" y="2006896"/>
          <a:ext cx="5760640" cy="383845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11662">
                  <a:extLst>
                    <a:ext uri="{9D8B030D-6E8A-4147-A177-3AD203B41FA5}">
                      <a16:colId xmlns:a16="http://schemas.microsoft.com/office/drawing/2014/main" val="2210167054"/>
                    </a:ext>
                  </a:extLst>
                </a:gridCol>
                <a:gridCol w="2248978">
                  <a:extLst>
                    <a:ext uri="{9D8B030D-6E8A-4147-A177-3AD203B41FA5}">
                      <a16:colId xmlns:a16="http://schemas.microsoft.com/office/drawing/2014/main" val="2540647482"/>
                    </a:ext>
                  </a:extLst>
                </a:gridCol>
              </a:tblGrid>
              <a:tr h="711186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Feature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Defined</a:t>
                      </a:r>
                      <a:r>
                        <a:rPr lang="en-US" altLang="zh-CN" baseline="0"/>
                        <a:t> Doc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690977"/>
                  </a:ext>
                </a:extLst>
              </a:tr>
              <a:tr h="711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IPv6 encaps for Alternate Marking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I-D.ietf-6man-ipv6-alt-mark</a:t>
                      </a:r>
                      <a:endParaRPr lang="zh-CN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516432"/>
                  </a:ext>
                </a:extLst>
              </a:tr>
              <a:tr h="711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IPv6 encaps for IOAM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I-D.ietf-ippm-ioam-ipv6-options</a:t>
                      </a:r>
                      <a:endParaRPr lang="zh-CN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219285"/>
                  </a:ext>
                </a:extLst>
              </a:tr>
              <a:tr h="993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IPv6 encaps for determing</a:t>
                      </a:r>
                      <a:r>
                        <a:rPr lang="en-US" altLang="zh-CN" sz="1400" b="1" baseline="0"/>
                        <a:t> resource isolation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I-D.dong-6man-enhanced-vpn-vtn-id</a:t>
                      </a:r>
                      <a:endParaRPr lang="zh-CN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843809"/>
                  </a:ext>
                </a:extLst>
              </a:tr>
              <a:tr h="711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IPv6 encaps for an APN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I-D.li-apn-ipv6-encap</a:t>
                      </a:r>
                      <a:endParaRPr lang="zh-CN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648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4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195E92D-CFBB-46B2-A3EF-0E683509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66" y="117426"/>
            <a:ext cx="11593288" cy="714545"/>
          </a:xfrm>
        </p:spPr>
        <p:txBody>
          <a:bodyPr>
            <a:normAutofit/>
          </a:bodyPr>
          <a:lstStyle/>
          <a:p>
            <a:r>
              <a:rPr lang="en-US" altLang="zh-CN" sz="2400" b="1">
                <a:latin typeface="+mj-lt"/>
                <a:ea typeface="微软雅黑" panose="020B0503020204020204" pitchFamily="34" charset="-122"/>
              </a:rPr>
              <a:t>Issues on new feature extention (1/2) </a:t>
            </a:r>
            <a:endParaRPr lang="zh-CN" altLang="en-US" sz="2400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1624" y="1413570"/>
            <a:ext cx="989917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>
                <a:latin typeface="+mj-lt"/>
              </a:rPr>
              <a:t>Issues when support new features based on existing IP tunnels:</a:t>
            </a:r>
          </a:p>
          <a:p>
            <a:pPr algn="just">
              <a:lnSpc>
                <a:spcPct val="150000"/>
              </a:lnSpc>
            </a:pPr>
            <a:endParaRPr lang="en-US" altLang="zh-CN" sz="120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>
                <a:latin typeface="+mj-lt"/>
              </a:rPr>
              <a:t>Lots of standardization work for extending all the IP tunnels .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en-US" altLang="zh-CN">
              <a:latin typeface="+mj-lt"/>
            </a:endParaRP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>
                <a:latin typeface="+mj-lt"/>
              </a:rPr>
              <a:t>IPv6 can directly support some functions of these IP tunnels which cannot be done over the IPv4, which makes such functions become redundant over the IPv6.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en-US" altLang="zh-CN">
              <a:latin typeface="+mj-lt"/>
            </a:endParaRP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>
                <a:latin typeface="+mj-lt"/>
              </a:rPr>
              <a:t>Some IP tunnels have their own headers. </a:t>
            </a:r>
          </a:p>
          <a:p>
            <a:pPr marL="625475" lvl="1" indent="-285750" algn="just">
              <a:lnSpc>
                <a:spcPct val="150000"/>
              </a:lnSpc>
              <a:buFontTx/>
              <a:buChar char="-"/>
            </a:pPr>
            <a:r>
              <a:rPr lang="en-US" altLang="zh-CN">
                <a:latin typeface="+mj-lt"/>
              </a:rPr>
              <a:t>Option 1: Reusing the exiting IPv6 encapsulations based on the IPv6 extension header </a:t>
            </a:r>
          </a:p>
          <a:p>
            <a:pPr marL="625475" lvl="1" indent="-285750" algn="just">
              <a:lnSpc>
                <a:spcPct val="150000"/>
              </a:lnSpc>
              <a:buFontTx/>
              <a:buChar char="-"/>
            </a:pPr>
            <a:r>
              <a:rPr lang="en-US" altLang="zh-CN">
                <a:latin typeface="+mj-lt"/>
              </a:rPr>
              <a:t>Option 2: Define new extensions based on their own tunnel headers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zh-C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794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>
                <a:ea typeface="微软雅黑" panose="020B0503020204020204" pitchFamily="34" charset="-122"/>
              </a:rPr>
              <a:t>Issues on new feature extention (2/2) 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614" y="1197546"/>
            <a:ext cx="10801200" cy="5544616"/>
          </a:xfrm>
        </p:spPr>
        <p:txBody>
          <a:bodyPr/>
          <a:lstStyle/>
          <a:p>
            <a:r>
              <a:rPr lang="en-US" altLang="zh-CN" sz="1800"/>
              <a:t>MPLS is also doing some related work</a:t>
            </a:r>
            <a:r>
              <a:rPr lang="zh-CN" altLang="en-US" sz="1800"/>
              <a:t>，</a:t>
            </a:r>
            <a:r>
              <a:rPr lang="en-US" altLang="zh-CN" sz="1800"/>
              <a:t>is there any overlap?</a:t>
            </a:r>
          </a:p>
          <a:p>
            <a:r>
              <a:rPr lang="en-US" altLang="zh-CN" sz="1800"/>
              <a:t>Even if the GIP6 solution is adopted, there is still lots of work to do, can we make it?</a:t>
            </a:r>
          </a:p>
          <a:p>
            <a:r>
              <a:rPr lang="en-US" altLang="zh-CN" sz="1800"/>
              <a:t>MPLS: </a:t>
            </a:r>
          </a:p>
          <a:p>
            <a:pPr lvl="1"/>
            <a:r>
              <a:rPr lang="en-US" altLang="zh-CN" sz="1600"/>
              <a:t>When packets enter MPLS tunnels from IPv6 domain, info encapsulated in IPv6 header will be lost, which prevents cross-domain fine-grained OAM/PM;</a:t>
            </a:r>
          </a:p>
          <a:p>
            <a:r>
              <a:rPr lang="en-US" altLang="zh-CN" sz="1800"/>
              <a:t>GRE:</a:t>
            </a:r>
          </a:p>
          <a:p>
            <a:pPr lvl="1"/>
            <a:r>
              <a:rPr lang="en-US" altLang="zh-CN" sz="1600"/>
              <a:t>Repetitive implementation of functionalities that is already done in IPv6</a:t>
            </a:r>
          </a:p>
          <a:p>
            <a:pPr lvl="1"/>
            <a:r>
              <a:rPr lang="en-US" altLang="zh-CN" sz="1600"/>
              <a:t>GRE header lacks of scalability to encapsulate more information.</a:t>
            </a:r>
          </a:p>
          <a:p>
            <a:r>
              <a:rPr lang="en-US" altLang="zh-CN" sz="1800"/>
              <a:t>VxLAN:</a:t>
            </a:r>
          </a:p>
          <a:p>
            <a:pPr lvl="1"/>
            <a:r>
              <a:rPr lang="en-US" altLang="zh-CN" sz="1600"/>
              <a:t>Lots of standardization and repetitive development work if implement new functionalities in underlay network</a:t>
            </a:r>
          </a:p>
          <a:p>
            <a:pPr lvl="1"/>
            <a:r>
              <a:rPr lang="en-US" altLang="zh-CN" sz="1600"/>
              <a:t>Underlay functionalities are encapsulated in overlay layer header</a:t>
            </a:r>
          </a:p>
        </p:txBody>
      </p:sp>
    </p:spTree>
    <p:extLst>
      <p:ext uri="{BB962C8B-B14F-4D97-AF65-F5344CB8AC3E}">
        <p14:creationId xmlns:p14="http://schemas.microsoft.com/office/powerpoint/2010/main" val="245860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17ECA-ADB3-4F4D-9866-038C2303B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280" y="2133650"/>
            <a:ext cx="10361851" cy="2016690"/>
          </a:xfrm>
        </p:spPr>
        <p:txBody>
          <a:bodyPr>
            <a:normAutofit/>
          </a:bodyPr>
          <a:lstStyle/>
          <a:p>
            <a:r>
              <a:rPr lang="en-US" altLang="zh-CN" sz="4400"/>
              <a:t>Thanks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23883430"/>
      </p:ext>
    </p:extLst>
  </p:cSld>
  <p:clrMapOvr>
    <a:masterClrMapping/>
  </p:clrMapOvr>
</p:sld>
</file>

<file path=ppt/theme/theme1.xml><?xml version="1.0" encoding="utf-8"?>
<a:theme xmlns:a="http://schemas.openxmlformats.org/drawingml/2006/main" name="3_经营分析模版">
  <a:themeElements>
    <a:clrScheme name="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FFFFFF"/>
      </a:accent3>
      <a:accent4>
        <a:srgbClr val="000000"/>
      </a:accent4>
      <a:accent5>
        <a:srgbClr val="CFD7C7"/>
      </a:accent5>
      <a:accent6>
        <a:srgbClr val="DC943F"/>
      </a:accent6>
      <a:hlink>
        <a:srgbClr val="8E58B6"/>
      </a:hlink>
      <a:folHlink>
        <a:srgbClr val="7F6F6F"/>
      </a:folHlink>
    </a:clrScheme>
    <a:fontScheme name="3_经营分析模版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3_经营分析模版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自定义模板（wb169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字体_wenbo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董事长调研汇报材料0521v3.1（汇报版）.pptx" id="{F09CE797-1369-4D4C-B44D-DECE4EF5D84D}" vid="{87BAB099-0847-4D8C-A248-CF8A1F3CC926}"/>
    </a:ext>
  </a:extLst>
</a:theme>
</file>

<file path=ppt/theme/theme11.xml><?xml version="1.0" encoding="utf-8"?>
<a:theme xmlns:a="http://schemas.openxmlformats.org/drawingml/2006/main" name="1_自定义模板（wb169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字体_wenbo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董事长调研汇报材料0521v3.1（汇报版）.pptx" id="{F09CE797-1369-4D4C-B44D-DECE4EF5D84D}" vid="{87BAB099-0847-4D8C-A248-CF8A1F3CC926}"/>
    </a:ext>
  </a:extLst>
</a:theme>
</file>

<file path=ppt/theme/theme12.xml><?xml version="1.0" encoding="utf-8"?>
<a:theme xmlns:a="http://schemas.openxmlformats.org/drawingml/2006/main" name="2_自定义模板（wb169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字体_wenbo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董事长调研汇报材料0521v3.1（汇报版）.pptx" id="{F09CE797-1369-4D4C-B44D-DECE4EF5D84D}" vid="{87BAB099-0847-4D8C-A248-CF8A1F3CC926}"/>
    </a:ext>
  </a:extLst>
</a:theme>
</file>

<file path=ppt/theme/theme1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模板（wb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字体_wenbo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经营分析模版">
  <a:themeElements>
    <a:clrScheme name="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FFFFFF"/>
      </a:accent3>
      <a:accent4>
        <a:srgbClr val="000000"/>
      </a:accent4>
      <a:accent5>
        <a:srgbClr val="CFD7C7"/>
      </a:accent5>
      <a:accent6>
        <a:srgbClr val="DC943F"/>
      </a:accent6>
      <a:hlink>
        <a:srgbClr val="8E58B6"/>
      </a:hlink>
      <a:folHlink>
        <a:srgbClr val="7F6F6F"/>
      </a:folHlink>
    </a:clrScheme>
    <a:fontScheme name="3_经营分析模版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3_经营分析模版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经营分析模版">
  <a:themeElements>
    <a:clrScheme name="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FFFFFF"/>
      </a:accent3>
      <a:accent4>
        <a:srgbClr val="000000"/>
      </a:accent4>
      <a:accent5>
        <a:srgbClr val="CFD7C7"/>
      </a:accent5>
      <a:accent6>
        <a:srgbClr val="DC943F"/>
      </a:accent6>
      <a:hlink>
        <a:srgbClr val="8E58B6"/>
      </a:hlink>
      <a:folHlink>
        <a:srgbClr val="7F6F6F"/>
      </a:folHlink>
    </a:clrScheme>
    <a:fontScheme name="3_经营分析模版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3_经营分析模版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经营分析模版">
  <a:themeElements>
    <a:clrScheme name="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FFFFFF"/>
      </a:accent3>
      <a:accent4>
        <a:srgbClr val="000000"/>
      </a:accent4>
      <a:accent5>
        <a:srgbClr val="CFD7C7"/>
      </a:accent5>
      <a:accent6>
        <a:srgbClr val="DC943F"/>
      </a:accent6>
      <a:hlink>
        <a:srgbClr val="8E58B6"/>
      </a:hlink>
      <a:folHlink>
        <a:srgbClr val="7F6F6F"/>
      </a:folHlink>
    </a:clrScheme>
    <a:fontScheme name="3_经营分析模版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3_经营分析模版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自定义模板（wb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字体_wenbo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经营分析模版">
  <a:themeElements>
    <a:clrScheme name="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FFFFFF"/>
      </a:accent3>
      <a:accent4>
        <a:srgbClr val="000000"/>
      </a:accent4>
      <a:accent5>
        <a:srgbClr val="CFD7C7"/>
      </a:accent5>
      <a:accent6>
        <a:srgbClr val="DC943F"/>
      </a:accent6>
      <a:hlink>
        <a:srgbClr val="8E58B6"/>
      </a:hlink>
      <a:folHlink>
        <a:srgbClr val="7F6F6F"/>
      </a:folHlink>
    </a:clrScheme>
    <a:fontScheme name="3_经营分析模版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3_经营分析模版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自定义模板（wb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字体_wenbo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自定义模板（wb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字体_wenbo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35904</TotalTime>
  <Pages>0</Pages>
  <Words>322</Words>
  <Characters>0</Characters>
  <Application>Microsoft Office PowerPoint</Application>
  <DocSecurity>0</DocSecurity>
  <PresentationFormat>自定义</PresentationFormat>
  <Lines>0</Lines>
  <Paragraphs>64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5</vt:i4>
      </vt:variant>
    </vt:vector>
  </HeadingPairs>
  <TitlesOfParts>
    <vt:vector size="26" baseType="lpstr">
      <vt:lpstr>等线</vt:lpstr>
      <vt:lpstr>黑体</vt:lpstr>
      <vt:lpstr>华文细黑</vt:lpstr>
      <vt:lpstr>宋体</vt:lpstr>
      <vt:lpstr>微软雅黑</vt:lpstr>
      <vt:lpstr>Arial</vt:lpstr>
      <vt:lpstr>Calibri</vt:lpstr>
      <vt:lpstr>Tahoma</vt:lpstr>
      <vt:lpstr>Wingdings</vt:lpstr>
      <vt:lpstr>3_经营分析模版</vt:lpstr>
      <vt:lpstr>2_自定义模板（wb）</vt:lpstr>
      <vt:lpstr>4_经营分析模版</vt:lpstr>
      <vt:lpstr>5_经营分析模版</vt:lpstr>
      <vt:lpstr>6_经营分析模版</vt:lpstr>
      <vt:lpstr>1_自定义模板（wb）</vt:lpstr>
      <vt:lpstr>7_经营分析模版</vt:lpstr>
      <vt:lpstr>3_自定义模板（wb）</vt:lpstr>
      <vt:lpstr>4_自定义模板（wb）</vt:lpstr>
      <vt:lpstr>自定义模板（wb169）</vt:lpstr>
      <vt:lpstr>1_自定义模板（wb169）</vt:lpstr>
      <vt:lpstr>2_自定义模板（wb169）</vt:lpstr>
      <vt:lpstr>GIP6 Problem Statement</vt:lpstr>
      <vt:lpstr>Current status of IP tunnels </vt:lpstr>
      <vt:lpstr>Issues on new feature extention (1/2) </vt:lpstr>
      <vt:lpstr>Issues on new feature extention (2/2) </vt:lpstr>
      <vt:lpstr>Thanks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Gaoqiangzhou</cp:lastModifiedBy>
  <cp:revision>7611</cp:revision>
  <dcterms:created xsi:type="dcterms:W3CDTF">2014-12-09T09:27:00Z</dcterms:created>
  <dcterms:modified xsi:type="dcterms:W3CDTF">2023-03-24T17:21:03Z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  <property fmtid="{D5CDD505-2E9C-101B-9397-08002B2CF9AE}" pid="3" name="_readonly">
    <vt:lpwstr/>
  </property>
  <property fmtid="{D5CDD505-2E9C-101B-9397-08002B2CF9AE}" pid="4" name="_change">
    <vt:lpwstr/>
  </property>
  <property fmtid="{D5CDD505-2E9C-101B-9397-08002B2CF9AE}" pid="5" name="_full-control">
    <vt:lpwstr/>
  </property>
  <property fmtid="{D5CDD505-2E9C-101B-9397-08002B2CF9AE}" pid="6" name="sflag">
    <vt:lpwstr>1679568655</vt:lpwstr>
  </property>
  <property fmtid="{D5CDD505-2E9C-101B-9397-08002B2CF9AE}" pid="7" name="_2015_ms_pID_725343">
    <vt:lpwstr>(3)3OPFE7GhCqt95XyxzF9ILBbikMAvb29vb0JZPI5WnmTudoacpRCggFQ8o5VGkpkNmit+sUvD
saHDdhfiK6Fe1IWCaTGM0O7u2DOQkR7AXLxp3ZEgJkwTIeZfLTuyi9Soz0IhH6rA7wieasde
1e9Se5icGw1NhNPtARjJ3L6cLG/Ua/oC9xvrnFBuE0Pxl1sT52+E+2rlHXdgRVete5A24kQF
srh9pJcPOrpbFxY6Vh</vt:lpwstr>
  </property>
  <property fmtid="{D5CDD505-2E9C-101B-9397-08002B2CF9AE}" pid="8" name="_2015_ms_pID_7253431">
    <vt:lpwstr>UEgROzAZilmTEU8Xde+6GbKOCCdVLVwhsHu5+pBnGd7SHFlAzQ0sXl
OMifAYz+1Bm7GAuQTqVNsnAX1TaHWfjEdKuDX47cEfIZ1mq9aFDm4UQjg8kF31mvvE/PCuSA
nnBgBraKSIJvQg6NFDJ8PDQa+ds8N3+jNtXSRYGmtfuLaEEDm1gTZ2AhTUazH3izcgry8FAl
d8g3QOEDAw6/1mjvavi7+rOLJyWdmr8EKznC</vt:lpwstr>
  </property>
  <property fmtid="{D5CDD505-2E9C-101B-9397-08002B2CF9AE}" pid="9" name="_2015_ms_pID_7253432">
    <vt:lpwstr>eA==</vt:lpwstr>
  </property>
</Properties>
</file>