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9.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0.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2" r:id="rId3"/>
    <p:sldMasterId id="2147483674" r:id="rId4"/>
    <p:sldMasterId id="2147483687" r:id="rId5"/>
    <p:sldMasterId id="2147483700" r:id="rId6"/>
    <p:sldMasterId id="2147483706" r:id="rId7"/>
    <p:sldMasterId id="2147483718" r:id="rId8"/>
    <p:sldMasterId id="2147483724" r:id="rId9"/>
    <p:sldMasterId id="2147483730" r:id="rId10"/>
    <p:sldMasterId id="2147483739" r:id="rId11"/>
    <p:sldMasterId id="2147483747" r:id="rId12"/>
  </p:sldMasterIdLst>
  <p:notesMasterIdLst>
    <p:notesMasterId r:id="rId19"/>
  </p:notesMasterIdLst>
  <p:handoutMasterIdLst>
    <p:handoutMasterId r:id="rId20"/>
  </p:handoutMasterIdLst>
  <p:sldIdLst>
    <p:sldId id="1843" r:id="rId13"/>
    <p:sldId id="1846" r:id="rId14"/>
    <p:sldId id="1848" r:id="rId15"/>
    <p:sldId id="1849" r:id="rId16"/>
    <p:sldId id="1850" r:id="rId17"/>
    <p:sldId id="1844" r:id="rId18"/>
  </p:sldIdLst>
  <p:sldSz cx="12190413" cy="6859588"/>
  <p:notesSz cx="6669088" cy="9928225"/>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等线" panose="02010600030101010101" pitchFamily="2" charset="-122"/>
        <a:cs typeface="+mn-cs"/>
      </a:defRPr>
    </a:lvl1pPr>
    <a:lvl2pPr marL="339725" indent="111125" algn="l" rtl="0" eaLnBrk="0" fontAlgn="base" hangingPunct="0">
      <a:spcBef>
        <a:spcPct val="0"/>
      </a:spcBef>
      <a:spcAft>
        <a:spcPct val="0"/>
      </a:spcAft>
      <a:defRPr kern="1200">
        <a:solidFill>
          <a:schemeClr val="tx1"/>
        </a:solidFill>
        <a:latin typeface="Calibri" panose="020F0502020204030204" pitchFamily="34" charset="0"/>
        <a:ea typeface="等线" panose="02010600030101010101" pitchFamily="2" charset="-122"/>
        <a:cs typeface="+mn-cs"/>
      </a:defRPr>
    </a:lvl2pPr>
    <a:lvl3pPr marL="682625" indent="225425" algn="l" rtl="0" eaLnBrk="0" fontAlgn="base" hangingPunct="0">
      <a:spcBef>
        <a:spcPct val="0"/>
      </a:spcBef>
      <a:spcAft>
        <a:spcPct val="0"/>
      </a:spcAft>
      <a:defRPr kern="1200">
        <a:solidFill>
          <a:schemeClr val="tx1"/>
        </a:solidFill>
        <a:latin typeface="Calibri" panose="020F0502020204030204" pitchFamily="34" charset="0"/>
        <a:ea typeface="等线" panose="02010600030101010101" pitchFamily="2" charset="-122"/>
        <a:cs typeface="+mn-cs"/>
      </a:defRPr>
    </a:lvl3pPr>
    <a:lvl4pPr marL="1025525" indent="339725" algn="l" rtl="0" eaLnBrk="0" fontAlgn="base" hangingPunct="0">
      <a:spcBef>
        <a:spcPct val="0"/>
      </a:spcBef>
      <a:spcAft>
        <a:spcPct val="0"/>
      </a:spcAft>
      <a:defRPr kern="1200">
        <a:solidFill>
          <a:schemeClr val="tx1"/>
        </a:solidFill>
        <a:latin typeface="Calibri" panose="020F0502020204030204" pitchFamily="34" charset="0"/>
        <a:ea typeface="等线" panose="02010600030101010101" pitchFamily="2" charset="-122"/>
        <a:cs typeface="+mn-cs"/>
      </a:defRPr>
    </a:lvl4pPr>
    <a:lvl5pPr marL="1368425" indent="454025" algn="l" rtl="0" eaLnBrk="0" fontAlgn="base" hangingPunct="0">
      <a:spcBef>
        <a:spcPct val="0"/>
      </a:spcBef>
      <a:spcAft>
        <a:spcPct val="0"/>
      </a:spcAft>
      <a:defRPr kern="1200">
        <a:solidFill>
          <a:schemeClr val="tx1"/>
        </a:solidFill>
        <a:latin typeface="Calibri" panose="020F0502020204030204" pitchFamily="34" charset="0"/>
        <a:ea typeface="等线"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等线"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等线"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等线"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等线" panose="02010600030101010101" pitchFamily="2" charset="-122"/>
        <a:cs typeface="+mn-cs"/>
      </a:defRPr>
    </a:lvl9pPr>
  </p:defaultTextStyle>
  <p:extLst>
    <p:ext uri="{EFAFB233-063F-42B5-8137-9DF3F51BA10A}">
      <p15:sldGuideLst xmlns:p15="http://schemas.microsoft.com/office/powerpoint/2012/main">
        <p15:guide id="1" orient="horz" pos="350">
          <p15:clr>
            <a:srgbClr val="A4A3A4"/>
          </p15:clr>
        </p15:guide>
        <p15:guide id="2" pos="211">
          <p15:clr>
            <a:srgbClr val="A4A3A4"/>
          </p15:clr>
        </p15:guide>
        <p15:guide id="3" orient="horz" pos="467">
          <p15:clr>
            <a:srgbClr val="A4A3A4"/>
          </p15:clr>
        </p15:guide>
        <p15:guide id="4" pos="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9694"/>
    <a:srgbClr val="E7E6E6"/>
    <a:srgbClr val="E8D0D0"/>
    <a:srgbClr val="F4E9E9"/>
    <a:srgbClr val="FF0066"/>
    <a:srgbClr val="0070C0"/>
    <a:srgbClr val="1296DB"/>
    <a:srgbClr val="8064A2"/>
    <a:srgbClr val="4BACC6"/>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0682" autoAdjust="0"/>
  </p:normalViewPr>
  <p:slideViewPr>
    <p:cSldViewPr>
      <p:cViewPr varScale="1">
        <p:scale>
          <a:sx n="83" d="100"/>
          <a:sy n="83" d="100"/>
        </p:scale>
        <p:origin x="72" y="322"/>
      </p:cViewPr>
      <p:guideLst>
        <p:guide orient="horz" pos="350"/>
        <p:guide pos="211"/>
        <p:guide orient="horz" pos="467"/>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890665" cy="496888"/>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776866" y="1"/>
            <a:ext cx="2890665" cy="496888"/>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cs typeface="+mn-cs"/>
              </a:defRPr>
            </a:lvl1pPr>
          </a:lstStyle>
          <a:p>
            <a:pPr>
              <a:defRPr/>
            </a:pPr>
            <a:fld id="{AD6D254B-912B-4A65-8687-3EE2D9F62DA6}" type="datetimeFigureOut">
              <a:rPr lang="zh-CN" altLang="en-US"/>
              <a:t>2023/3/25</a:t>
            </a:fld>
            <a:endParaRPr lang="zh-CN" altLang="en-US"/>
          </a:p>
        </p:txBody>
      </p:sp>
      <p:sp>
        <p:nvSpPr>
          <p:cNvPr id="4" name="页脚占位符 3"/>
          <p:cNvSpPr>
            <a:spLocks noGrp="1"/>
          </p:cNvSpPr>
          <p:nvPr>
            <p:ph type="ftr" sz="quarter" idx="2"/>
          </p:nvPr>
        </p:nvSpPr>
        <p:spPr>
          <a:xfrm>
            <a:off x="0" y="9429751"/>
            <a:ext cx="2890665" cy="496888"/>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776866" y="9429751"/>
            <a:ext cx="2890665" cy="496888"/>
          </a:xfrm>
          <a:prstGeom prst="rect">
            <a:avLst/>
          </a:prstGeom>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fld id="{06F654E1-E6D7-4E03-B14B-3FEE24133C8B}"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890665" cy="496888"/>
          </a:xfrm>
          <a:prstGeom prst="rect">
            <a:avLst/>
          </a:prstGeom>
        </p:spPr>
        <p:txBody>
          <a:bodyPr vert="horz" lIns="91440" tIns="45720" rIns="91440" bIns="45720" rtlCol="0"/>
          <a:lstStyle>
            <a:lvl1pPr algn="l" eaLnBrk="1" hangingPunct="1">
              <a:spcBef>
                <a:spcPts val="0"/>
              </a:spcBef>
              <a:spcAft>
                <a:spcPts val="0"/>
              </a:spcAft>
              <a:buFontTx/>
              <a:buNone/>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776866" y="1"/>
            <a:ext cx="2890665" cy="496888"/>
          </a:xfrm>
          <a:prstGeom prst="rect">
            <a:avLst/>
          </a:prstGeom>
        </p:spPr>
        <p:txBody>
          <a:bodyPr vert="horz" lIns="91440" tIns="45720" rIns="91440" bIns="45720" rtlCol="0"/>
          <a:lstStyle>
            <a:lvl1pPr algn="r" eaLnBrk="1" hangingPunct="1">
              <a:spcBef>
                <a:spcPts val="0"/>
              </a:spcBef>
              <a:spcAft>
                <a:spcPts val="0"/>
              </a:spcAft>
              <a:buFontTx/>
              <a:buNone/>
              <a:defRPr sz="1200">
                <a:latin typeface="+mn-lt"/>
                <a:ea typeface="+mn-ea"/>
                <a:cs typeface="+mn-cs"/>
              </a:defRPr>
            </a:lvl1pPr>
          </a:lstStyle>
          <a:p>
            <a:pPr>
              <a:defRPr/>
            </a:pPr>
            <a:fld id="{90E9AEF2-9454-4C09-AD75-CA2F1EC1D27C}" type="datetimeFigureOut">
              <a:rPr lang="zh-CN" altLang="en-US"/>
              <a:t>2023/3/25</a:t>
            </a:fld>
            <a:endParaRPr lang="zh-CN" altLang="en-US"/>
          </a:p>
        </p:txBody>
      </p:sp>
      <p:sp>
        <p:nvSpPr>
          <p:cNvPr id="4" name="幻灯片图像占位符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66598" y="4716464"/>
            <a:ext cx="5335893" cy="4467225"/>
          </a:xfrm>
          <a:prstGeom prst="rect">
            <a:avLst/>
          </a:prstGeom>
        </p:spPr>
        <p:txBody>
          <a:bodyPr vert="horz" lIns="91440" tIns="45720" rIns="91440" bIns="45720" rtlCol="0">
            <a:normAutofit/>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9429751"/>
            <a:ext cx="2890665" cy="496888"/>
          </a:xfrm>
          <a:prstGeom prst="rect">
            <a:avLst/>
          </a:prstGeom>
        </p:spPr>
        <p:txBody>
          <a:bodyPr vert="horz" lIns="91440" tIns="45720" rIns="91440" bIns="45720" rtlCol="0" anchor="b"/>
          <a:lstStyle>
            <a:lvl1pPr algn="l" eaLnBrk="1" hangingPunct="1">
              <a:spcBef>
                <a:spcPts val="0"/>
              </a:spcBef>
              <a:spcAft>
                <a:spcPts val="0"/>
              </a:spcAft>
              <a:buFontTx/>
              <a:buNone/>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776866" y="9429751"/>
            <a:ext cx="2890665" cy="496888"/>
          </a:xfrm>
          <a:prstGeom prst="rect">
            <a:avLst/>
          </a:prstGeom>
        </p:spPr>
        <p:txBody>
          <a:bodyPr vert="horz" wrap="square" lIns="91440" tIns="45720" rIns="91440" bIns="45720" numCol="1" anchor="b" anchorCtr="0" compatLnSpc="1"/>
          <a:lstStyle>
            <a:lvl1pPr algn="r" eaLnBrk="1" hangingPunct="1">
              <a:defRPr sz="1200"/>
            </a:lvl1pPr>
          </a:lstStyle>
          <a:p>
            <a:fld id="{C7C9712D-1C84-4B3B-94FC-0B7FEE0DA44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kern="1200">
        <a:solidFill>
          <a:schemeClr val="tx1"/>
        </a:solidFill>
        <a:latin typeface="+mn-lt"/>
        <a:ea typeface="+mn-ea"/>
        <a:cs typeface="等线" panose="02010600030101010101" pitchFamily="2" charset="-122"/>
      </a:defRPr>
    </a:lvl1pPr>
    <a:lvl2pPr marL="339725" algn="l" rtl="0" eaLnBrk="0" fontAlgn="base" hangingPunct="0">
      <a:spcBef>
        <a:spcPct val="30000"/>
      </a:spcBef>
      <a:spcAft>
        <a:spcPct val="0"/>
      </a:spcAft>
      <a:defRPr sz="400" kern="1200">
        <a:solidFill>
          <a:schemeClr val="tx1"/>
        </a:solidFill>
        <a:latin typeface="+mn-lt"/>
        <a:ea typeface="+mn-ea"/>
        <a:cs typeface="等线" panose="02010600030101010101" pitchFamily="2" charset="-122"/>
      </a:defRPr>
    </a:lvl2pPr>
    <a:lvl3pPr marL="682625" algn="l" rtl="0" eaLnBrk="0" fontAlgn="base" hangingPunct="0">
      <a:spcBef>
        <a:spcPct val="30000"/>
      </a:spcBef>
      <a:spcAft>
        <a:spcPct val="0"/>
      </a:spcAft>
      <a:defRPr sz="400" kern="1200">
        <a:solidFill>
          <a:schemeClr val="tx1"/>
        </a:solidFill>
        <a:latin typeface="+mn-lt"/>
        <a:ea typeface="+mn-ea"/>
        <a:cs typeface="等线" panose="02010600030101010101" pitchFamily="2" charset="-122"/>
      </a:defRPr>
    </a:lvl3pPr>
    <a:lvl4pPr marL="1025525" algn="l" rtl="0" eaLnBrk="0" fontAlgn="base" hangingPunct="0">
      <a:spcBef>
        <a:spcPct val="30000"/>
      </a:spcBef>
      <a:spcAft>
        <a:spcPct val="0"/>
      </a:spcAft>
      <a:defRPr sz="400" kern="1200">
        <a:solidFill>
          <a:schemeClr val="tx1"/>
        </a:solidFill>
        <a:latin typeface="+mn-lt"/>
        <a:ea typeface="+mn-ea"/>
        <a:cs typeface="等线" panose="02010600030101010101" pitchFamily="2" charset="-122"/>
      </a:defRPr>
    </a:lvl4pPr>
    <a:lvl5pPr marL="1368425" algn="l" rtl="0" eaLnBrk="0" fontAlgn="base" hangingPunct="0">
      <a:spcBef>
        <a:spcPct val="30000"/>
      </a:spcBef>
      <a:spcAft>
        <a:spcPct val="0"/>
      </a:spcAft>
      <a:defRPr sz="400" kern="1200">
        <a:solidFill>
          <a:schemeClr val="tx1"/>
        </a:solidFill>
        <a:latin typeface="+mn-lt"/>
        <a:ea typeface="+mn-ea"/>
        <a:cs typeface="等线" panose="02010600030101010101" pitchFamily="2" charset="-122"/>
      </a:defRPr>
    </a:lvl5pPr>
    <a:lvl6pPr marL="1714500"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400300"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400" kern="1200">
              <a:solidFill>
                <a:schemeClr val="tx1"/>
              </a:solidFill>
              <a:effectLst/>
              <a:latin typeface="+mn-lt"/>
              <a:ea typeface="+mn-ea"/>
              <a:cs typeface="等线" panose="02010600030101010101" pitchFamily="2" charset="-122"/>
            </a:endParaRPr>
          </a:p>
        </p:txBody>
      </p:sp>
      <p:sp>
        <p:nvSpPr>
          <p:cNvPr id="4" name="灯片编号占位符 3"/>
          <p:cNvSpPr>
            <a:spLocks noGrp="1"/>
          </p:cNvSpPr>
          <p:nvPr>
            <p:ph type="sldNum" sz="quarter" idx="10"/>
          </p:nvPr>
        </p:nvSpPr>
        <p:spPr/>
        <p:txBody>
          <a:bodyPr/>
          <a:lstStyle/>
          <a:p>
            <a:fld id="{C7C9712D-1C84-4B3B-94FC-0B7FEE0DA44E}"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400" kern="1200">
              <a:solidFill>
                <a:schemeClr val="tx1"/>
              </a:solidFill>
              <a:effectLst/>
              <a:latin typeface="+mn-lt"/>
              <a:ea typeface="+mn-ea"/>
              <a:cs typeface="等线" panose="02010600030101010101" pitchFamily="2" charset="-122"/>
            </a:endParaRPr>
          </a:p>
        </p:txBody>
      </p:sp>
      <p:sp>
        <p:nvSpPr>
          <p:cNvPr id="4" name="灯片编号占位符 3"/>
          <p:cNvSpPr>
            <a:spLocks noGrp="1"/>
          </p:cNvSpPr>
          <p:nvPr>
            <p:ph type="sldNum" sz="quarter" idx="10"/>
          </p:nvPr>
        </p:nvSpPr>
        <p:spPr/>
        <p:txBody>
          <a:bodyPr/>
          <a:lstStyle/>
          <a:p>
            <a:fld id="{C7C9712D-1C84-4B3B-94FC-0B7FEE0DA44E}"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C9712D-1C84-4B3B-94FC-0B7FEE0DA44E}"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6"/>
            <a:ext cx="9142810" cy="2388153"/>
          </a:xfrm>
          <a:prstGeom prst="rect">
            <a:avLst/>
          </a:prstGeom>
        </p:spPr>
        <p:txBody>
          <a:bodyPr lIns="91438" tIns="45719" rIns="91438" bIns="45719"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3802" y="3602875"/>
            <a:ext cx="9142810" cy="1656146"/>
          </a:xfrm>
          <a:prstGeom prst="rect">
            <a:avLst/>
          </a:prstGeom>
        </p:spPr>
        <p:txBody>
          <a:bodyPr lIns="91438" tIns="45719" rIns="91438" bIns="45719"/>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52A720F0-48C8-4AF9-B8FE-ECFA30CE51FE}" type="slidenum">
              <a:rPr lang="zh-CN" altLang="en-US"/>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91438" tIns="45719" rIns="91438" bIns="45719"/>
          <a:lstStyle/>
          <a:p>
            <a:r>
              <a:rPr lang="zh-CN" altLang="en-US"/>
              <a:t>单击此处编辑母版标题样式</a:t>
            </a:r>
          </a:p>
        </p:txBody>
      </p:sp>
      <p:sp>
        <p:nvSpPr>
          <p:cNvPr id="3" name="竖排文字占位符 2"/>
          <p:cNvSpPr>
            <a:spLocks noGrp="1"/>
          </p:cNvSpPr>
          <p:nvPr>
            <p:ph type="body" orient="vert" idx="1"/>
          </p:nvPr>
        </p:nvSpPr>
        <p:spPr>
          <a:xfrm>
            <a:off x="838096" y="1826048"/>
            <a:ext cx="10514231" cy="4352346"/>
          </a:xfrm>
          <a:prstGeom prst="rect">
            <a:avLst/>
          </a:prstGeom>
        </p:spPr>
        <p:txBody>
          <a:bodyPr vert="eaVert"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8B03DF2-1D31-408D-85DE-0697BEDBD96E}" type="slidenum">
              <a:rPr lang="zh-CN" altLang="en-US"/>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6" y="365225"/>
            <a:ext cx="2628558" cy="5813184"/>
          </a:xfrm>
          <a:prstGeom prst="rect">
            <a:avLst/>
          </a:prstGeom>
        </p:spPr>
        <p:txBody>
          <a:bodyPr vert="eaVert" lIns="91438" tIns="45719" rIns="91438" bIns="45719"/>
          <a:lstStyle/>
          <a:p>
            <a:r>
              <a:rPr lang="zh-CN" altLang="en-US"/>
              <a:t>单击此处编辑母版标题样式</a:t>
            </a:r>
          </a:p>
        </p:txBody>
      </p:sp>
      <p:sp>
        <p:nvSpPr>
          <p:cNvPr id="3" name="竖排文字占位符 2"/>
          <p:cNvSpPr>
            <a:spLocks noGrp="1"/>
          </p:cNvSpPr>
          <p:nvPr>
            <p:ph type="body" orient="vert" idx="1"/>
          </p:nvPr>
        </p:nvSpPr>
        <p:spPr>
          <a:xfrm>
            <a:off x="838097" y="365225"/>
            <a:ext cx="7733293" cy="5813184"/>
          </a:xfrm>
          <a:prstGeom prst="rect">
            <a:avLst/>
          </a:prstGeom>
        </p:spPr>
        <p:txBody>
          <a:bodyPr vert="eaVert"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E0A9D22F-3954-490F-8208-3331DFF0D55A}" type="slidenum">
              <a:rPr lang="zh-CN" altLang="en-US"/>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rot="10800000">
            <a:off x="11734201" y="6618996"/>
            <a:ext cx="140948" cy="240592"/>
            <a:chOff x="281524" y="0"/>
            <a:chExt cx="105725" cy="721610"/>
          </a:xfrm>
          <a:solidFill>
            <a:srgbClr val="1A7BAE"/>
          </a:solidFill>
        </p:grpSpPr>
        <p:sp>
          <p:nvSpPr>
            <p:cNvPr id="3" name="矩形 2"/>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6"/>
            <a:ext cx="9142810" cy="2388153"/>
          </a:xfrm>
          <a:prstGeom prst="rect">
            <a:avLst/>
          </a:prstGeom>
        </p:spPr>
        <p:txBody>
          <a:bodyPr lIns="68580" tIns="34290" rIns="68580" bIns="34290"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3802" y="3602875"/>
            <a:ext cx="9142810" cy="1656146"/>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9078FD5E-D699-4A01-AF11-AA03D08B5577}" type="slidenum">
              <a:rPr lang="zh-CN" altLang="en-US"/>
              <a:t>‹#›</a:t>
            </a:fld>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idx="1"/>
          </p:nvPr>
        </p:nvSpPr>
        <p:spPr>
          <a:xfrm>
            <a:off x="838096" y="1826047"/>
            <a:ext cx="10514231" cy="4352346"/>
          </a:xfrm>
          <a:prstGeom prst="rect">
            <a:avLst/>
          </a:prstGeom>
        </p:spPr>
        <p:txBody>
          <a:bodyPr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D9975A4-E319-428D-B92F-70C96D4D5B9E}" type="slidenum">
              <a:rPr lang="zh-CN" altLang="en-US"/>
              <a:t>‹#›</a:t>
            </a:fld>
            <a:endParaRPr lang="en-US" altLang="zh-CN"/>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6" y="1710139"/>
            <a:ext cx="10514231" cy="2853398"/>
          </a:xfrm>
          <a:prstGeom prst="rect">
            <a:avLst/>
          </a:prstGeom>
        </p:spPr>
        <p:txBody>
          <a:bodyPr lIns="68580" tIns="34290" rIns="68580" bIns="34290"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746" y="4590528"/>
            <a:ext cx="10514231" cy="1500534"/>
          </a:xfrm>
          <a:prstGeom prst="rect">
            <a:avLst/>
          </a:prstGeom>
        </p:spPr>
        <p:txBody>
          <a:bodyPr lIns="68580" tIns="34290" rIns="68580" bIns="34290"/>
          <a:lstStyle>
            <a:lvl1pPr marL="0" indent="0">
              <a:buNone/>
              <a:defRPr sz="1800"/>
            </a:lvl1pPr>
            <a:lvl2pPr marL="342900" indent="0">
              <a:buNone/>
              <a:defRPr sz="1500"/>
            </a:lvl2pPr>
            <a:lvl3pPr marL="685800" indent="0">
              <a:buNone/>
              <a:defRPr sz="14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C67E3E8F-FF46-48C8-9FE9-3B6F76A9D1A6}" type="slidenum">
              <a:rPr lang="zh-CN" altLang="en-US"/>
              <a:t>‹#›</a:t>
            </a:fld>
            <a:endParaRPr lang="en-US"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sz="half" idx="1"/>
          </p:nvPr>
        </p:nvSpPr>
        <p:spPr>
          <a:xfrm>
            <a:off x="838091" y="1826047"/>
            <a:ext cx="5180926" cy="4352346"/>
          </a:xfrm>
          <a:prstGeom prst="rect">
            <a:avLst/>
          </a:prstGeom>
        </p:spPr>
        <p:txBody>
          <a:bodyPr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6047"/>
            <a:ext cx="5180926" cy="4352346"/>
          </a:xfrm>
          <a:prstGeom prst="rect">
            <a:avLst/>
          </a:prstGeom>
        </p:spPr>
        <p:txBody>
          <a:bodyPr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A3A908FB-77F6-487F-A17F-A810B0A47034}" type="slidenum">
              <a:rPr lang="zh-CN" altLang="en-US"/>
              <a:t>‹#›</a:t>
            </a:fld>
            <a:endParaRPr lang="en-US"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4" y="365214"/>
            <a:ext cx="10514231" cy="1325870"/>
          </a:xfrm>
          <a:prstGeom prst="rect">
            <a:avLst/>
          </a:prstGeom>
        </p:spPr>
        <p:txBody>
          <a:bodyPr lIns="68580" tIns="34290" rIns="68580" bIns="34290"/>
          <a:lstStyle/>
          <a:p>
            <a:r>
              <a:rPr lang="zh-CN" altLang="en-US"/>
              <a:t>单击此处编辑母版标题样式</a:t>
            </a:r>
          </a:p>
        </p:txBody>
      </p:sp>
      <p:sp>
        <p:nvSpPr>
          <p:cNvPr id="3" name="文本占位符 2"/>
          <p:cNvSpPr>
            <a:spLocks noGrp="1"/>
          </p:cNvSpPr>
          <p:nvPr>
            <p:ph type="body" idx="1"/>
          </p:nvPr>
        </p:nvSpPr>
        <p:spPr>
          <a:xfrm>
            <a:off x="839681" y="1681552"/>
            <a:ext cx="5157115" cy="824103"/>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681" y="2505657"/>
            <a:ext cx="5157115" cy="3685441"/>
          </a:xfrm>
          <a:prstGeom prst="rect">
            <a:avLst/>
          </a:prstGeom>
        </p:spPr>
        <p:txBody>
          <a:bodyPr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12" y="1681552"/>
            <a:ext cx="5182513" cy="824103"/>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1412" y="2505657"/>
            <a:ext cx="5182513" cy="3685441"/>
          </a:xfrm>
          <a:prstGeom prst="rect">
            <a:avLst/>
          </a:prstGeom>
        </p:spPr>
        <p:txBody>
          <a:bodyPr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8"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ED9F32BB-4CB7-4744-B254-FEC35329CE43}" type="slidenum">
              <a:rPr lang="zh-CN" altLang="en-US"/>
              <a:t>‹#›</a:t>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68580" tIns="34290" rIns="68580" bIns="34290"/>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B33E0D7E-7C56-4180-B611-BCD3561FA743}" type="slidenum">
              <a:rPr lang="zh-CN" altLang="en-US"/>
              <a:t>‹#›</a:t>
            </a:fld>
            <a:endParaRPr lang="en-US" altLang="zh-CN"/>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3"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7E89EF59-37A7-4D49-9ABB-D0D6212A215B}" type="slidenum">
              <a:rPr lang="zh-CN" altLang="en-US"/>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91438" tIns="45719" rIns="91438" bIns="45719"/>
          <a:lstStyle/>
          <a:p>
            <a:r>
              <a:rPr lang="zh-CN" altLang="en-US"/>
              <a:t>单击此处编辑母版标题样式</a:t>
            </a:r>
          </a:p>
        </p:txBody>
      </p:sp>
      <p:sp>
        <p:nvSpPr>
          <p:cNvPr id="3" name="内容占位符 2"/>
          <p:cNvSpPr>
            <a:spLocks noGrp="1"/>
          </p:cNvSpPr>
          <p:nvPr>
            <p:ph idx="1"/>
          </p:nvPr>
        </p:nvSpPr>
        <p:spPr>
          <a:xfrm>
            <a:off x="838096" y="1826048"/>
            <a:ext cx="10514231" cy="4352346"/>
          </a:xfrm>
          <a:prstGeom prst="rect">
            <a:avLst/>
          </a:prstGeom>
        </p:spPr>
        <p:txBody>
          <a:bodyPr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2AF28560-C06B-43F6-92E0-EC335967E690}" type="slidenum">
              <a:rPr lang="zh-CN" altLang="en-US"/>
              <a:t>‹#›</a:t>
            </a:fld>
            <a:endParaRPr lang="en-US" altLang="zh-CN"/>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lIns="68580" tIns="34290" rIns="68580" bIns="34290"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2514" y="987660"/>
            <a:ext cx="6171397" cy="4874754"/>
          </a:xfrm>
          <a:prstGeom prst="rect">
            <a:avLst/>
          </a:prstGeom>
        </p:spPr>
        <p:txBody>
          <a:bodyPr lIns="68580" tIns="34290" rIns="68580" bIns="3429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84" y="2057878"/>
            <a:ext cx="3931725" cy="381247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B74E4617-5EB3-4898-8392-D4A40D236BB0}" type="slidenum">
              <a:rPr lang="zh-CN" altLang="en-US"/>
              <a:t>‹#›</a:t>
            </a:fld>
            <a:endParaRPr lang="en-US" altLang="zh-CN"/>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lIns="68580" tIns="34290" rIns="68580" bIns="34290"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2514" y="987660"/>
            <a:ext cx="6171397" cy="4874754"/>
          </a:xfrm>
          <a:prstGeom prst="rect">
            <a:avLst/>
          </a:prstGeom>
        </p:spPr>
        <p:txBody>
          <a:bodyPr lIns="68580" tIns="34290" rIns="68580" bIns="3429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684" y="2057878"/>
            <a:ext cx="3931725" cy="381247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562C194C-0DE4-4305-A4CE-FBEE6A52C0C9}" type="slidenum">
              <a:rPr lang="zh-CN" altLang="en-US"/>
              <a:t>‹#›</a:t>
            </a:fld>
            <a:endParaRPr lang="en-US" altLang="zh-CN"/>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68580" tIns="34290" rIns="68580" bIns="34290"/>
          <a:lstStyle/>
          <a:p>
            <a:r>
              <a:rPr lang="zh-CN" altLang="en-US"/>
              <a:t>单击此处编辑母版标题样式</a:t>
            </a:r>
          </a:p>
        </p:txBody>
      </p:sp>
      <p:sp>
        <p:nvSpPr>
          <p:cNvPr id="3" name="竖排文字占位符 2"/>
          <p:cNvSpPr>
            <a:spLocks noGrp="1"/>
          </p:cNvSpPr>
          <p:nvPr>
            <p:ph type="body" orient="vert" idx="1"/>
          </p:nvPr>
        </p:nvSpPr>
        <p:spPr>
          <a:xfrm>
            <a:off x="838096" y="1826047"/>
            <a:ext cx="10514231" cy="4352346"/>
          </a:xfrm>
          <a:prstGeom prst="rect">
            <a:avLst/>
          </a:prstGeom>
        </p:spPr>
        <p:txBody>
          <a:bodyPr vert="eaVert"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A82E49CD-BE32-4C9D-868B-81414B9C8A39}" type="slidenum">
              <a:rPr lang="zh-CN" altLang="en-US"/>
              <a:t>‹#›</a:t>
            </a:fld>
            <a:endParaRPr lang="en-US" altLang="zh-CN"/>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6" y="365209"/>
            <a:ext cx="2628558" cy="5813184"/>
          </a:xfrm>
          <a:prstGeom prst="rect">
            <a:avLst/>
          </a:prstGeom>
        </p:spPr>
        <p:txBody>
          <a:bodyPr vert="eaVert" lIns="68580" tIns="34290" rIns="68580" bIns="34290"/>
          <a:lstStyle/>
          <a:p>
            <a:r>
              <a:rPr lang="zh-CN" altLang="en-US"/>
              <a:t>单击此处编辑母版标题样式</a:t>
            </a:r>
          </a:p>
        </p:txBody>
      </p:sp>
      <p:sp>
        <p:nvSpPr>
          <p:cNvPr id="3" name="竖排文字占位符 2"/>
          <p:cNvSpPr>
            <a:spLocks noGrp="1"/>
          </p:cNvSpPr>
          <p:nvPr>
            <p:ph type="body" orient="vert" idx="1"/>
          </p:nvPr>
        </p:nvSpPr>
        <p:spPr>
          <a:xfrm>
            <a:off x="838097" y="365209"/>
            <a:ext cx="7733293" cy="5813184"/>
          </a:xfrm>
          <a:prstGeom prst="rect">
            <a:avLst/>
          </a:prstGeom>
        </p:spPr>
        <p:txBody>
          <a:bodyPr vert="eaVert" lIns="68580" tIns="34290" rIns="68580" bIns="3429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defTabSz="914400">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62EC2442-F453-436D-838C-39A05040FEBD}" type="slidenum">
              <a:rPr lang="zh-CN" altLang="en-US"/>
              <a:t>‹#›</a:t>
            </a:fld>
            <a:endParaRPr lang="en-US" altLang="zh-CN"/>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6"/>
            <a:ext cx="9142810" cy="2388153"/>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3802" y="3602875"/>
            <a:ext cx="9142810" cy="1656146"/>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65557618-F4EA-4100-9F5D-32632370E91B}" type="slidenum">
              <a:rPr lang="zh-CN" altLang="en-US"/>
              <a:t>‹#›</a:t>
            </a:fld>
            <a:endParaRPr lang="en-US" altLang="zh-CN"/>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096" y="1826048"/>
            <a:ext cx="10514231"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3F4F53A-8213-492E-937A-9E179545729D}" type="slidenum">
              <a:rPr lang="zh-CN" altLang="en-US"/>
              <a:t>‹#›</a:t>
            </a:fld>
            <a:endParaRPr lang="en-US" altLang="zh-CN"/>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6" y="1710139"/>
            <a:ext cx="10514231" cy="2853398"/>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746" y="4590528"/>
            <a:ext cx="10514231" cy="1500534"/>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AB12503-205A-4865-A4CF-64B7C7FDF5E0}" type="slidenum">
              <a:rPr lang="zh-CN" altLang="en-US"/>
              <a:t>‹#›</a:t>
            </a:fld>
            <a:endParaRPr lang="en-US" altLang="zh-CN"/>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6048"/>
            <a:ext cx="5180926"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2129E8E4-05EA-4CB5-A43C-8C2892834EC1}" type="slidenum">
              <a:rPr lang="zh-CN" altLang="en-US"/>
              <a:t>‹#›</a:t>
            </a:fld>
            <a:endParaRPr lang="en-US" altLang="zh-CN"/>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4" y="365214"/>
            <a:ext cx="10514231" cy="132587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681" y="1681552"/>
            <a:ext cx="5157115" cy="82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681" y="2505657"/>
            <a:ext cx="5157115" cy="3685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12" y="1681552"/>
            <a:ext cx="5182513" cy="82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1412" y="2505657"/>
            <a:ext cx="5182513" cy="3685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8"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7F8C8FDE-5DC6-400B-9FE4-94B7B4B71506}" type="slidenum">
              <a:rPr lang="zh-CN" altLang="en-US"/>
              <a:t>‹#›</a:t>
            </a:fld>
            <a:endParaRPr lang="en-US" altLang="zh-CN"/>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80995B68-44D1-4B5A-877F-86E232643781}" type="slidenum">
              <a:rPr lang="zh-CN" altLang="en-US"/>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6" y="1710139"/>
            <a:ext cx="10514231" cy="2853398"/>
          </a:xfrm>
          <a:prstGeom prst="rect">
            <a:avLst/>
          </a:prstGeom>
        </p:spPr>
        <p:txBody>
          <a:bodyPr lIns="91438" tIns="45719" rIns="91438" bIns="45719"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746" y="4590528"/>
            <a:ext cx="10514231" cy="1500534"/>
          </a:xfrm>
          <a:prstGeom prst="rect">
            <a:avLst/>
          </a:prstGeom>
        </p:spPr>
        <p:txBody>
          <a:bodyPr lIns="91438" tIns="45719" rIns="91438" bIns="45719"/>
          <a:lstStyle>
            <a:lvl1pPr marL="0" indent="0">
              <a:buNone/>
              <a:defRPr sz="1800"/>
            </a:lvl1pPr>
            <a:lvl2pPr marL="342900" indent="0">
              <a:buNone/>
              <a:defRPr sz="1500"/>
            </a:lvl2pPr>
            <a:lvl3pPr marL="685800" indent="0">
              <a:buNone/>
              <a:defRPr sz="14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AFD916F5-2B69-4F0C-84E7-B82C5B01A89B}" type="slidenum">
              <a:rPr lang="zh-CN" altLang="en-US"/>
              <a:t>‹#›</a:t>
            </a:fld>
            <a:endParaRPr lang="en-US" altLang="zh-CN"/>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3"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3BFE9437-CC42-49E8-AF38-A13E19589AC9}" type="slidenum">
              <a:rPr lang="zh-CN" altLang="en-US"/>
              <a:t>‹#›</a:t>
            </a:fld>
            <a:endParaRPr lang="en-US" altLang="zh-CN"/>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2514" y="987664"/>
            <a:ext cx="6171397" cy="48747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84" y="2057878"/>
            <a:ext cx="3931725" cy="381247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FCC2B97-A603-4223-BDDE-B93ADE042642}" type="slidenum">
              <a:rPr lang="zh-CN" altLang="en-US"/>
              <a:t>‹#›</a:t>
            </a:fld>
            <a:endParaRPr lang="en-US" altLang="zh-CN"/>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2514" y="987664"/>
            <a:ext cx="6171397" cy="487475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684" y="2057878"/>
            <a:ext cx="3931725" cy="381247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08B98AED-9E29-492F-8DA6-C48B8C0A982D}" type="slidenum">
              <a:rPr lang="zh-CN" altLang="en-US"/>
              <a:t>‹#›</a:t>
            </a:fld>
            <a:endParaRPr lang="en-US" altLang="zh-CN"/>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096" y="1826048"/>
            <a:ext cx="10514231" cy="435234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D28FFBB-B4DA-48F7-ABDE-E66C3E647B57}" type="slidenum">
              <a:rPr lang="zh-CN" altLang="en-US"/>
              <a:t>‹#›</a:t>
            </a:fld>
            <a:endParaRPr lang="en-US" altLang="zh-CN"/>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6" y="365225"/>
            <a:ext cx="2628558" cy="581318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7" y="365225"/>
            <a:ext cx="7733293" cy="581318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70493957-0E9A-4108-95EE-3A5E66F9F39E}" type="slidenum">
              <a:rPr lang="zh-CN" altLang="en-US"/>
              <a:t>‹#›</a:t>
            </a:fld>
            <a:endParaRPr lang="en-US" altLang="zh-CN"/>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rot="10800000">
            <a:off x="11734200" y="6618996"/>
            <a:ext cx="140948" cy="240592"/>
            <a:chOff x="281524" y="0"/>
            <a:chExt cx="105725" cy="721610"/>
          </a:xfrm>
          <a:solidFill>
            <a:srgbClr val="1A7BAE"/>
          </a:solidFill>
        </p:grpSpPr>
        <p:sp>
          <p:nvSpPr>
            <p:cNvPr id="3" name="矩形 2"/>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6"/>
            <a:ext cx="9142810" cy="2388153"/>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3802" y="3602875"/>
            <a:ext cx="9142810" cy="1656146"/>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8475F540-DCF1-49EF-998B-79113D945764}" type="slidenum">
              <a:rPr lang="zh-CN" altLang="en-US"/>
              <a:t>‹#›</a:t>
            </a:fld>
            <a:endParaRPr lang="en-US" altLang="zh-CN"/>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096" y="1826048"/>
            <a:ext cx="10514231"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BE24B783-E266-4A93-BE6E-07F98B42A1F2}" type="slidenum">
              <a:rPr lang="zh-CN" altLang="en-US"/>
              <a:t>‹#›</a:t>
            </a:fld>
            <a:endParaRPr lang="en-US" altLang="zh-CN"/>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6" y="1710138"/>
            <a:ext cx="10514231" cy="2853398"/>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746" y="4590528"/>
            <a:ext cx="10514231" cy="1500534"/>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3EC5190E-CE85-44C9-A2F2-9241AE773790}" type="slidenum">
              <a:rPr lang="zh-CN" altLang="en-US"/>
              <a:t>‹#›</a:t>
            </a:fld>
            <a:endParaRPr lang="en-US" altLang="zh-CN"/>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6048"/>
            <a:ext cx="5180926"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8B0B71E4-3C80-41A9-B15B-E236FD025F6F}" type="slidenum">
              <a:rPr lang="zh-CN" altLang="en-US"/>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91438" tIns="45719" rIns="91438" bIns="45719"/>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a:prstGeom prst="rect">
            <a:avLst/>
          </a:prstGeom>
        </p:spPr>
        <p:txBody>
          <a:bodyPr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6048"/>
            <a:ext cx="5180926" cy="4352346"/>
          </a:xfrm>
          <a:prstGeom prst="rect">
            <a:avLst/>
          </a:prstGeom>
        </p:spPr>
        <p:txBody>
          <a:bodyPr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D955A52F-243A-4717-9364-EEF574C874AA}" type="slidenum">
              <a:rPr lang="zh-CN" altLang="en-US"/>
              <a:t>‹#›</a:t>
            </a:fld>
            <a:endParaRPr lang="en-US" altLang="zh-CN"/>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4" y="365212"/>
            <a:ext cx="10514231" cy="132587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681" y="1681552"/>
            <a:ext cx="5157115" cy="82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681" y="2505657"/>
            <a:ext cx="5157115" cy="3685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04" y="1681552"/>
            <a:ext cx="5182513" cy="82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1404" y="2505657"/>
            <a:ext cx="5182513" cy="3685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8"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15E9E7BC-7B02-4DFF-8922-F5B855C644DD}" type="slidenum">
              <a:rPr lang="zh-CN" altLang="en-US"/>
              <a:t>‹#›</a:t>
            </a:fld>
            <a:endParaRPr lang="en-US" altLang="zh-CN"/>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DD405F49-65DD-4E98-929D-1F45E64B7CA6}" type="slidenum">
              <a:rPr lang="zh-CN" altLang="en-US"/>
              <a:t>‹#›</a:t>
            </a:fld>
            <a:endParaRPr lang="en-US" altLang="zh-CN"/>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3"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2F06A6C-5D16-4F4D-886A-3B822E7B0F97}" type="slidenum">
              <a:rPr lang="zh-CN" altLang="en-US"/>
              <a:t>‹#›</a:t>
            </a:fld>
            <a:endParaRPr lang="en-US" altLang="zh-CN"/>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2514" y="987661"/>
            <a:ext cx="6171397" cy="48747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84" y="2057878"/>
            <a:ext cx="3931725" cy="381247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E325E1FE-BE56-47D7-A54F-00E6C2CBB82F}" type="slidenum">
              <a:rPr lang="zh-CN" altLang="en-US"/>
              <a:t>‹#›</a:t>
            </a:fld>
            <a:endParaRPr lang="en-US" altLang="zh-CN"/>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2514" y="987661"/>
            <a:ext cx="6171397" cy="487475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684" y="2057878"/>
            <a:ext cx="3931725" cy="381247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DEC5944B-4004-45D8-BADA-45E98D57211B}" type="slidenum">
              <a:rPr lang="zh-CN" altLang="en-US"/>
              <a:t>‹#›</a:t>
            </a:fld>
            <a:endParaRPr lang="en-US" altLang="zh-CN"/>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096" y="1826048"/>
            <a:ext cx="10514231" cy="435234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4EC22B53-C95A-4101-A867-A5170740AE25}" type="slidenum">
              <a:rPr lang="zh-CN" altLang="en-US"/>
              <a:t>‹#›</a:t>
            </a:fld>
            <a:endParaRPr lang="en-US" altLang="zh-CN"/>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6" y="365211"/>
            <a:ext cx="2628558" cy="581318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3" y="365211"/>
            <a:ext cx="7733293" cy="581318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BFED7187-8E35-4C86-8795-41B45A6B99D0}" type="slidenum">
              <a:rPr lang="zh-CN" altLang="en-US"/>
              <a:t>‹#›</a:t>
            </a:fld>
            <a:endParaRPr lang="en-US" altLang="zh-CN"/>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rot="10800000">
            <a:off x="11734149" y="6618996"/>
            <a:ext cx="140948" cy="240592"/>
            <a:chOff x="281524" y="0"/>
            <a:chExt cx="105725" cy="721610"/>
          </a:xfrm>
          <a:solidFill>
            <a:srgbClr val="1A7BAE"/>
          </a:solidFill>
        </p:grpSpPr>
        <p:sp>
          <p:nvSpPr>
            <p:cNvPr id="3" name="矩形 2"/>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0" descr="C:\Users\vivianting\Desktop\未标题8.png"/>
          <p:cNvPicPr>
            <a:picLocks noChangeAspect="1" noChangeArrowheads="1"/>
          </p:cNvPicPr>
          <p:nvPr userDrawn="1"/>
        </p:nvPicPr>
        <p:blipFill>
          <a:blip r:embed="rId2" cstate="print"/>
          <a:srcRect l="4971" t="1717" r="74190" b="70428"/>
          <a:stretch>
            <a:fillRect/>
          </a:stretch>
        </p:blipFill>
        <p:spPr bwMode="auto">
          <a:xfrm>
            <a:off x="10380899" y="5288660"/>
            <a:ext cx="1809514" cy="1570930"/>
          </a:xfrm>
          <a:prstGeom prst="rect">
            <a:avLst/>
          </a:prstGeom>
          <a:noFill/>
          <a:ln w="9525">
            <a:noFill/>
            <a:miter lim="800000"/>
            <a:headEnd/>
            <a:tailEnd/>
          </a:ln>
        </p:spPr>
      </p:pic>
      <p:cxnSp>
        <p:nvCxnSpPr>
          <p:cNvPr id="5" name="直接连接符 4"/>
          <p:cNvCxnSpPr/>
          <p:nvPr/>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 name="Picture 16"/>
          <p:cNvPicPr>
            <a:picLocks noChangeAspect="1" noChangeArrowheads="1"/>
          </p:cNvPicPr>
          <p:nvPr userDrawn="1"/>
        </p:nvPicPr>
        <p:blipFill>
          <a:blip r:embed="rId3" cstate="print"/>
          <a:srcRect/>
          <a:stretch>
            <a:fillRect/>
          </a:stretch>
        </p:blipFill>
        <p:spPr bwMode="auto">
          <a:xfrm>
            <a:off x="0" y="2"/>
            <a:ext cx="1231740" cy="912495"/>
          </a:xfrm>
          <a:prstGeom prst="rect">
            <a:avLst/>
          </a:prstGeom>
          <a:noFill/>
          <a:ln w="9525">
            <a:noFill/>
            <a:miter lim="800000"/>
            <a:headEnd/>
            <a:tailEnd/>
          </a:ln>
        </p:spPr>
      </p:pic>
      <p:pic>
        <p:nvPicPr>
          <p:cNvPr id="7" name="Picture 9"/>
          <p:cNvPicPr>
            <a:picLocks noChangeAspect="1" noChangeArrowheads="1"/>
          </p:cNvPicPr>
          <p:nvPr userDrawn="1"/>
        </p:nvPicPr>
        <p:blipFill>
          <a:blip r:embed="rId4" cstate="print"/>
          <a:srcRect l="10513" t="10342" r="12415" b="6898"/>
          <a:stretch>
            <a:fillRect/>
          </a:stretch>
        </p:blipFill>
        <p:spPr bwMode="auto">
          <a:xfrm>
            <a:off x="9959738" y="52932"/>
            <a:ext cx="1839145" cy="1003532"/>
          </a:xfrm>
          <a:prstGeom prst="rect">
            <a:avLst/>
          </a:prstGeom>
          <a:noFill/>
          <a:ln w="12700">
            <a:noFill/>
            <a:miter lim="800000"/>
            <a:headEnd/>
            <a:tailEnd/>
          </a:ln>
        </p:spPr>
      </p:pic>
      <p:sp>
        <p:nvSpPr>
          <p:cNvPr id="8" name="矩形 7"/>
          <p:cNvSpPr/>
          <p:nvPr/>
        </p:nvSpPr>
        <p:spPr>
          <a:xfrm>
            <a:off x="5" y="0"/>
            <a:ext cx="12190413"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algn="ctr">
              <a:defRPr/>
            </a:pPr>
            <a:endParaRPr lang="zh-CN" altLang="en-US" dirty="0">
              <a:solidFill>
                <a:prstClr val="white"/>
              </a:solidFill>
            </a:endParaRPr>
          </a:p>
        </p:txBody>
      </p:sp>
      <p:pic>
        <p:nvPicPr>
          <p:cNvPr id="9" name="Picture 2055" descr="色条 拷贝"/>
          <p:cNvPicPr>
            <a:picLocks noChangeAspect="1" noChangeArrowheads="1"/>
          </p:cNvPicPr>
          <p:nvPr userDrawn="1"/>
        </p:nvPicPr>
        <p:blipFill>
          <a:blip r:embed="rId5" cstate="print"/>
          <a:srcRect/>
          <a:stretch>
            <a:fillRect/>
          </a:stretch>
        </p:blipFill>
        <p:spPr bwMode="auto">
          <a:xfrm>
            <a:off x="5" y="1501069"/>
            <a:ext cx="12190413" cy="3700790"/>
          </a:xfrm>
          <a:prstGeom prst="rect">
            <a:avLst/>
          </a:prstGeom>
          <a:noFill/>
          <a:ln w="9525">
            <a:noFill/>
            <a:miter lim="800000"/>
            <a:headEnd/>
            <a:tailEnd/>
          </a:ln>
        </p:spPr>
      </p:pic>
      <p:pic>
        <p:nvPicPr>
          <p:cNvPr id="10" name="Picture 3" descr="C:\Users\vivianting\Desktop\1234131.png"/>
          <p:cNvPicPr>
            <a:picLocks noChangeAspect="1" noChangeArrowheads="1"/>
          </p:cNvPicPr>
          <p:nvPr userDrawn="1"/>
        </p:nvPicPr>
        <p:blipFill>
          <a:blip r:embed="rId6" cstate="print"/>
          <a:srcRect/>
          <a:stretch>
            <a:fillRect/>
          </a:stretch>
        </p:blipFill>
        <p:spPr bwMode="auto">
          <a:xfrm>
            <a:off x="10222175" y="262528"/>
            <a:ext cx="1595759" cy="1028938"/>
          </a:xfrm>
          <a:prstGeom prst="rect">
            <a:avLst/>
          </a:prstGeom>
          <a:noFill/>
          <a:ln w="9525">
            <a:noFill/>
            <a:miter lim="800000"/>
            <a:headEnd/>
            <a:tailEnd/>
          </a:ln>
        </p:spPr>
      </p:pic>
      <p:sp>
        <p:nvSpPr>
          <p:cNvPr id="2" name="标题 1"/>
          <p:cNvSpPr>
            <a:spLocks noGrp="1"/>
          </p:cNvSpPr>
          <p:nvPr>
            <p:ph type="ctrTitle"/>
          </p:nvPr>
        </p:nvSpPr>
        <p:spPr>
          <a:xfrm>
            <a:off x="914286" y="1917280"/>
            <a:ext cx="10361851" cy="2016690"/>
          </a:xfrm>
          <a:prstGeom prst="rect">
            <a:avLst/>
          </a:prstGeom>
        </p:spPr>
        <p:txBody>
          <a:bodyPr>
            <a:normAutofit/>
          </a:bodyPr>
          <a:lstStyle>
            <a:lvl1pPr>
              <a:defRPr sz="3600" b="1" baseline="0">
                <a:solidFill>
                  <a:schemeClr val="bg1"/>
                </a:solidFill>
                <a:latin typeface="Arial" panose="020B0604020202020204" pitchFamily="34" charset="0"/>
                <a:ea typeface="黑体" panose="02010609060101010101" pitchFamily="49" charset="-122"/>
              </a:defRPr>
            </a:lvl1pPr>
          </a:lstStyle>
          <a:p>
            <a:r>
              <a:rPr lang="zh-CN" altLang="en-US" noProof="1"/>
              <a:t>单击此处编辑母版标题样式</a:t>
            </a:r>
          </a:p>
        </p:txBody>
      </p:sp>
      <p:sp>
        <p:nvSpPr>
          <p:cNvPr id="3" name="副标题 2"/>
          <p:cNvSpPr>
            <a:spLocks noGrp="1"/>
          </p:cNvSpPr>
          <p:nvPr>
            <p:ph type="subTitle" idx="1"/>
          </p:nvPr>
        </p:nvSpPr>
        <p:spPr>
          <a:xfrm>
            <a:off x="1828567" y="4222065"/>
            <a:ext cx="8533289" cy="936321"/>
          </a:xfrm>
          <a:prstGeom prst="rect">
            <a:avLst/>
          </a:prstGeo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noProof="1"/>
              <a:t>单击此处编辑母版副标题样式</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5"/>
            <a:ext cx="10971372" cy="5076677"/>
          </a:xfrm>
          <a:prstGeom prst="rect">
            <a:avLst/>
          </a:prstGeom>
        </p:spPr>
        <p:txBody>
          <a:bodyPr/>
          <a:lstStyle>
            <a:lvl1pPr>
              <a:lnSpc>
                <a:spcPct val="150000"/>
              </a:lnSpc>
              <a:buClr>
                <a:srgbClr val="C00000"/>
              </a:buClr>
              <a:buFont typeface="Wingdings" panose="05000000000000000000" pitchFamily="2" charset="2"/>
              <a:buChar char="n"/>
              <a:defRPr sz="1600" baseline="0">
                <a:latin typeface="微软雅黑" panose="020B0503020204020204" pitchFamily="34" charset="-122"/>
                <a:ea typeface="微软雅黑" panose="020B0503020204020204" pitchFamily="34" charset="-122"/>
              </a:defRPr>
            </a:lvl1pPr>
            <a:lvl2pPr marL="742950" indent="-285750">
              <a:lnSpc>
                <a:spcPct val="150000"/>
              </a:lnSpc>
              <a:buClr>
                <a:srgbClr val="C00000"/>
              </a:buClr>
              <a:buFont typeface="Wingdings" panose="05000000000000000000" pitchFamily="2" charset="2"/>
              <a:buChar char="Ø"/>
              <a:defRPr sz="1400" baseline="0">
                <a:solidFill>
                  <a:schemeClr val="tx1"/>
                </a:solidFill>
                <a:latin typeface="微软雅黑" panose="020B0503020204020204" pitchFamily="34" charset="-122"/>
                <a:ea typeface="微软雅黑" panose="020B0503020204020204" pitchFamily="34" charset="-122"/>
              </a:defRPr>
            </a:lvl2pPr>
            <a:lvl3pPr marL="1074420" indent="-160020">
              <a:lnSpc>
                <a:spcPct val="150000"/>
              </a:lnSpc>
              <a:buClr>
                <a:srgbClr val="C00000"/>
              </a:buClr>
              <a:buFont typeface="Wingdings" panose="05000000000000000000" pitchFamily="2" charset="2"/>
              <a:buChar char="ü"/>
              <a:defRPr sz="12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5" name="标题占位符 12"/>
          <p:cNvSpPr>
            <a:spLocks noGrp="1"/>
          </p:cNvSpPr>
          <p:nvPr>
            <p:ph type="title"/>
          </p:nvPr>
        </p:nvSpPr>
        <p:spPr>
          <a:xfrm>
            <a:off x="609527" y="142889"/>
            <a:ext cx="9295217" cy="714545"/>
          </a:xfrm>
          <a:prstGeom prst="rect">
            <a:avLst/>
          </a:prstGeom>
        </p:spPr>
        <p:txBody>
          <a:bodyPr rtlCol="0">
            <a:normAutofit/>
          </a:bodyPr>
          <a:lstStyle>
            <a:lvl1pPr>
              <a:defRPr sz="2400" b="1" baseline="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4" y="365214"/>
            <a:ext cx="10514231" cy="1325870"/>
          </a:xfrm>
          <a:prstGeom prst="rect">
            <a:avLst/>
          </a:prstGeom>
        </p:spPr>
        <p:txBody>
          <a:bodyPr lIns="91438" tIns="45719" rIns="91438" bIns="45719"/>
          <a:lstStyle/>
          <a:p>
            <a:r>
              <a:rPr lang="zh-CN" altLang="en-US"/>
              <a:t>单击此处编辑母版标题样式</a:t>
            </a:r>
          </a:p>
        </p:txBody>
      </p:sp>
      <p:sp>
        <p:nvSpPr>
          <p:cNvPr id="3" name="文本占位符 2"/>
          <p:cNvSpPr>
            <a:spLocks noGrp="1"/>
          </p:cNvSpPr>
          <p:nvPr>
            <p:ph type="body" idx="1"/>
          </p:nvPr>
        </p:nvSpPr>
        <p:spPr>
          <a:xfrm>
            <a:off x="839681" y="1681552"/>
            <a:ext cx="5157115" cy="824103"/>
          </a:xfrm>
          <a:prstGeom prst="rect">
            <a:avLst/>
          </a:prstGeom>
        </p:spPr>
        <p:txBody>
          <a:bodyPr lIns="91438" tIns="45719" rIns="91438" bIns="45719"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681" y="2505657"/>
            <a:ext cx="5157115" cy="3685441"/>
          </a:xfrm>
          <a:prstGeom prst="rect">
            <a:avLst/>
          </a:prstGeom>
        </p:spPr>
        <p:txBody>
          <a:bodyPr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12" y="1681552"/>
            <a:ext cx="5182513" cy="824103"/>
          </a:xfrm>
          <a:prstGeom prst="rect">
            <a:avLst/>
          </a:prstGeom>
        </p:spPr>
        <p:txBody>
          <a:bodyPr lIns="91438" tIns="45719" rIns="91438" bIns="45719"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1412" y="2505657"/>
            <a:ext cx="5182513" cy="3685441"/>
          </a:xfrm>
          <a:prstGeom prst="rect">
            <a:avLst/>
          </a:prstGeom>
        </p:spPr>
        <p:txBody>
          <a:bodyPr lIns="91438" tIns="45719" rIns="91438" bIns="4571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8"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AA5D9407-4CF6-4695-9037-4C826C05B0ED}" type="slidenum">
              <a:rPr lang="zh-CN" altLang="en-US"/>
              <a:t>‹#›</a:t>
            </a:fld>
            <a:endParaRPr lang="en-US" altLang="zh-CN"/>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bg>
      <p:bgPr>
        <a:solidFill>
          <a:schemeClr val="bg1"/>
        </a:solidFill>
        <a:effectLst/>
      </p:bgPr>
    </p:bg>
    <p:spTree>
      <p:nvGrpSpPr>
        <p:cNvPr id="1" name=""/>
        <p:cNvGrpSpPr/>
        <p:nvPr/>
      </p:nvGrpSpPr>
      <p:grpSpPr>
        <a:xfrm>
          <a:off x="0" y="0"/>
          <a:ext cx="0" cy="0"/>
          <a:chOff x="0" y="0"/>
          <a:chExt cx="0" cy="0"/>
        </a:xfrm>
      </p:grpSpPr>
      <p:cxnSp>
        <p:nvCxnSpPr>
          <p:cNvPr id="4" name="直接连接符 3"/>
          <p:cNvCxnSpPr/>
          <p:nvPr/>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5" name="Picture 9"/>
          <p:cNvPicPr>
            <a:picLocks noChangeAspect="1" noChangeArrowheads="1"/>
          </p:cNvPicPr>
          <p:nvPr/>
        </p:nvPicPr>
        <p:blipFill>
          <a:blip r:embed="rId2" cstate="print"/>
          <a:srcRect l="10513" t="10342" r="12415" b="6898"/>
          <a:stretch>
            <a:fillRect/>
          </a:stretch>
        </p:blipFill>
        <p:spPr bwMode="auto">
          <a:xfrm>
            <a:off x="9959738" y="52932"/>
            <a:ext cx="1839145" cy="1003532"/>
          </a:xfrm>
          <a:prstGeom prst="rect">
            <a:avLst/>
          </a:prstGeom>
          <a:noFill/>
          <a:ln w="12700">
            <a:noFill/>
            <a:miter lim="800000"/>
            <a:headEnd/>
            <a:tailEnd/>
          </a:ln>
        </p:spPr>
      </p:pic>
      <p:sp>
        <p:nvSpPr>
          <p:cNvPr id="6" name="灯片编号占位符 5"/>
          <p:cNvSpPr txBox="1">
            <a:spLocks noChangeArrowheads="1"/>
          </p:cNvSpPr>
          <p:nvPr/>
        </p:nvSpPr>
        <p:spPr bwMode="auto">
          <a:xfrm>
            <a:off x="10990421" y="6419223"/>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p>
            <a:pPr algn="r" eaLnBrk="1" hangingPunct="1">
              <a:buFont typeface="Arial" panose="020B0604020202020204" pitchFamily="34" charset="0"/>
              <a:buNone/>
            </a:pPr>
            <a:fld id="{A2EA1240-285F-4796-BB7A-4DBF78B47266}" type="slidenum">
              <a:rPr lang="zh-CN" altLang="en-US" sz="1000" b="1">
                <a:solidFill>
                  <a:srgbClr val="000000"/>
                </a:solidFill>
                <a:latin typeface="Arial" panose="020B0604020202020204" pitchFamily="34" charset="0"/>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pitchFamily="34" charset="0"/>
              <a:ea typeface="宋体" panose="02010600030101010101" pitchFamily="2" charset="-122"/>
              <a:cs typeface="Tahoma" panose="020B0604030504040204" pitchFamily="34" charset="0"/>
            </a:endParaRPr>
          </a:p>
        </p:txBody>
      </p:sp>
      <p:sp>
        <p:nvSpPr>
          <p:cNvPr id="7" name="Text Box 34"/>
          <p:cNvSpPr txBox="1">
            <a:spLocks noChangeArrowheads="1"/>
          </p:cNvSpPr>
          <p:nvPr/>
        </p:nvSpPr>
        <p:spPr bwMode="auto">
          <a:xfrm>
            <a:off x="-1456331" y="-27519"/>
            <a:ext cx="1426702" cy="1001891"/>
          </a:xfrm>
          <a:prstGeom prst="rect">
            <a:avLst/>
          </a:prstGeom>
          <a:noFill/>
          <a:ln>
            <a:noFill/>
          </a:ln>
        </p:spPr>
        <p:txBody>
          <a:bodyPr wrap="none"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一级标题</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/24</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编号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红</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文字</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 </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p:txBody>
      </p:sp>
      <p:sp>
        <p:nvSpPr>
          <p:cNvPr id="8" name="Text Box 35"/>
          <p:cNvSpPr txBox="1">
            <a:spLocks noChangeArrowheads="1"/>
          </p:cNvSpPr>
          <p:nvPr/>
        </p:nvSpPr>
        <p:spPr bwMode="auto">
          <a:xfrm>
            <a:off x="-1255955" y="3127046"/>
            <a:ext cx="1226326" cy="1186557"/>
          </a:xfrm>
          <a:prstGeom prst="rect">
            <a:avLst/>
          </a:prstGeom>
          <a:noFill/>
          <a:ln>
            <a:noFill/>
          </a:ln>
        </p:spPr>
        <p:txBody>
          <a:bodyPr wrap="none"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正文</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辅助</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华文楷体" panose="02010600040101010101" pitchFamily="2" charset="-122"/>
                <a:ea typeface="华文楷体" panose="02010600040101010101" pitchFamily="2" charset="-122"/>
                <a:cs typeface="Calibri" panose="020F0502020204030204" pitchFamily="34" charset="0"/>
              </a:rPr>
              <a:t>华文楷体</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14-16</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p>
        </p:txBody>
      </p:sp>
      <p:sp>
        <p:nvSpPr>
          <p:cNvPr id="9" name="Rectangle 66"/>
          <p:cNvSpPr>
            <a:spLocks noChangeArrowheads="1"/>
          </p:cNvSpPr>
          <p:nvPr/>
        </p:nvSpPr>
        <p:spPr bwMode="auto">
          <a:xfrm>
            <a:off x="12315285" y="4758552"/>
            <a:ext cx="192591" cy="300161"/>
          </a:xfrm>
          <a:prstGeom prst="rect">
            <a:avLst/>
          </a:prstGeom>
          <a:solidFill>
            <a:srgbClr val="787878"/>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0" name="Text Box 67"/>
          <p:cNvSpPr txBox="1">
            <a:spLocks noChangeArrowheads="1"/>
          </p:cNvSpPr>
          <p:nvPr/>
        </p:nvSpPr>
        <p:spPr bwMode="auto">
          <a:xfrm>
            <a:off x="12503641" y="4763605"/>
            <a:ext cx="1648669"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120,120,120</a:t>
            </a:r>
          </a:p>
        </p:txBody>
      </p:sp>
      <p:sp>
        <p:nvSpPr>
          <p:cNvPr id="11" name="Rectangle 68"/>
          <p:cNvSpPr>
            <a:spLocks noChangeArrowheads="1"/>
          </p:cNvSpPr>
          <p:nvPr/>
        </p:nvSpPr>
        <p:spPr bwMode="auto">
          <a:xfrm>
            <a:off x="12315285" y="2198907"/>
            <a:ext cx="192591" cy="300161"/>
          </a:xfrm>
          <a:prstGeom prst="rect">
            <a:avLst/>
          </a:prstGeom>
          <a:solidFill>
            <a:srgbClr val="CD0000"/>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2" name="Rectangle 70"/>
          <p:cNvSpPr>
            <a:spLocks noChangeArrowheads="1"/>
          </p:cNvSpPr>
          <p:nvPr/>
        </p:nvSpPr>
        <p:spPr bwMode="auto">
          <a:xfrm>
            <a:off x="12315285" y="2546125"/>
            <a:ext cx="192591" cy="300161"/>
          </a:xfrm>
          <a:prstGeom prst="rect">
            <a:avLst/>
          </a:prstGeom>
          <a:solidFill>
            <a:srgbClr val="A0A0A0"/>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3" name="Text Box 71"/>
          <p:cNvSpPr txBox="1">
            <a:spLocks noChangeArrowheads="1"/>
          </p:cNvSpPr>
          <p:nvPr/>
        </p:nvSpPr>
        <p:spPr bwMode="auto">
          <a:xfrm>
            <a:off x="12503641" y="2212436"/>
            <a:ext cx="1648669"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205,0,0</a:t>
            </a:r>
          </a:p>
        </p:txBody>
      </p:sp>
      <p:sp>
        <p:nvSpPr>
          <p:cNvPr id="14" name="Text Box 73"/>
          <p:cNvSpPr txBox="1">
            <a:spLocks noChangeArrowheads="1"/>
          </p:cNvSpPr>
          <p:nvPr/>
        </p:nvSpPr>
        <p:spPr bwMode="auto">
          <a:xfrm>
            <a:off x="12503643" y="2565995"/>
            <a:ext cx="1936499"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160,160,160</a:t>
            </a:r>
          </a:p>
        </p:txBody>
      </p:sp>
      <p:cxnSp>
        <p:nvCxnSpPr>
          <p:cNvPr id="15" name="直接连接符 16"/>
          <p:cNvCxnSpPr>
            <a:cxnSpLocks noChangeShapeType="1"/>
          </p:cNvCxnSpPr>
          <p:nvPr userDrawn="1"/>
        </p:nvCxnSpPr>
        <p:spPr bwMode="auto">
          <a:xfrm>
            <a:off x="5" y="954838"/>
            <a:ext cx="12190413" cy="0"/>
          </a:xfrm>
          <a:prstGeom prst="line">
            <a:avLst/>
          </a:prstGeom>
          <a:noFill/>
          <a:ln w="19050">
            <a:solidFill>
              <a:schemeClr val="accent2"/>
            </a:solidFill>
            <a:round/>
          </a:ln>
          <a:effectLst>
            <a:outerShdw dist="20000" dir="5400000" rotWithShape="0">
              <a:srgbClr val="B2B2B2">
                <a:alpha val="37999"/>
              </a:srgbClr>
            </a:outerShdw>
          </a:effectLst>
        </p:spPr>
      </p:cxnSp>
      <p:pic>
        <p:nvPicPr>
          <p:cNvPr id="16" name="Picture 9"/>
          <p:cNvPicPr>
            <a:picLocks noChangeAspect="1" noChangeArrowheads="1"/>
          </p:cNvPicPr>
          <p:nvPr userDrawn="1"/>
        </p:nvPicPr>
        <p:blipFill>
          <a:blip r:embed="rId3" cstate="print"/>
          <a:srcRect l="10513" t="10342" r="12415" b="6898"/>
          <a:stretch>
            <a:fillRect/>
          </a:stretch>
        </p:blipFill>
        <p:spPr bwMode="auto">
          <a:xfrm>
            <a:off x="9959738" y="52932"/>
            <a:ext cx="1839145" cy="1003532"/>
          </a:xfrm>
          <a:prstGeom prst="rect">
            <a:avLst/>
          </a:prstGeom>
          <a:noFill/>
          <a:ln w="9525">
            <a:noFill/>
            <a:miter lim="800000"/>
            <a:headEnd/>
            <a:tailEnd/>
          </a:ln>
        </p:spPr>
      </p:pic>
      <p:sp>
        <p:nvSpPr>
          <p:cNvPr id="17" name="Text Box 111"/>
          <p:cNvSpPr txBox="1">
            <a:spLocks noChangeArrowheads="1"/>
          </p:cNvSpPr>
          <p:nvPr/>
        </p:nvSpPr>
        <p:spPr bwMode="auto">
          <a:xfrm>
            <a:off x="12503641" y="5640108"/>
            <a:ext cx="1648669"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p:txBody>
      </p:sp>
      <p:sp>
        <p:nvSpPr>
          <p:cNvPr id="18" name="Rectangle 112"/>
          <p:cNvSpPr>
            <a:spLocks noChangeArrowheads="1"/>
          </p:cNvSpPr>
          <p:nvPr/>
        </p:nvSpPr>
        <p:spPr bwMode="auto">
          <a:xfrm>
            <a:off x="12315285" y="5647758"/>
            <a:ext cx="192591" cy="300161"/>
          </a:xfrm>
          <a:prstGeom prst="rect">
            <a:avLst/>
          </a:prstGeom>
          <a:solidFill>
            <a:srgbClr val="FF0000"/>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9" name="Text Box 118"/>
          <p:cNvSpPr txBox="1">
            <a:spLocks noChangeArrowheads="1"/>
          </p:cNvSpPr>
          <p:nvPr/>
        </p:nvSpPr>
        <p:spPr bwMode="auto">
          <a:xfrm>
            <a:off x="12319514" y="5301367"/>
            <a:ext cx="880419"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强调</a:t>
            </a:r>
          </a:p>
        </p:txBody>
      </p:sp>
      <p:sp>
        <p:nvSpPr>
          <p:cNvPr id="20" name="Text Box 120"/>
          <p:cNvSpPr txBox="1">
            <a:spLocks noChangeArrowheads="1"/>
          </p:cNvSpPr>
          <p:nvPr/>
        </p:nvSpPr>
        <p:spPr bwMode="auto">
          <a:xfrm>
            <a:off x="12319514" y="1918149"/>
            <a:ext cx="1487822"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图表配色</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a:t>
            </a:r>
            <a:endPar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1" name="Text Box 121"/>
          <p:cNvSpPr txBox="1">
            <a:spLocks noChangeArrowheads="1"/>
          </p:cNvSpPr>
          <p:nvPr/>
        </p:nvSpPr>
        <p:spPr bwMode="auto">
          <a:xfrm>
            <a:off x="12319514" y="4450270"/>
            <a:ext cx="880419"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边框</a:t>
            </a:r>
          </a:p>
        </p:txBody>
      </p:sp>
      <p:sp>
        <p:nvSpPr>
          <p:cNvPr id="22" name="Text Box 34"/>
          <p:cNvSpPr txBox="1">
            <a:spLocks noChangeArrowheads="1"/>
          </p:cNvSpPr>
          <p:nvPr/>
        </p:nvSpPr>
        <p:spPr bwMode="auto">
          <a:xfrm>
            <a:off x="-1456331" y="1179262"/>
            <a:ext cx="1426702" cy="1001891"/>
          </a:xfrm>
          <a:prstGeom prst="rect">
            <a:avLst/>
          </a:prstGeom>
          <a:noFill/>
          <a:ln>
            <a:noFill/>
          </a:ln>
        </p:spPr>
        <p:txBody>
          <a:bodyPr wrap="none"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二级标题</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/16-18</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项目符号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红</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文字</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 </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p:txBody>
      </p:sp>
      <p:sp>
        <p:nvSpPr>
          <p:cNvPr id="23" name="Rectangle 68"/>
          <p:cNvSpPr>
            <a:spLocks noChangeArrowheads="1"/>
          </p:cNvSpPr>
          <p:nvPr/>
        </p:nvSpPr>
        <p:spPr bwMode="auto">
          <a:xfrm>
            <a:off x="12315285" y="3450149"/>
            <a:ext cx="192591" cy="300161"/>
          </a:xfrm>
          <a:prstGeom prst="rect">
            <a:avLst/>
          </a:prstGeom>
          <a:solidFill>
            <a:srgbClr val="CD0000"/>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4" name="Rectangle 70"/>
          <p:cNvSpPr>
            <a:spLocks noChangeArrowheads="1"/>
          </p:cNvSpPr>
          <p:nvPr/>
        </p:nvSpPr>
        <p:spPr bwMode="auto">
          <a:xfrm>
            <a:off x="12315285" y="3810062"/>
            <a:ext cx="192591" cy="300161"/>
          </a:xfrm>
          <a:prstGeom prst="rect">
            <a:avLst/>
          </a:prstGeom>
          <a:solidFill>
            <a:srgbClr val="004B69"/>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5" name="Text Box 71"/>
          <p:cNvSpPr txBox="1">
            <a:spLocks noChangeArrowheads="1"/>
          </p:cNvSpPr>
          <p:nvPr/>
        </p:nvSpPr>
        <p:spPr bwMode="auto">
          <a:xfrm>
            <a:off x="12505757" y="3463671"/>
            <a:ext cx="1646552"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205,0,0</a:t>
            </a:r>
          </a:p>
        </p:txBody>
      </p:sp>
      <p:sp>
        <p:nvSpPr>
          <p:cNvPr id="27" name="Text Box 73"/>
          <p:cNvSpPr txBox="1">
            <a:spLocks noChangeArrowheads="1"/>
          </p:cNvSpPr>
          <p:nvPr/>
        </p:nvSpPr>
        <p:spPr bwMode="auto">
          <a:xfrm>
            <a:off x="12505761" y="3789717"/>
            <a:ext cx="1936497"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0,75,105</a:t>
            </a:r>
          </a:p>
        </p:txBody>
      </p:sp>
      <p:sp>
        <p:nvSpPr>
          <p:cNvPr id="28" name="Text Box 120"/>
          <p:cNvSpPr txBox="1">
            <a:spLocks noChangeArrowheads="1"/>
          </p:cNvSpPr>
          <p:nvPr/>
        </p:nvSpPr>
        <p:spPr bwMode="auto">
          <a:xfrm>
            <a:off x="12319514" y="3169386"/>
            <a:ext cx="1487822"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图表配色</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B</a:t>
            </a:r>
            <a:endPar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9" name="Text Box 111"/>
          <p:cNvSpPr txBox="1">
            <a:spLocks noChangeArrowheads="1"/>
          </p:cNvSpPr>
          <p:nvPr/>
        </p:nvSpPr>
        <p:spPr bwMode="auto">
          <a:xfrm>
            <a:off x="12505757" y="5978857"/>
            <a:ext cx="1646552" cy="263228"/>
          </a:xfrm>
          <a:prstGeom prst="rect">
            <a:avLst/>
          </a:prstGeom>
          <a:noFill/>
          <a:ln>
            <a:noFill/>
          </a:ln>
        </p:spPr>
        <p:txBody>
          <a:bodyPr lIns="77802" tIns="38901" rIns="77802" bIns="38901">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255,190,0</a:t>
            </a:r>
          </a:p>
        </p:txBody>
      </p:sp>
      <p:sp>
        <p:nvSpPr>
          <p:cNvPr id="30" name="Rectangle 112"/>
          <p:cNvSpPr>
            <a:spLocks noChangeArrowheads="1"/>
          </p:cNvSpPr>
          <p:nvPr/>
        </p:nvSpPr>
        <p:spPr bwMode="auto">
          <a:xfrm>
            <a:off x="12315285" y="5984387"/>
            <a:ext cx="192591" cy="300161"/>
          </a:xfrm>
          <a:prstGeom prst="rect">
            <a:avLst/>
          </a:prstGeom>
          <a:solidFill>
            <a:srgbClr val="FFBE00"/>
          </a:solidFill>
          <a:ln w="12700" algn="ctr">
            <a:solidFill>
              <a:schemeClr val="bg1"/>
            </a:solidFill>
            <a:miter lim="800000"/>
          </a:ln>
        </p:spPr>
        <p:txBody>
          <a:bodyPr lIns="77802" tIns="38901" rIns="77802" bIns="3890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 name="标题 1"/>
          <p:cNvSpPr>
            <a:spLocks noGrp="1"/>
          </p:cNvSpPr>
          <p:nvPr>
            <p:ph type="title"/>
          </p:nvPr>
        </p:nvSpPr>
        <p:spPr>
          <a:xfrm>
            <a:off x="97362" y="273967"/>
            <a:ext cx="9108947" cy="666904"/>
          </a:xfrm>
        </p:spPr>
        <p:txBody>
          <a:bodyPr/>
          <a:lstStyle>
            <a:lvl1pPr>
              <a:defRPr baseline="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stStyle>
          <a:p>
            <a:r>
              <a:rPr lang="zh-CN" altLang="en-US" noProof="1"/>
              <a:t>单击此处编辑母版标题样式</a:t>
            </a:r>
          </a:p>
        </p:txBody>
      </p:sp>
      <p:sp>
        <p:nvSpPr>
          <p:cNvPr id="26" name="内容占位符 25"/>
          <p:cNvSpPr>
            <a:spLocks noGrp="1"/>
          </p:cNvSpPr>
          <p:nvPr>
            <p:ph sz="quarter" idx="11"/>
          </p:nvPr>
        </p:nvSpPr>
        <p:spPr>
          <a:xfrm>
            <a:off x="97363" y="1058730"/>
            <a:ext cx="11825442" cy="914612"/>
          </a:xfrm>
        </p:spPr>
        <p:txBody>
          <a:bodyPr/>
          <a:lstStyle>
            <a:lvl1pPr marL="225425" indent="-22542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vl2pPr marL="608965" indent="-22034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2pPr>
            <a:lvl3pPr marL="913130" indent="-13525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6"/>
            <a:ext cx="9142810" cy="2388153"/>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3802" y="3602875"/>
            <a:ext cx="9142810" cy="1656146"/>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A1561B04-A766-452F-9668-3AE7D028BA60}" type="slidenum">
              <a:rPr lang="zh-CN" altLang="en-US"/>
              <a:t>‹#›</a:t>
            </a:fld>
            <a:endParaRPr lang="en-US" altLang="zh-CN"/>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096" y="1826048"/>
            <a:ext cx="10514231"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34B1B545-B4FE-42EB-AA53-8E5F6B7326E1}" type="slidenum">
              <a:rPr lang="zh-CN" altLang="en-US"/>
              <a:t>‹#›</a:t>
            </a:fld>
            <a:endParaRPr lang="en-US" altLang="zh-CN"/>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6" y="1710138"/>
            <a:ext cx="10514231" cy="2853398"/>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746" y="4590528"/>
            <a:ext cx="10514231" cy="1500534"/>
          </a:xfrm>
          <a:prstGeom prst="rect">
            <a:avLst/>
          </a:prstGeo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22FD7E83-F930-4639-AAF5-04D7BD13A267}" type="slidenum">
              <a:rPr lang="zh-CN" altLang="en-US"/>
              <a:t>‹#›</a:t>
            </a:fld>
            <a:endParaRPr lang="en-US" altLang="zh-CN"/>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091" y="1826048"/>
            <a:ext cx="5180926"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6048"/>
            <a:ext cx="5180926" cy="435234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39454F73-7A75-409B-BE20-953DF5027F84}" type="slidenum">
              <a:rPr lang="zh-CN" altLang="en-US"/>
              <a:t>‹#›</a:t>
            </a:fld>
            <a:endParaRPr lang="en-US" altLang="zh-CN"/>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4" y="365212"/>
            <a:ext cx="10514231" cy="132587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681" y="1681552"/>
            <a:ext cx="5157115" cy="82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681" y="2505657"/>
            <a:ext cx="5157115" cy="3685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04" y="1681552"/>
            <a:ext cx="5182513" cy="82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1404" y="2505657"/>
            <a:ext cx="5182513" cy="3685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8"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D34E274E-E305-4E89-BBB9-87F2A13F39D5}" type="slidenum">
              <a:rPr lang="zh-CN" altLang="en-US"/>
              <a:t>‹#›</a:t>
            </a:fld>
            <a:endParaRPr lang="en-US" altLang="zh-CN"/>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6FA37CC1-18D0-4354-9C8A-B5023A82CD54}" type="slidenum">
              <a:rPr lang="zh-CN" altLang="en-US"/>
              <a:t>‹#›</a:t>
            </a:fld>
            <a:endParaRPr lang="en-US" altLang="zh-CN"/>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3"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7AE92173-D9E5-4F6D-90CE-6760840973FA}" type="slidenum">
              <a:rPr lang="zh-CN" altLang="en-US"/>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4"/>
            <a:ext cx="10514231" cy="1325870"/>
          </a:xfrm>
          <a:prstGeom prst="rect">
            <a:avLst/>
          </a:prstGeom>
        </p:spPr>
        <p:txBody>
          <a:bodyPr lIns="91438" tIns="45719" rIns="91438" bIns="45719"/>
          <a:lstStyle/>
          <a:p>
            <a:r>
              <a:rPr lang="zh-CN" altLang="en-US"/>
              <a:t>单击此处编辑母版标题样式</a:t>
            </a:r>
          </a:p>
        </p:txBody>
      </p:sp>
      <p:sp>
        <p:nvSpPr>
          <p:cNvPr id="3"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1F57B708-B2BF-4F7C-B186-CFAA558C32AC}" type="slidenum">
              <a:rPr lang="zh-CN" altLang="en-US"/>
              <a:t>‹#›</a:t>
            </a:fld>
            <a:endParaRPr lang="en-US" altLang="zh-CN"/>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2514" y="987661"/>
            <a:ext cx="6171397" cy="4874754"/>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84" y="2057878"/>
            <a:ext cx="3931725" cy="381247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F4C1B3F2-2467-4AEB-A5DA-79F29F17A5D1}" type="slidenum">
              <a:rPr lang="zh-CN" altLang="en-US"/>
              <a:t>‹#›</a:t>
            </a:fld>
            <a:endParaRPr lang="en-US" altLang="zh-CN"/>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2514" y="987661"/>
            <a:ext cx="6171397" cy="487475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684" y="2057878"/>
            <a:ext cx="3931725" cy="381247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67C5FD5E-F20F-4BB9-BCDB-F1124E2402AF}" type="slidenum">
              <a:rPr lang="zh-CN" altLang="en-US"/>
              <a:t>‹#›</a:t>
            </a:fld>
            <a:endParaRPr lang="en-US" altLang="zh-CN"/>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096" y="365212"/>
            <a:ext cx="10514231" cy="132587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096" y="1826048"/>
            <a:ext cx="10514231" cy="435234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9423B266-84B0-4E56-AA6C-BBA857FC6B86}" type="slidenum">
              <a:rPr lang="zh-CN" altLang="en-US"/>
              <a:t>‹#›</a:t>
            </a:fld>
            <a:endParaRPr lang="en-US" altLang="zh-CN"/>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6" y="365211"/>
            <a:ext cx="2628558" cy="581318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3" y="365211"/>
            <a:ext cx="7733293" cy="581318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5"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D4F082CA-07AB-46EF-A0FD-8A72281CB97F}" type="slidenum">
              <a:rPr lang="zh-CN" altLang="en-US"/>
              <a:t>‹#›</a:t>
            </a:fld>
            <a:endParaRPr lang="en-US" altLang="zh-CN"/>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descr="C:\Users\vivianting\Desktop\未标题8.png"/>
          <p:cNvPicPr>
            <a:picLocks noChangeAspect="1" noChangeArrowheads="1"/>
          </p:cNvPicPr>
          <p:nvPr userDrawn="1"/>
        </p:nvPicPr>
        <p:blipFill>
          <a:blip r:embed="rId2" cstate="print"/>
          <a:srcRect l="4971" t="1717" r="74190" b="70428"/>
          <a:stretch>
            <a:fillRect/>
          </a:stretch>
        </p:blipFill>
        <p:spPr bwMode="auto">
          <a:xfrm>
            <a:off x="10380899" y="5288660"/>
            <a:ext cx="1809514" cy="1570930"/>
          </a:xfrm>
          <a:prstGeom prst="rect">
            <a:avLst/>
          </a:prstGeom>
          <a:noFill/>
          <a:ln w="9525">
            <a:noFill/>
            <a:miter lim="800000"/>
            <a:headEnd/>
            <a:tailEnd/>
          </a:ln>
        </p:spPr>
      </p:pic>
      <p:cxnSp>
        <p:nvCxnSpPr>
          <p:cNvPr id="5" name="直接连接符 4"/>
          <p:cNvCxnSpPr/>
          <p:nvPr userDrawn="1"/>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 name="Picture 16"/>
          <p:cNvPicPr>
            <a:picLocks noChangeAspect="1" noChangeArrowheads="1"/>
          </p:cNvPicPr>
          <p:nvPr userDrawn="1"/>
        </p:nvPicPr>
        <p:blipFill>
          <a:blip r:embed="rId3" cstate="print"/>
          <a:srcRect/>
          <a:stretch>
            <a:fillRect/>
          </a:stretch>
        </p:blipFill>
        <p:spPr bwMode="auto">
          <a:xfrm>
            <a:off x="0" y="2"/>
            <a:ext cx="1231740" cy="912495"/>
          </a:xfrm>
          <a:prstGeom prst="rect">
            <a:avLst/>
          </a:prstGeom>
          <a:noFill/>
          <a:ln w="9525">
            <a:noFill/>
            <a:miter lim="800000"/>
            <a:headEnd/>
            <a:tailEnd/>
          </a:ln>
        </p:spPr>
      </p:pic>
      <p:pic>
        <p:nvPicPr>
          <p:cNvPr id="7" name="Picture 9"/>
          <p:cNvPicPr>
            <a:picLocks noChangeAspect="1" noChangeArrowheads="1"/>
          </p:cNvPicPr>
          <p:nvPr userDrawn="1"/>
        </p:nvPicPr>
        <p:blipFill>
          <a:blip r:embed="rId4" cstate="print"/>
          <a:srcRect l="10513" t="10342" r="12415" b="6898"/>
          <a:stretch>
            <a:fillRect/>
          </a:stretch>
        </p:blipFill>
        <p:spPr bwMode="auto">
          <a:xfrm>
            <a:off x="9959738" y="52932"/>
            <a:ext cx="1839145" cy="1003532"/>
          </a:xfrm>
          <a:prstGeom prst="rect">
            <a:avLst/>
          </a:prstGeom>
          <a:noFill/>
          <a:ln w="12700" algn="ctr">
            <a:noFill/>
            <a:miter lim="800000"/>
            <a:headEnd/>
            <a:tailEnd/>
          </a:ln>
        </p:spPr>
      </p:pic>
      <p:sp>
        <p:nvSpPr>
          <p:cNvPr id="8" name="矩形 7"/>
          <p:cNvSpPr/>
          <p:nvPr userDrawn="1"/>
        </p:nvSpPr>
        <p:spPr>
          <a:xfrm>
            <a:off x="5" y="0"/>
            <a:ext cx="12190413"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a:defRPr/>
            </a:pPr>
            <a:endParaRPr lang="zh-CN" altLang="en-US" dirty="0">
              <a:solidFill>
                <a:prstClr val="white"/>
              </a:solidFill>
            </a:endParaRPr>
          </a:p>
        </p:txBody>
      </p:sp>
      <p:pic>
        <p:nvPicPr>
          <p:cNvPr id="9" name="Picture 2055" descr="色条 拷贝"/>
          <p:cNvPicPr>
            <a:picLocks noChangeAspect="1" noChangeArrowheads="1"/>
          </p:cNvPicPr>
          <p:nvPr userDrawn="1"/>
        </p:nvPicPr>
        <p:blipFill>
          <a:blip r:embed="rId5" cstate="print"/>
          <a:srcRect/>
          <a:stretch>
            <a:fillRect/>
          </a:stretch>
        </p:blipFill>
        <p:spPr bwMode="auto">
          <a:xfrm>
            <a:off x="5" y="1501069"/>
            <a:ext cx="12190413" cy="3700790"/>
          </a:xfrm>
          <a:prstGeom prst="rect">
            <a:avLst/>
          </a:prstGeom>
          <a:noFill/>
          <a:ln w="9525">
            <a:noFill/>
            <a:miter lim="800000"/>
            <a:headEnd/>
            <a:tailEnd/>
          </a:ln>
        </p:spPr>
      </p:pic>
      <p:pic>
        <p:nvPicPr>
          <p:cNvPr id="10" name="Picture 3" descr="C:\Users\vivianting\Desktop\1234131.png"/>
          <p:cNvPicPr>
            <a:picLocks noChangeAspect="1" noChangeArrowheads="1"/>
          </p:cNvPicPr>
          <p:nvPr userDrawn="1"/>
        </p:nvPicPr>
        <p:blipFill>
          <a:blip r:embed="rId6" cstate="print"/>
          <a:srcRect/>
          <a:stretch>
            <a:fillRect/>
          </a:stretch>
        </p:blipFill>
        <p:spPr bwMode="auto">
          <a:xfrm>
            <a:off x="9714240" y="213833"/>
            <a:ext cx="1983059" cy="1031055"/>
          </a:xfrm>
          <a:prstGeom prst="rect">
            <a:avLst/>
          </a:prstGeom>
          <a:noFill/>
          <a:ln w="9525">
            <a:noFill/>
            <a:miter lim="800000"/>
            <a:headEnd/>
            <a:tailEnd/>
          </a:ln>
        </p:spPr>
      </p:pic>
      <p:sp>
        <p:nvSpPr>
          <p:cNvPr id="2" name="标题 1"/>
          <p:cNvSpPr>
            <a:spLocks noGrp="1"/>
          </p:cNvSpPr>
          <p:nvPr>
            <p:ph type="ctrTitle"/>
          </p:nvPr>
        </p:nvSpPr>
        <p:spPr>
          <a:xfrm>
            <a:off x="914286" y="1917280"/>
            <a:ext cx="10361851" cy="2016690"/>
          </a:xfrm>
          <a:prstGeom prst="rect">
            <a:avLst/>
          </a:prstGeom>
        </p:spPr>
        <p:txBody>
          <a:bodyPr>
            <a:normAutofit/>
          </a:bodyPr>
          <a:lstStyle>
            <a:lvl1pPr>
              <a:defRPr sz="3600" b="1" baseline="0">
                <a:solidFill>
                  <a:schemeClr val="bg1"/>
                </a:solidFill>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567" y="4222065"/>
            <a:ext cx="8533289" cy="936321"/>
          </a:xfrm>
          <a:prstGeom prst="rect">
            <a:avLst/>
          </a:prstGeo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5"/>
            <a:ext cx="10971372" cy="5076677"/>
          </a:xfrm>
          <a:prstGeom prst="rect">
            <a:avLst/>
          </a:prstGeom>
        </p:spPr>
        <p:txBody>
          <a:bodyPr/>
          <a:lstStyle>
            <a:lvl1pPr>
              <a:lnSpc>
                <a:spcPct val="150000"/>
              </a:lnSpc>
              <a:buClr>
                <a:srgbClr val="C00000"/>
              </a:buClr>
              <a:buFont typeface="Wingdings" panose="05000000000000000000" pitchFamily="2" charset="2"/>
              <a:buChar char="n"/>
              <a:defRPr sz="1600" baseline="0">
                <a:latin typeface="微软雅黑" panose="020B0503020204020204" pitchFamily="34" charset="-122"/>
                <a:ea typeface="微软雅黑" panose="020B0503020204020204" pitchFamily="34" charset="-122"/>
              </a:defRPr>
            </a:lvl1pPr>
            <a:lvl2pPr marL="742950" indent="-285750">
              <a:lnSpc>
                <a:spcPct val="150000"/>
              </a:lnSpc>
              <a:buClr>
                <a:srgbClr val="C00000"/>
              </a:buClr>
              <a:buFont typeface="Wingdings" panose="05000000000000000000" pitchFamily="2" charset="2"/>
              <a:buChar char="Ø"/>
              <a:defRPr sz="1400" baseline="0">
                <a:solidFill>
                  <a:schemeClr val="tx1"/>
                </a:solidFill>
                <a:latin typeface="微软雅黑" panose="020B0503020204020204" pitchFamily="34" charset="-122"/>
                <a:ea typeface="微软雅黑" panose="020B0503020204020204" pitchFamily="34" charset="-122"/>
              </a:defRPr>
            </a:lvl2pPr>
            <a:lvl3pPr marL="1074420" indent="-160020">
              <a:lnSpc>
                <a:spcPct val="150000"/>
              </a:lnSpc>
              <a:buClr>
                <a:srgbClr val="C00000"/>
              </a:buClr>
              <a:buFont typeface="Wingdings" panose="05000000000000000000" pitchFamily="2" charset="2"/>
              <a:buChar char="ü"/>
              <a:defRPr sz="12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标题占位符 12"/>
          <p:cNvSpPr>
            <a:spLocks noGrp="1"/>
          </p:cNvSpPr>
          <p:nvPr>
            <p:ph type="title"/>
          </p:nvPr>
        </p:nvSpPr>
        <p:spPr>
          <a:xfrm>
            <a:off x="609527" y="142889"/>
            <a:ext cx="9295217" cy="714545"/>
          </a:xfrm>
          <a:prstGeom prst="rect">
            <a:avLst/>
          </a:prstGeom>
        </p:spPr>
        <p:txBody>
          <a:bodyPr rtlCol="0">
            <a:normAutofit/>
          </a:bodyPr>
          <a:lstStyle>
            <a:lvl1pPr>
              <a:defRPr sz="24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cxnSp>
        <p:nvCxnSpPr>
          <p:cNvPr id="4" name="直接连接符 3"/>
          <p:cNvCxnSpPr/>
          <p:nvPr/>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5" name="Picture 9"/>
          <p:cNvPicPr>
            <a:picLocks noChangeAspect="1" noChangeArrowheads="1"/>
          </p:cNvPicPr>
          <p:nvPr/>
        </p:nvPicPr>
        <p:blipFill>
          <a:blip r:embed="rId2" cstate="print"/>
          <a:srcRect l="10513" t="10342" r="12415" b="6898"/>
          <a:stretch>
            <a:fillRect/>
          </a:stretch>
        </p:blipFill>
        <p:spPr bwMode="auto">
          <a:xfrm>
            <a:off x="9959738" y="52932"/>
            <a:ext cx="1839145" cy="1003532"/>
          </a:xfrm>
          <a:prstGeom prst="rect">
            <a:avLst/>
          </a:prstGeom>
          <a:noFill/>
          <a:ln w="12700" algn="ctr">
            <a:noFill/>
            <a:miter lim="800000"/>
            <a:headEnd/>
            <a:tailEnd/>
          </a:ln>
        </p:spPr>
      </p:pic>
      <p:sp>
        <p:nvSpPr>
          <p:cNvPr id="6" name="灯片编号占位符 5"/>
          <p:cNvSpPr txBox="1"/>
          <p:nvPr/>
        </p:nvSpPr>
        <p:spPr bwMode="auto">
          <a:xfrm>
            <a:off x="10990421" y="6419223"/>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p>
            <a:pPr algn="r"/>
            <a:fld id="{9AFD2E67-A9A5-439F-A198-3ADE9BE17C5D}" type="slidenum">
              <a:rPr lang="zh-CN" altLang="en-US" sz="1000" b="1">
                <a:solidFill>
                  <a:srgbClr val="000000"/>
                </a:solidFill>
                <a:latin typeface="Arial" panose="020B0604020202020204" pitchFamily="34" charset="0"/>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pitchFamily="34" charset="0"/>
              <a:ea typeface="宋体" panose="02010600030101010101" pitchFamily="2" charset="-122"/>
              <a:cs typeface="Tahoma" panose="020B0604030504040204" pitchFamily="34" charset="0"/>
            </a:endParaRPr>
          </a:p>
        </p:txBody>
      </p:sp>
      <p:sp>
        <p:nvSpPr>
          <p:cNvPr id="7" name="Text Box 34"/>
          <p:cNvSpPr txBox="1">
            <a:spLocks noChangeArrowheads="1"/>
          </p:cNvSpPr>
          <p:nvPr userDrawn="1"/>
        </p:nvSpPr>
        <p:spPr bwMode="auto">
          <a:xfrm>
            <a:off x="-1456347" y="-27524"/>
            <a:ext cx="1426718" cy="1001900"/>
          </a:xfrm>
          <a:prstGeom prst="rect">
            <a:avLst/>
          </a:prstGeom>
          <a:noFill/>
          <a:ln>
            <a:noFill/>
          </a:ln>
        </p:spPr>
        <p:txBody>
          <a:bodyPr wrap="none"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一级标题</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/24</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编号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红</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文字</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 </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p:txBody>
      </p:sp>
      <p:sp>
        <p:nvSpPr>
          <p:cNvPr id="8" name="Text Box 35"/>
          <p:cNvSpPr txBox="1">
            <a:spLocks noChangeArrowheads="1"/>
          </p:cNvSpPr>
          <p:nvPr userDrawn="1"/>
        </p:nvSpPr>
        <p:spPr bwMode="auto">
          <a:xfrm>
            <a:off x="-1255971" y="3127046"/>
            <a:ext cx="1226342" cy="1186565"/>
          </a:xfrm>
          <a:prstGeom prst="rect">
            <a:avLst/>
          </a:prstGeom>
          <a:noFill/>
          <a:ln>
            <a:noFill/>
          </a:ln>
        </p:spPr>
        <p:txBody>
          <a:bodyPr wrap="none"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正文</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辅助</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华文楷体" panose="02010600040101010101" pitchFamily="2" charset="-122"/>
                <a:ea typeface="华文楷体" panose="02010600040101010101" pitchFamily="2" charset="-122"/>
                <a:cs typeface="Calibri" panose="020F0502020204030204" pitchFamily="34" charset="0"/>
              </a:rPr>
              <a:t>华文楷体</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14-16</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p>
        </p:txBody>
      </p:sp>
      <p:sp>
        <p:nvSpPr>
          <p:cNvPr id="9" name="Rectangle 66"/>
          <p:cNvSpPr>
            <a:spLocks noChangeArrowheads="1"/>
          </p:cNvSpPr>
          <p:nvPr userDrawn="1"/>
        </p:nvSpPr>
        <p:spPr bwMode="auto">
          <a:xfrm>
            <a:off x="12315285" y="4758548"/>
            <a:ext cx="192591" cy="300169"/>
          </a:xfrm>
          <a:prstGeom prst="rect">
            <a:avLst/>
          </a:prstGeom>
          <a:solidFill>
            <a:srgbClr val="787878"/>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10" name="Text Box 67"/>
          <p:cNvSpPr txBox="1">
            <a:spLocks noChangeArrowheads="1"/>
          </p:cNvSpPr>
          <p:nvPr userDrawn="1"/>
        </p:nvSpPr>
        <p:spPr bwMode="auto">
          <a:xfrm>
            <a:off x="12503641" y="4763605"/>
            <a:ext cx="1648669"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120,120,120</a:t>
            </a:r>
          </a:p>
        </p:txBody>
      </p:sp>
      <p:sp>
        <p:nvSpPr>
          <p:cNvPr id="11" name="Rectangle 68"/>
          <p:cNvSpPr>
            <a:spLocks noChangeArrowheads="1"/>
          </p:cNvSpPr>
          <p:nvPr userDrawn="1"/>
        </p:nvSpPr>
        <p:spPr bwMode="auto">
          <a:xfrm>
            <a:off x="12315285" y="2198903"/>
            <a:ext cx="192591" cy="300169"/>
          </a:xfrm>
          <a:prstGeom prst="rect">
            <a:avLst/>
          </a:prstGeom>
          <a:solidFill>
            <a:srgbClr val="CD0000"/>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12" name="Rectangle 70"/>
          <p:cNvSpPr>
            <a:spLocks noChangeArrowheads="1"/>
          </p:cNvSpPr>
          <p:nvPr userDrawn="1"/>
        </p:nvSpPr>
        <p:spPr bwMode="auto">
          <a:xfrm>
            <a:off x="12315285" y="2546121"/>
            <a:ext cx="192591" cy="300169"/>
          </a:xfrm>
          <a:prstGeom prst="rect">
            <a:avLst/>
          </a:prstGeom>
          <a:solidFill>
            <a:srgbClr val="A0A0A0"/>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13" name="Text Box 71"/>
          <p:cNvSpPr txBox="1">
            <a:spLocks noChangeArrowheads="1"/>
          </p:cNvSpPr>
          <p:nvPr userDrawn="1"/>
        </p:nvSpPr>
        <p:spPr bwMode="auto">
          <a:xfrm>
            <a:off x="12503641" y="2212436"/>
            <a:ext cx="1648669"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205,0,0</a:t>
            </a:r>
          </a:p>
        </p:txBody>
      </p:sp>
      <p:sp>
        <p:nvSpPr>
          <p:cNvPr id="14" name="Text Box 73"/>
          <p:cNvSpPr txBox="1">
            <a:spLocks noChangeArrowheads="1"/>
          </p:cNvSpPr>
          <p:nvPr userDrawn="1"/>
        </p:nvSpPr>
        <p:spPr bwMode="auto">
          <a:xfrm>
            <a:off x="12503643" y="2565995"/>
            <a:ext cx="1936499"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160,160,160</a:t>
            </a:r>
          </a:p>
        </p:txBody>
      </p:sp>
      <p:cxnSp>
        <p:nvCxnSpPr>
          <p:cNvPr id="15" name="直接连接符 16"/>
          <p:cNvCxnSpPr>
            <a:cxnSpLocks noChangeShapeType="1"/>
          </p:cNvCxnSpPr>
          <p:nvPr userDrawn="1"/>
        </p:nvCxnSpPr>
        <p:spPr bwMode="auto">
          <a:xfrm>
            <a:off x="5" y="954838"/>
            <a:ext cx="12190413" cy="0"/>
          </a:xfrm>
          <a:prstGeom prst="line">
            <a:avLst/>
          </a:prstGeom>
          <a:noFill/>
          <a:ln w="19050" algn="ctr">
            <a:solidFill>
              <a:schemeClr val="accent2"/>
            </a:solidFill>
            <a:round/>
          </a:ln>
          <a:effectLst>
            <a:outerShdw dist="20000" dir="5400000" rotWithShape="0">
              <a:srgbClr val="B2B2B2">
                <a:alpha val="37999"/>
              </a:srgbClr>
            </a:outerShdw>
          </a:effectLst>
        </p:spPr>
      </p:cxnSp>
      <p:pic>
        <p:nvPicPr>
          <p:cNvPr id="16" name="Picture 9"/>
          <p:cNvPicPr>
            <a:picLocks noChangeAspect="1" noChangeArrowheads="1"/>
          </p:cNvPicPr>
          <p:nvPr userDrawn="1"/>
        </p:nvPicPr>
        <p:blipFill>
          <a:blip r:embed="rId3" cstate="print"/>
          <a:srcRect l="10513" t="10342" r="12415" b="6898"/>
          <a:stretch>
            <a:fillRect/>
          </a:stretch>
        </p:blipFill>
        <p:spPr bwMode="auto">
          <a:xfrm>
            <a:off x="9959738" y="52932"/>
            <a:ext cx="1839145" cy="1003532"/>
          </a:xfrm>
          <a:prstGeom prst="rect">
            <a:avLst/>
          </a:prstGeom>
          <a:noFill/>
          <a:ln w="9525">
            <a:noFill/>
            <a:miter lim="800000"/>
            <a:headEnd/>
            <a:tailEnd/>
          </a:ln>
        </p:spPr>
      </p:pic>
      <p:sp>
        <p:nvSpPr>
          <p:cNvPr id="17" name="Text Box 111"/>
          <p:cNvSpPr txBox="1">
            <a:spLocks noChangeArrowheads="1"/>
          </p:cNvSpPr>
          <p:nvPr userDrawn="1"/>
        </p:nvSpPr>
        <p:spPr bwMode="auto">
          <a:xfrm>
            <a:off x="12503641" y="5640108"/>
            <a:ext cx="1648669"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p:txBody>
      </p:sp>
      <p:sp>
        <p:nvSpPr>
          <p:cNvPr id="18" name="Rectangle 112"/>
          <p:cNvSpPr>
            <a:spLocks noChangeArrowheads="1"/>
          </p:cNvSpPr>
          <p:nvPr userDrawn="1"/>
        </p:nvSpPr>
        <p:spPr bwMode="auto">
          <a:xfrm>
            <a:off x="12315285" y="5647754"/>
            <a:ext cx="192591" cy="300169"/>
          </a:xfrm>
          <a:prstGeom prst="rect">
            <a:avLst/>
          </a:prstGeom>
          <a:solidFill>
            <a:srgbClr val="FF0000"/>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19" name="Text Box 118"/>
          <p:cNvSpPr txBox="1">
            <a:spLocks noChangeArrowheads="1"/>
          </p:cNvSpPr>
          <p:nvPr userDrawn="1"/>
        </p:nvSpPr>
        <p:spPr bwMode="auto">
          <a:xfrm>
            <a:off x="12319514" y="5301364"/>
            <a:ext cx="880419"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强调</a:t>
            </a:r>
          </a:p>
        </p:txBody>
      </p:sp>
      <p:sp>
        <p:nvSpPr>
          <p:cNvPr id="20" name="Text Box 120"/>
          <p:cNvSpPr txBox="1">
            <a:spLocks noChangeArrowheads="1"/>
          </p:cNvSpPr>
          <p:nvPr userDrawn="1"/>
        </p:nvSpPr>
        <p:spPr bwMode="auto">
          <a:xfrm>
            <a:off x="12319514" y="1918149"/>
            <a:ext cx="1487822"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图表配色</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a:t>
            </a:r>
            <a:endPar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1" name="Text Box 121"/>
          <p:cNvSpPr txBox="1">
            <a:spLocks noChangeArrowheads="1"/>
          </p:cNvSpPr>
          <p:nvPr userDrawn="1"/>
        </p:nvSpPr>
        <p:spPr bwMode="auto">
          <a:xfrm>
            <a:off x="12319514" y="4450270"/>
            <a:ext cx="880419"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边框</a:t>
            </a:r>
          </a:p>
        </p:txBody>
      </p:sp>
      <p:sp>
        <p:nvSpPr>
          <p:cNvPr id="22" name="Text Box 34"/>
          <p:cNvSpPr txBox="1">
            <a:spLocks noChangeArrowheads="1"/>
          </p:cNvSpPr>
          <p:nvPr userDrawn="1"/>
        </p:nvSpPr>
        <p:spPr bwMode="auto">
          <a:xfrm>
            <a:off x="-1456347" y="1179257"/>
            <a:ext cx="1426718" cy="1001900"/>
          </a:xfrm>
          <a:prstGeom prst="rect">
            <a:avLst/>
          </a:prstGeom>
          <a:noFill/>
          <a:ln>
            <a:noFill/>
          </a:ln>
        </p:spPr>
        <p:txBody>
          <a:bodyPr wrap="none"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二级标题</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/16-18</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项目符号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红</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文字</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 </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p:txBody>
      </p:sp>
      <p:sp>
        <p:nvSpPr>
          <p:cNvPr id="23" name="Rectangle 68"/>
          <p:cNvSpPr>
            <a:spLocks noChangeArrowheads="1"/>
          </p:cNvSpPr>
          <p:nvPr userDrawn="1"/>
        </p:nvSpPr>
        <p:spPr bwMode="auto">
          <a:xfrm>
            <a:off x="12315285" y="3450145"/>
            <a:ext cx="192591" cy="300169"/>
          </a:xfrm>
          <a:prstGeom prst="rect">
            <a:avLst/>
          </a:prstGeom>
          <a:solidFill>
            <a:srgbClr val="CD0000"/>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24" name="Rectangle 70"/>
          <p:cNvSpPr>
            <a:spLocks noChangeArrowheads="1"/>
          </p:cNvSpPr>
          <p:nvPr userDrawn="1"/>
        </p:nvSpPr>
        <p:spPr bwMode="auto">
          <a:xfrm>
            <a:off x="12315285" y="3810058"/>
            <a:ext cx="192591" cy="300169"/>
          </a:xfrm>
          <a:prstGeom prst="rect">
            <a:avLst/>
          </a:prstGeom>
          <a:solidFill>
            <a:srgbClr val="004B69"/>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25" name="Text Box 71"/>
          <p:cNvSpPr txBox="1">
            <a:spLocks noChangeArrowheads="1"/>
          </p:cNvSpPr>
          <p:nvPr userDrawn="1"/>
        </p:nvSpPr>
        <p:spPr bwMode="auto">
          <a:xfrm>
            <a:off x="12505757" y="3463671"/>
            <a:ext cx="1646552"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205,0,0</a:t>
            </a:r>
          </a:p>
        </p:txBody>
      </p:sp>
      <p:sp>
        <p:nvSpPr>
          <p:cNvPr id="27" name="Text Box 73"/>
          <p:cNvSpPr txBox="1">
            <a:spLocks noChangeArrowheads="1"/>
          </p:cNvSpPr>
          <p:nvPr userDrawn="1"/>
        </p:nvSpPr>
        <p:spPr bwMode="auto">
          <a:xfrm>
            <a:off x="12505761" y="3789717"/>
            <a:ext cx="1936497"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0,75,105</a:t>
            </a:r>
          </a:p>
        </p:txBody>
      </p:sp>
      <p:sp>
        <p:nvSpPr>
          <p:cNvPr id="28" name="Text Box 120"/>
          <p:cNvSpPr txBox="1">
            <a:spLocks noChangeArrowheads="1"/>
          </p:cNvSpPr>
          <p:nvPr userDrawn="1"/>
        </p:nvSpPr>
        <p:spPr bwMode="auto">
          <a:xfrm>
            <a:off x="12319514" y="3169386"/>
            <a:ext cx="1487822"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图表配色</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B</a:t>
            </a:r>
            <a:endPar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9" name="Text Box 111"/>
          <p:cNvSpPr txBox="1">
            <a:spLocks noChangeArrowheads="1"/>
          </p:cNvSpPr>
          <p:nvPr userDrawn="1"/>
        </p:nvSpPr>
        <p:spPr bwMode="auto">
          <a:xfrm>
            <a:off x="12505757" y="5978857"/>
            <a:ext cx="1646552" cy="263236"/>
          </a:xfrm>
          <a:prstGeom prst="rect">
            <a:avLst/>
          </a:prstGeom>
          <a:noFill/>
          <a:ln>
            <a:noFill/>
          </a:ln>
        </p:spPr>
        <p:txBody>
          <a:bodyPr lIns="77810" tIns="38905" rIns="77810" bIns="38905">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255,190,0</a:t>
            </a:r>
          </a:p>
        </p:txBody>
      </p:sp>
      <p:sp>
        <p:nvSpPr>
          <p:cNvPr id="30" name="Rectangle 112"/>
          <p:cNvSpPr>
            <a:spLocks noChangeArrowheads="1"/>
          </p:cNvSpPr>
          <p:nvPr userDrawn="1"/>
        </p:nvSpPr>
        <p:spPr bwMode="auto">
          <a:xfrm>
            <a:off x="12315285" y="5984383"/>
            <a:ext cx="192591" cy="300169"/>
          </a:xfrm>
          <a:prstGeom prst="rect">
            <a:avLst/>
          </a:prstGeom>
          <a:solidFill>
            <a:srgbClr val="FFBE00"/>
          </a:solidFill>
          <a:ln w="12700" algn="ctr">
            <a:solidFill>
              <a:schemeClr val="bg1"/>
            </a:solidFill>
            <a:miter lim="800000"/>
          </a:ln>
        </p:spPr>
        <p:txBody>
          <a:bodyPr lIns="77810" tIns="38905" rIns="77810" bIns="38905" anchor="ctr">
            <a:spAutoFit/>
          </a:bodyPr>
          <a:lstStyle>
            <a:lvl1pPr>
              <a:defRPr>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等线" panose="02010600030101010101" pitchFamily="2" charset="-122"/>
                <a:cs typeface="等线" panose="02010600030101010101" pitchFamily="2" charset="-122"/>
              </a:defRPr>
            </a:lvl9pPr>
          </a:lstStyle>
          <a:p>
            <a:pPr algn="ctr">
              <a:lnSpc>
                <a:spcPct val="120000"/>
              </a:lnSpc>
              <a:defRPr/>
            </a:pPr>
            <a:endParaRPr kumimoji="1" lang="zh-CN" altLang="en-US" sz="1200">
              <a:solidFill>
                <a:srgbClr val="333399"/>
              </a:solidFill>
              <a:ea typeface="华文中宋" panose="02010600040101010101" pitchFamily="2" charset="-122"/>
              <a:cs typeface="Calibri" panose="020F0502020204030204" pitchFamily="34" charset="0"/>
            </a:endParaRPr>
          </a:p>
        </p:txBody>
      </p:sp>
      <p:sp>
        <p:nvSpPr>
          <p:cNvPr id="2" name="标题 1"/>
          <p:cNvSpPr>
            <a:spLocks noGrp="1"/>
          </p:cNvSpPr>
          <p:nvPr>
            <p:ph type="title"/>
          </p:nvPr>
        </p:nvSpPr>
        <p:spPr>
          <a:xfrm>
            <a:off x="97362" y="273967"/>
            <a:ext cx="9108947" cy="666904"/>
          </a:xfrm>
        </p:spPr>
        <p:txBody>
          <a:bodyPr/>
          <a:lstStyle>
            <a:lvl1pPr>
              <a:defRPr baseline="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stStyle>
          <a:p>
            <a:r>
              <a:rPr lang="zh-CN" altLang="en-US" dirty="0"/>
              <a:t>单击此处编辑母版标题样式</a:t>
            </a:r>
          </a:p>
        </p:txBody>
      </p:sp>
      <p:sp>
        <p:nvSpPr>
          <p:cNvPr id="26" name="内容占位符 25"/>
          <p:cNvSpPr>
            <a:spLocks noGrp="1"/>
          </p:cNvSpPr>
          <p:nvPr>
            <p:ph sz="quarter" idx="11"/>
          </p:nvPr>
        </p:nvSpPr>
        <p:spPr>
          <a:xfrm>
            <a:off x="97363" y="1058730"/>
            <a:ext cx="11825442" cy="914612"/>
          </a:xfrm>
        </p:spPr>
        <p:txBody>
          <a:bodyPr/>
          <a:lstStyle>
            <a:lvl1pPr marL="225425" indent="-22542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vl2pPr marL="608965" indent="-22034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2pPr>
            <a:lvl3pPr marL="913130" indent="-13525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0" descr="C:\Users\vivianting\Desktop\未标题8.png"/>
          <p:cNvPicPr>
            <a:picLocks noChangeAspect="1" noChangeArrowheads="1"/>
          </p:cNvPicPr>
          <p:nvPr userDrawn="1"/>
        </p:nvPicPr>
        <p:blipFill>
          <a:blip r:embed="rId2" cstate="print"/>
          <a:srcRect l="4971" t="1717" r="74190" b="70428"/>
          <a:stretch>
            <a:fillRect/>
          </a:stretch>
        </p:blipFill>
        <p:spPr bwMode="auto">
          <a:xfrm>
            <a:off x="10380899" y="5288660"/>
            <a:ext cx="1809514" cy="1570930"/>
          </a:xfrm>
          <a:prstGeom prst="rect">
            <a:avLst/>
          </a:prstGeom>
          <a:noFill/>
          <a:ln w="9525">
            <a:noFill/>
            <a:miter lim="800000"/>
            <a:headEnd/>
            <a:tailEnd/>
          </a:ln>
        </p:spPr>
      </p:pic>
      <p:cxnSp>
        <p:nvCxnSpPr>
          <p:cNvPr id="5" name="直接连接符 4"/>
          <p:cNvCxnSpPr/>
          <p:nvPr/>
        </p:nvCxnSpPr>
        <p:spPr bwMode="auto">
          <a:xfrm>
            <a:off x="3"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 name="Picture 16"/>
          <p:cNvPicPr>
            <a:picLocks noChangeAspect="1" noChangeArrowheads="1"/>
          </p:cNvPicPr>
          <p:nvPr userDrawn="1"/>
        </p:nvPicPr>
        <p:blipFill>
          <a:blip r:embed="rId3" cstate="print"/>
          <a:srcRect/>
          <a:stretch>
            <a:fillRect/>
          </a:stretch>
        </p:blipFill>
        <p:spPr bwMode="auto">
          <a:xfrm>
            <a:off x="0" y="2"/>
            <a:ext cx="1231740" cy="912495"/>
          </a:xfrm>
          <a:prstGeom prst="rect">
            <a:avLst/>
          </a:prstGeom>
          <a:noFill/>
          <a:ln w="9525">
            <a:noFill/>
            <a:miter lim="800000"/>
            <a:headEnd/>
            <a:tailEnd/>
          </a:ln>
        </p:spPr>
      </p:pic>
      <p:pic>
        <p:nvPicPr>
          <p:cNvPr id="7" name="Picture 9"/>
          <p:cNvPicPr>
            <a:picLocks noChangeAspect="1" noChangeArrowheads="1"/>
          </p:cNvPicPr>
          <p:nvPr userDrawn="1"/>
        </p:nvPicPr>
        <p:blipFill>
          <a:blip r:embed="rId4" cstate="print"/>
          <a:srcRect l="10513" t="10342" r="12415" b="6898"/>
          <a:stretch>
            <a:fillRect/>
          </a:stretch>
        </p:blipFill>
        <p:spPr bwMode="auto">
          <a:xfrm>
            <a:off x="9959738" y="52932"/>
            <a:ext cx="1839145" cy="1003532"/>
          </a:xfrm>
          <a:prstGeom prst="rect">
            <a:avLst/>
          </a:prstGeom>
          <a:noFill/>
          <a:ln w="12700">
            <a:noFill/>
            <a:miter lim="800000"/>
            <a:headEnd/>
            <a:tailEnd/>
          </a:ln>
        </p:spPr>
      </p:pic>
      <p:sp>
        <p:nvSpPr>
          <p:cNvPr id="8" name="矩形 7"/>
          <p:cNvSpPr/>
          <p:nvPr/>
        </p:nvSpPr>
        <p:spPr>
          <a:xfrm>
            <a:off x="3" y="0"/>
            <a:ext cx="12190413"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3" rIns="91407" bIns="45703" anchor="ctr"/>
          <a:lstStyle/>
          <a:p>
            <a:pPr algn="ctr">
              <a:defRPr/>
            </a:pPr>
            <a:endParaRPr lang="zh-CN" altLang="en-US" dirty="0">
              <a:solidFill>
                <a:prstClr val="white"/>
              </a:solidFill>
            </a:endParaRPr>
          </a:p>
        </p:txBody>
      </p:sp>
      <p:pic>
        <p:nvPicPr>
          <p:cNvPr id="9" name="Picture 2055" descr="色条 拷贝"/>
          <p:cNvPicPr>
            <a:picLocks noChangeAspect="1" noChangeArrowheads="1"/>
          </p:cNvPicPr>
          <p:nvPr userDrawn="1"/>
        </p:nvPicPr>
        <p:blipFill>
          <a:blip r:embed="rId5" cstate="print"/>
          <a:srcRect/>
          <a:stretch>
            <a:fillRect/>
          </a:stretch>
        </p:blipFill>
        <p:spPr bwMode="auto">
          <a:xfrm>
            <a:off x="3" y="1501067"/>
            <a:ext cx="12190413" cy="3700790"/>
          </a:xfrm>
          <a:prstGeom prst="rect">
            <a:avLst/>
          </a:prstGeom>
          <a:noFill/>
          <a:ln w="9525">
            <a:noFill/>
            <a:miter lim="800000"/>
            <a:headEnd/>
            <a:tailEnd/>
          </a:ln>
        </p:spPr>
      </p:pic>
      <p:pic>
        <p:nvPicPr>
          <p:cNvPr id="10" name="Picture 3" descr="C:\Users\vivianting\Desktop\1234131.png"/>
          <p:cNvPicPr>
            <a:picLocks noChangeAspect="1" noChangeArrowheads="1"/>
          </p:cNvPicPr>
          <p:nvPr userDrawn="1"/>
        </p:nvPicPr>
        <p:blipFill>
          <a:blip r:embed="rId6" cstate="print"/>
          <a:srcRect/>
          <a:stretch>
            <a:fillRect/>
          </a:stretch>
        </p:blipFill>
        <p:spPr bwMode="auto">
          <a:xfrm>
            <a:off x="10222173" y="262528"/>
            <a:ext cx="1595759" cy="1028938"/>
          </a:xfrm>
          <a:prstGeom prst="rect">
            <a:avLst/>
          </a:prstGeom>
          <a:noFill/>
          <a:ln w="9525">
            <a:noFill/>
            <a:miter lim="800000"/>
            <a:headEnd/>
            <a:tailEnd/>
          </a:ln>
        </p:spPr>
      </p:pic>
      <p:sp>
        <p:nvSpPr>
          <p:cNvPr id="2" name="标题 1"/>
          <p:cNvSpPr>
            <a:spLocks noGrp="1"/>
          </p:cNvSpPr>
          <p:nvPr>
            <p:ph type="ctrTitle"/>
          </p:nvPr>
        </p:nvSpPr>
        <p:spPr>
          <a:xfrm>
            <a:off x="914284" y="1917280"/>
            <a:ext cx="10361851" cy="2016690"/>
          </a:xfrm>
          <a:prstGeom prst="rect">
            <a:avLst/>
          </a:prstGeom>
        </p:spPr>
        <p:txBody>
          <a:bodyPr>
            <a:normAutofit/>
          </a:bodyPr>
          <a:lstStyle>
            <a:lvl1pPr>
              <a:defRPr sz="3600" b="1" baseline="0">
                <a:solidFill>
                  <a:schemeClr val="bg1"/>
                </a:solidFill>
                <a:latin typeface="Arial" panose="020B0604020202020204" pitchFamily="34" charset="0"/>
                <a:ea typeface="黑体" panose="02010609060101010101" pitchFamily="49" charset="-122"/>
              </a:defRPr>
            </a:lvl1pPr>
          </a:lstStyle>
          <a:p>
            <a:r>
              <a:rPr lang="zh-CN" altLang="en-US" noProof="1"/>
              <a:t>单击此处编辑母版标题样式</a:t>
            </a:r>
          </a:p>
        </p:txBody>
      </p:sp>
      <p:sp>
        <p:nvSpPr>
          <p:cNvPr id="3" name="副标题 2"/>
          <p:cNvSpPr>
            <a:spLocks noGrp="1"/>
          </p:cNvSpPr>
          <p:nvPr>
            <p:ph type="subTitle" idx="1"/>
          </p:nvPr>
        </p:nvSpPr>
        <p:spPr>
          <a:xfrm>
            <a:off x="1828565" y="4222065"/>
            <a:ext cx="8533289" cy="936321"/>
          </a:xfrm>
          <a:prstGeom prst="rect">
            <a:avLst/>
          </a:prstGeo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1930"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zh-CN" altLang="en-US" noProof="1"/>
              <a:t>单击此处编辑母版副标题样式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3"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35D5D944-5576-44A4-957B-71DE657EB64E}" type="slidenum">
              <a:rPr lang="zh-CN" altLang="en-US"/>
              <a:t>‹#›</a:t>
            </a:fld>
            <a:endParaRPr lang="en-US" altLang="zh-CN"/>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5"/>
            <a:ext cx="10971372" cy="5076677"/>
          </a:xfrm>
          <a:prstGeom prst="rect">
            <a:avLst/>
          </a:prstGeom>
        </p:spPr>
        <p:txBody>
          <a:bodyPr/>
          <a:lstStyle>
            <a:lvl1pPr>
              <a:lnSpc>
                <a:spcPct val="150000"/>
              </a:lnSpc>
              <a:buClr>
                <a:srgbClr val="C00000"/>
              </a:buClr>
              <a:buFont typeface="Wingdings" panose="05000000000000000000" pitchFamily="2" charset="2"/>
              <a:buChar char="n"/>
              <a:defRPr sz="1600" baseline="0">
                <a:latin typeface="微软雅黑" panose="020B0503020204020204" pitchFamily="34" charset="-122"/>
                <a:ea typeface="微软雅黑" panose="020B0503020204020204" pitchFamily="34" charset="-122"/>
              </a:defRPr>
            </a:lvl1pPr>
            <a:lvl2pPr marL="742950" indent="-285750">
              <a:lnSpc>
                <a:spcPct val="150000"/>
              </a:lnSpc>
              <a:buClr>
                <a:srgbClr val="C00000"/>
              </a:buClr>
              <a:buFont typeface="Wingdings" panose="05000000000000000000" pitchFamily="2" charset="2"/>
              <a:buChar char="Ø"/>
              <a:defRPr sz="1400" baseline="0">
                <a:solidFill>
                  <a:schemeClr val="tx1"/>
                </a:solidFill>
                <a:latin typeface="微软雅黑" panose="020B0503020204020204" pitchFamily="34" charset="-122"/>
                <a:ea typeface="微软雅黑" panose="020B0503020204020204" pitchFamily="34" charset="-122"/>
              </a:defRPr>
            </a:lvl2pPr>
            <a:lvl3pPr marL="1074420" indent="-160020">
              <a:lnSpc>
                <a:spcPct val="150000"/>
              </a:lnSpc>
              <a:buClr>
                <a:srgbClr val="C00000"/>
              </a:buClr>
              <a:buFont typeface="Wingdings" panose="05000000000000000000" pitchFamily="2" charset="2"/>
              <a:buChar char="ü"/>
              <a:defRPr sz="12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5" name="标题占位符 12"/>
          <p:cNvSpPr>
            <a:spLocks noGrp="1"/>
          </p:cNvSpPr>
          <p:nvPr>
            <p:ph type="title"/>
          </p:nvPr>
        </p:nvSpPr>
        <p:spPr>
          <a:xfrm>
            <a:off x="609525" y="142889"/>
            <a:ext cx="9295217" cy="714545"/>
          </a:xfrm>
          <a:prstGeom prst="rect">
            <a:avLst/>
          </a:prstGeom>
        </p:spPr>
        <p:txBody>
          <a:bodyPr rtlCol="0">
            <a:normAutofit/>
          </a:bodyPr>
          <a:lstStyle>
            <a:lvl1pPr>
              <a:defRPr sz="2400" b="1" baseline="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bg>
      <p:bgPr>
        <a:solidFill>
          <a:schemeClr val="bg1"/>
        </a:solidFill>
        <a:effectLst/>
      </p:bgPr>
    </p:bg>
    <p:spTree>
      <p:nvGrpSpPr>
        <p:cNvPr id="1" name=""/>
        <p:cNvGrpSpPr/>
        <p:nvPr/>
      </p:nvGrpSpPr>
      <p:grpSpPr>
        <a:xfrm>
          <a:off x="0" y="0"/>
          <a:ext cx="0" cy="0"/>
          <a:chOff x="0" y="0"/>
          <a:chExt cx="0" cy="0"/>
        </a:xfrm>
      </p:grpSpPr>
      <p:cxnSp>
        <p:nvCxnSpPr>
          <p:cNvPr id="4" name="直接连接符 3"/>
          <p:cNvCxnSpPr/>
          <p:nvPr/>
        </p:nvCxnSpPr>
        <p:spPr bwMode="auto">
          <a:xfrm>
            <a:off x="3"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5" name="Picture 9"/>
          <p:cNvPicPr>
            <a:picLocks noChangeAspect="1" noChangeArrowheads="1"/>
          </p:cNvPicPr>
          <p:nvPr/>
        </p:nvPicPr>
        <p:blipFill>
          <a:blip r:embed="rId2" cstate="print"/>
          <a:srcRect l="10513" t="10342" r="12415" b="6898"/>
          <a:stretch>
            <a:fillRect/>
          </a:stretch>
        </p:blipFill>
        <p:spPr bwMode="auto">
          <a:xfrm>
            <a:off x="9959738" y="52932"/>
            <a:ext cx="1839145" cy="1003532"/>
          </a:xfrm>
          <a:prstGeom prst="rect">
            <a:avLst/>
          </a:prstGeom>
          <a:noFill/>
          <a:ln w="12700">
            <a:noFill/>
            <a:miter lim="800000"/>
            <a:headEnd/>
            <a:tailEnd/>
          </a:ln>
        </p:spPr>
      </p:pic>
      <p:sp>
        <p:nvSpPr>
          <p:cNvPr id="6" name="灯片编号占位符 5"/>
          <p:cNvSpPr txBox="1">
            <a:spLocks noChangeArrowheads="1"/>
          </p:cNvSpPr>
          <p:nvPr/>
        </p:nvSpPr>
        <p:spPr bwMode="auto">
          <a:xfrm>
            <a:off x="10990421" y="6419221"/>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7" tIns="45703" rIns="91407" bIns="45703" anchor="ctr"/>
          <a:lstStyle/>
          <a:p>
            <a:pPr algn="r" eaLnBrk="1" hangingPunct="1">
              <a:buFont typeface="Arial" panose="020B0604020202020204" pitchFamily="34" charset="0"/>
              <a:buNone/>
            </a:pPr>
            <a:fld id="{A2EA1240-285F-4796-BB7A-4DBF78B47266}" type="slidenum">
              <a:rPr lang="zh-CN" altLang="en-US" sz="1000" b="1">
                <a:solidFill>
                  <a:srgbClr val="000000"/>
                </a:solidFill>
                <a:latin typeface="Arial" panose="020B0604020202020204"/>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a:ea typeface="宋体" panose="02010600030101010101" pitchFamily="2" charset="-122"/>
              <a:cs typeface="Tahoma" panose="020B0604030504040204" pitchFamily="34" charset="0"/>
            </a:endParaRPr>
          </a:p>
        </p:txBody>
      </p:sp>
      <p:sp>
        <p:nvSpPr>
          <p:cNvPr id="7" name="Text Box 34"/>
          <p:cNvSpPr txBox="1">
            <a:spLocks noChangeArrowheads="1"/>
          </p:cNvSpPr>
          <p:nvPr/>
        </p:nvSpPr>
        <p:spPr bwMode="auto">
          <a:xfrm>
            <a:off x="-1456331" y="-27521"/>
            <a:ext cx="1426702" cy="1001891"/>
          </a:xfrm>
          <a:prstGeom prst="rect">
            <a:avLst/>
          </a:prstGeom>
          <a:noFill/>
          <a:ln>
            <a:noFill/>
          </a:ln>
        </p:spPr>
        <p:txBody>
          <a:bodyPr wrap="none"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一级标题</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/24</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编号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红</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文字</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 </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p:txBody>
      </p:sp>
      <p:sp>
        <p:nvSpPr>
          <p:cNvPr id="8" name="Text Box 35"/>
          <p:cNvSpPr txBox="1">
            <a:spLocks noChangeArrowheads="1"/>
          </p:cNvSpPr>
          <p:nvPr/>
        </p:nvSpPr>
        <p:spPr bwMode="auto">
          <a:xfrm>
            <a:off x="-1255955" y="3127044"/>
            <a:ext cx="1226326" cy="1186557"/>
          </a:xfrm>
          <a:prstGeom prst="rect">
            <a:avLst/>
          </a:prstGeom>
          <a:noFill/>
          <a:ln>
            <a:noFill/>
          </a:ln>
        </p:spPr>
        <p:txBody>
          <a:bodyPr wrap="none"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正文</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辅助</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华文楷体" panose="02010600040101010101" pitchFamily="2" charset="-122"/>
                <a:ea typeface="华文楷体" panose="02010600040101010101" pitchFamily="2" charset="-122"/>
                <a:cs typeface="Calibri" panose="020F0502020204030204" pitchFamily="34" charset="0"/>
              </a:rPr>
              <a:t>华文楷体</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14-16</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p>
        </p:txBody>
      </p:sp>
      <p:sp>
        <p:nvSpPr>
          <p:cNvPr id="9" name="Rectangle 66"/>
          <p:cNvSpPr>
            <a:spLocks noChangeArrowheads="1"/>
          </p:cNvSpPr>
          <p:nvPr/>
        </p:nvSpPr>
        <p:spPr bwMode="auto">
          <a:xfrm>
            <a:off x="12315283" y="4758550"/>
            <a:ext cx="192591" cy="300161"/>
          </a:xfrm>
          <a:prstGeom prst="rect">
            <a:avLst/>
          </a:prstGeom>
          <a:solidFill>
            <a:srgbClr val="787878"/>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0" name="Text Box 67"/>
          <p:cNvSpPr txBox="1">
            <a:spLocks noChangeArrowheads="1"/>
          </p:cNvSpPr>
          <p:nvPr/>
        </p:nvSpPr>
        <p:spPr bwMode="auto">
          <a:xfrm>
            <a:off x="12503641" y="4763605"/>
            <a:ext cx="1648669"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120,120,120</a:t>
            </a:r>
          </a:p>
        </p:txBody>
      </p:sp>
      <p:sp>
        <p:nvSpPr>
          <p:cNvPr id="11" name="Rectangle 68"/>
          <p:cNvSpPr>
            <a:spLocks noChangeArrowheads="1"/>
          </p:cNvSpPr>
          <p:nvPr/>
        </p:nvSpPr>
        <p:spPr bwMode="auto">
          <a:xfrm>
            <a:off x="12315283" y="2198907"/>
            <a:ext cx="192591" cy="300161"/>
          </a:xfrm>
          <a:prstGeom prst="rect">
            <a:avLst/>
          </a:prstGeom>
          <a:solidFill>
            <a:srgbClr val="CD0000"/>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2" name="Rectangle 70"/>
          <p:cNvSpPr>
            <a:spLocks noChangeArrowheads="1"/>
          </p:cNvSpPr>
          <p:nvPr/>
        </p:nvSpPr>
        <p:spPr bwMode="auto">
          <a:xfrm>
            <a:off x="12315283" y="2546123"/>
            <a:ext cx="192591" cy="300161"/>
          </a:xfrm>
          <a:prstGeom prst="rect">
            <a:avLst/>
          </a:prstGeom>
          <a:solidFill>
            <a:srgbClr val="A0A0A0"/>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3" name="Text Box 71"/>
          <p:cNvSpPr txBox="1">
            <a:spLocks noChangeArrowheads="1"/>
          </p:cNvSpPr>
          <p:nvPr/>
        </p:nvSpPr>
        <p:spPr bwMode="auto">
          <a:xfrm>
            <a:off x="12503641" y="2212434"/>
            <a:ext cx="1648669"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205,0,0</a:t>
            </a:r>
          </a:p>
        </p:txBody>
      </p:sp>
      <p:sp>
        <p:nvSpPr>
          <p:cNvPr id="14" name="Text Box 73"/>
          <p:cNvSpPr txBox="1">
            <a:spLocks noChangeArrowheads="1"/>
          </p:cNvSpPr>
          <p:nvPr/>
        </p:nvSpPr>
        <p:spPr bwMode="auto">
          <a:xfrm>
            <a:off x="12503641" y="2565995"/>
            <a:ext cx="1936499"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160,160,160</a:t>
            </a:r>
          </a:p>
        </p:txBody>
      </p:sp>
      <p:cxnSp>
        <p:nvCxnSpPr>
          <p:cNvPr id="15" name="直接连接符 16"/>
          <p:cNvCxnSpPr>
            <a:cxnSpLocks noChangeShapeType="1"/>
          </p:cNvCxnSpPr>
          <p:nvPr userDrawn="1"/>
        </p:nvCxnSpPr>
        <p:spPr bwMode="auto">
          <a:xfrm>
            <a:off x="3" y="954838"/>
            <a:ext cx="12190413" cy="0"/>
          </a:xfrm>
          <a:prstGeom prst="line">
            <a:avLst/>
          </a:prstGeom>
          <a:noFill/>
          <a:ln w="19050">
            <a:solidFill>
              <a:schemeClr val="accent2"/>
            </a:solidFill>
            <a:round/>
          </a:ln>
          <a:effectLst>
            <a:outerShdw dist="20000" dir="5400000" rotWithShape="0">
              <a:srgbClr val="B2B2B2">
                <a:alpha val="37999"/>
              </a:srgbClr>
            </a:outerShdw>
          </a:effectLst>
        </p:spPr>
      </p:cxnSp>
      <p:pic>
        <p:nvPicPr>
          <p:cNvPr id="16" name="Picture 9"/>
          <p:cNvPicPr>
            <a:picLocks noChangeAspect="1" noChangeArrowheads="1"/>
          </p:cNvPicPr>
          <p:nvPr userDrawn="1"/>
        </p:nvPicPr>
        <p:blipFill>
          <a:blip r:embed="rId3" cstate="print"/>
          <a:srcRect l="10513" t="10342" r="12415" b="6898"/>
          <a:stretch>
            <a:fillRect/>
          </a:stretch>
        </p:blipFill>
        <p:spPr bwMode="auto">
          <a:xfrm>
            <a:off x="9959738" y="52932"/>
            <a:ext cx="1839145" cy="1003532"/>
          </a:xfrm>
          <a:prstGeom prst="rect">
            <a:avLst/>
          </a:prstGeom>
          <a:noFill/>
          <a:ln w="9525">
            <a:noFill/>
            <a:miter lim="800000"/>
            <a:headEnd/>
            <a:tailEnd/>
          </a:ln>
        </p:spPr>
      </p:pic>
      <p:sp>
        <p:nvSpPr>
          <p:cNvPr id="17" name="Text Box 111"/>
          <p:cNvSpPr txBox="1">
            <a:spLocks noChangeArrowheads="1"/>
          </p:cNvSpPr>
          <p:nvPr/>
        </p:nvSpPr>
        <p:spPr bwMode="auto">
          <a:xfrm>
            <a:off x="12503641" y="5640108"/>
            <a:ext cx="1648669"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p:txBody>
      </p:sp>
      <p:sp>
        <p:nvSpPr>
          <p:cNvPr id="18" name="Rectangle 112"/>
          <p:cNvSpPr>
            <a:spLocks noChangeArrowheads="1"/>
          </p:cNvSpPr>
          <p:nvPr/>
        </p:nvSpPr>
        <p:spPr bwMode="auto">
          <a:xfrm>
            <a:off x="12315283" y="5647756"/>
            <a:ext cx="192591" cy="300161"/>
          </a:xfrm>
          <a:prstGeom prst="rect">
            <a:avLst/>
          </a:prstGeom>
          <a:solidFill>
            <a:srgbClr val="FF0000"/>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19" name="Text Box 118"/>
          <p:cNvSpPr txBox="1">
            <a:spLocks noChangeArrowheads="1"/>
          </p:cNvSpPr>
          <p:nvPr/>
        </p:nvSpPr>
        <p:spPr bwMode="auto">
          <a:xfrm>
            <a:off x="12319514" y="5301365"/>
            <a:ext cx="880419"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强调</a:t>
            </a:r>
          </a:p>
        </p:txBody>
      </p:sp>
      <p:sp>
        <p:nvSpPr>
          <p:cNvPr id="20" name="Text Box 120"/>
          <p:cNvSpPr txBox="1">
            <a:spLocks noChangeArrowheads="1"/>
          </p:cNvSpPr>
          <p:nvPr/>
        </p:nvSpPr>
        <p:spPr bwMode="auto">
          <a:xfrm>
            <a:off x="12319514" y="1918147"/>
            <a:ext cx="1487822"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图表配色</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a:t>
            </a:r>
            <a:endPar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1" name="Text Box 121"/>
          <p:cNvSpPr txBox="1">
            <a:spLocks noChangeArrowheads="1"/>
          </p:cNvSpPr>
          <p:nvPr/>
        </p:nvSpPr>
        <p:spPr bwMode="auto">
          <a:xfrm>
            <a:off x="12319514" y="4450268"/>
            <a:ext cx="880419"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边框</a:t>
            </a:r>
          </a:p>
        </p:txBody>
      </p:sp>
      <p:sp>
        <p:nvSpPr>
          <p:cNvPr id="22" name="Text Box 34"/>
          <p:cNvSpPr txBox="1">
            <a:spLocks noChangeArrowheads="1"/>
          </p:cNvSpPr>
          <p:nvPr/>
        </p:nvSpPr>
        <p:spPr bwMode="auto">
          <a:xfrm>
            <a:off x="-1456331" y="1179260"/>
            <a:ext cx="1426702" cy="1001891"/>
          </a:xfrm>
          <a:prstGeom prst="rect">
            <a:avLst/>
          </a:prstGeom>
          <a:noFill/>
          <a:ln>
            <a:noFill/>
          </a:ln>
        </p:spPr>
        <p:txBody>
          <a:bodyPr wrap="none"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二级标题</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/16-18</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项目符号</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Calibri/</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红</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(250,0,0)</a:t>
            </a: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文字</a:t>
            </a:r>
            <a:endPar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a:p>
            <a:pPr algn="r" eaLnBrk="1" hangingPunct="1">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华文细黑</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a:t>
            </a: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黑 </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(0,0,0)</a:t>
            </a:r>
          </a:p>
        </p:txBody>
      </p:sp>
      <p:sp>
        <p:nvSpPr>
          <p:cNvPr id="23" name="Rectangle 68"/>
          <p:cNvSpPr>
            <a:spLocks noChangeArrowheads="1"/>
          </p:cNvSpPr>
          <p:nvPr/>
        </p:nvSpPr>
        <p:spPr bwMode="auto">
          <a:xfrm>
            <a:off x="12315283" y="3450147"/>
            <a:ext cx="192591" cy="300161"/>
          </a:xfrm>
          <a:prstGeom prst="rect">
            <a:avLst/>
          </a:prstGeom>
          <a:solidFill>
            <a:srgbClr val="CD0000"/>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4" name="Rectangle 70"/>
          <p:cNvSpPr>
            <a:spLocks noChangeArrowheads="1"/>
          </p:cNvSpPr>
          <p:nvPr/>
        </p:nvSpPr>
        <p:spPr bwMode="auto">
          <a:xfrm>
            <a:off x="12315283" y="3810062"/>
            <a:ext cx="192591" cy="300161"/>
          </a:xfrm>
          <a:prstGeom prst="rect">
            <a:avLst/>
          </a:prstGeom>
          <a:solidFill>
            <a:srgbClr val="004B69"/>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5" name="Text Box 71"/>
          <p:cNvSpPr txBox="1">
            <a:spLocks noChangeArrowheads="1"/>
          </p:cNvSpPr>
          <p:nvPr/>
        </p:nvSpPr>
        <p:spPr bwMode="auto">
          <a:xfrm>
            <a:off x="12505757" y="3463671"/>
            <a:ext cx="1646552"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205,0,0</a:t>
            </a:r>
          </a:p>
        </p:txBody>
      </p:sp>
      <p:sp>
        <p:nvSpPr>
          <p:cNvPr id="27" name="Text Box 73"/>
          <p:cNvSpPr txBox="1">
            <a:spLocks noChangeArrowheads="1"/>
          </p:cNvSpPr>
          <p:nvPr/>
        </p:nvSpPr>
        <p:spPr bwMode="auto">
          <a:xfrm>
            <a:off x="12505759" y="3789715"/>
            <a:ext cx="1936497"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0,75,105</a:t>
            </a:r>
          </a:p>
        </p:txBody>
      </p:sp>
      <p:sp>
        <p:nvSpPr>
          <p:cNvPr id="28" name="Text Box 120"/>
          <p:cNvSpPr txBox="1">
            <a:spLocks noChangeArrowheads="1"/>
          </p:cNvSpPr>
          <p:nvPr/>
        </p:nvSpPr>
        <p:spPr bwMode="auto">
          <a:xfrm>
            <a:off x="12319514" y="3169386"/>
            <a:ext cx="1487822"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图表配色</a:t>
            </a: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B</a:t>
            </a:r>
            <a:endParaRPr kumimoji="0" lang="zh-CN" altLang="en-US" sz="1200" dirty="0">
              <a:solidFill>
                <a:srgbClr val="FFFFFF"/>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9" name="Text Box 111"/>
          <p:cNvSpPr txBox="1">
            <a:spLocks noChangeArrowheads="1"/>
          </p:cNvSpPr>
          <p:nvPr/>
        </p:nvSpPr>
        <p:spPr bwMode="auto">
          <a:xfrm>
            <a:off x="12505757" y="5978855"/>
            <a:ext cx="1646552" cy="263228"/>
          </a:xfrm>
          <a:prstGeom prst="rect">
            <a:avLst/>
          </a:prstGeom>
          <a:noFill/>
          <a:ln>
            <a:noFill/>
          </a:ln>
        </p:spPr>
        <p:txBody>
          <a:bodyPr lIns="77784" tIns="38892" rIns="77784" bIns="38892">
            <a:spAutoFit/>
          </a:bodyPr>
          <a:lstStyle>
            <a:lvl1pPr eaLnBrk="0" hangingPunct="0">
              <a:defRPr kumimoji="1" sz="1600">
                <a:solidFill>
                  <a:srgbClr val="333399"/>
                </a:solidFill>
                <a:latin typeface="华文中宋" panose="02010600040101010101" pitchFamily="2" charset="-122"/>
                <a:ea typeface="宋体" panose="02010600030101010101" pitchFamily="2" charset="-122"/>
              </a:defRPr>
            </a:lvl1pPr>
            <a:lvl2pPr marL="742950" indent="-285750" eaLnBrk="0" hangingPunct="0">
              <a:defRPr kumimoji="1" sz="1600">
                <a:solidFill>
                  <a:srgbClr val="333399"/>
                </a:solidFill>
                <a:latin typeface="华文中宋" panose="02010600040101010101" pitchFamily="2" charset="-122"/>
                <a:ea typeface="宋体" panose="02010600030101010101" pitchFamily="2" charset="-122"/>
              </a:defRPr>
            </a:lvl2pPr>
            <a:lvl3pPr marL="1143000" indent="-228600" eaLnBrk="0" hangingPunct="0">
              <a:defRPr kumimoji="1" sz="1600">
                <a:solidFill>
                  <a:srgbClr val="333399"/>
                </a:solidFill>
                <a:latin typeface="华文中宋" panose="02010600040101010101" pitchFamily="2" charset="-122"/>
                <a:ea typeface="宋体" panose="02010600030101010101" pitchFamily="2" charset="-122"/>
              </a:defRPr>
            </a:lvl3pPr>
            <a:lvl4pPr marL="1600200" indent="-228600" eaLnBrk="0" hangingPunct="0">
              <a:defRPr kumimoji="1" sz="1600">
                <a:solidFill>
                  <a:srgbClr val="333399"/>
                </a:solidFill>
                <a:latin typeface="华文中宋" panose="02010600040101010101" pitchFamily="2" charset="-122"/>
                <a:ea typeface="宋体" panose="02010600030101010101" pitchFamily="2" charset="-122"/>
              </a:defRPr>
            </a:lvl4pPr>
            <a:lvl5pPr marL="2057400" indent="-228600" eaLnBrk="0" hangingPunct="0">
              <a:defRPr kumimoji="1" sz="1600">
                <a:solidFill>
                  <a:srgbClr val="333399"/>
                </a:solidFill>
                <a:latin typeface="华文中宋" panose="02010600040101010101" pitchFamily="2" charset="-122"/>
                <a:ea typeface="宋体" panose="02010600030101010101" pitchFamily="2" charset="-122"/>
              </a:defRPr>
            </a:lvl5pPr>
            <a:lvl6pPr marL="25146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6pPr>
            <a:lvl7pPr marL="29718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7pPr>
            <a:lvl8pPr marL="34290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8pPr>
            <a:lvl9pPr marL="3886200" indent="-228600" eaLnBrk="0" fontAlgn="base" hangingPunct="0">
              <a:spcBef>
                <a:spcPct val="0"/>
              </a:spcBef>
              <a:spcAft>
                <a:spcPct val="0"/>
              </a:spcAft>
              <a:defRPr kumimoji="1" sz="1600">
                <a:solidFill>
                  <a:srgbClr val="333399"/>
                </a:solidFill>
                <a:latin typeface="华文中宋" panose="02010600040101010101" pitchFamily="2" charset="-122"/>
                <a:ea typeface="宋体" panose="02010600030101010101" pitchFamily="2" charset="-122"/>
              </a:defRPr>
            </a:lvl9pPr>
          </a:lstStyle>
          <a:p>
            <a:pPr eaLnBrk="1" hangingPunct="1">
              <a:spcBef>
                <a:spcPct val="50000"/>
              </a:spcBef>
              <a:defRPr/>
            </a:pPr>
            <a:r>
              <a:rPr kumimoji="0" lang="en-US" altLang="zh-CN" sz="1200" dirty="0">
                <a:solidFill>
                  <a:srgbClr val="FFFFFF"/>
                </a:solidFill>
                <a:latin typeface="Calibri" panose="020F0502020204030204" pitchFamily="34" charset="0"/>
                <a:ea typeface="华文中宋" panose="02010600040101010101" pitchFamily="2" charset="-122"/>
                <a:cs typeface="Calibri" panose="020F0502020204030204" pitchFamily="34" charset="0"/>
              </a:rPr>
              <a:t>255,190,0</a:t>
            </a:r>
          </a:p>
        </p:txBody>
      </p:sp>
      <p:sp>
        <p:nvSpPr>
          <p:cNvPr id="30" name="Rectangle 112"/>
          <p:cNvSpPr>
            <a:spLocks noChangeArrowheads="1"/>
          </p:cNvSpPr>
          <p:nvPr/>
        </p:nvSpPr>
        <p:spPr bwMode="auto">
          <a:xfrm>
            <a:off x="12315283" y="5984385"/>
            <a:ext cx="192591" cy="300161"/>
          </a:xfrm>
          <a:prstGeom prst="rect">
            <a:avLst/>
          </a:prstGeom>
          <a:solidFill>
            <a:srgbClr val="FFBE00"/>
          </a:solidFill>
          <a:ln w="12700" algn="ctr">
            <a:solidFill>
              <a:schemeClr val="bg1"/>
            </a:solidFill>
            <a:miter lim="800000"/>
          </a:ln>
        </p:spPr>
        <p:txBody>
          <a:bodyPr lIns="77784" tIns="38892" rIns="77784" bIns="38892"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defRPr/>
            </a:pPr>
            <a:endParaRPr kumimoji="1" lang="zh-CN" altLang="en-US" sz="1200">
              <a:solidFill>
                <a:srgbClr val="333399"/>
              </a:solidFill>
              <a:latin typeface="Calibri" panose="020F0502020204030204" pitchFamily="34" charset="0"/>
              <a:ea typeface="华文中宋" panose="02010600040101010101" pitchFamily="2" charset="-122"/>
              <a:cs typeface="Calibri" panose="020F0502020204030204" pitchFamily="34" charset="0"/>
            </a:endParaRPr>
          </a:p>
        </p:txBody>
      </p:sp>
      <p:sp>
        <p:nvSpPr>
          <p:cNvPr id="2" name="标题 1"/>
          <p:cNvSpPr>
            <a:spLocks noGrp="1"/>
          </p:cNvSpPr>
          <p:nvPr>
            <p:ph type="title"/>
          </p:nvPr>
        </p:nvSpPr>
        <p:spPr>
          <a:xfrm>
            <a:off x="97360" y="273967"/>
            <a:ext cx="9108947" cy="666904"/>
          </a:xfrm>
        </p:spPr>
        <p:txBody>
          <a:bodyPr/>
          <a:lstStyle>
            <a:lvl1pPr>
              <a:defRPr baseline="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stStyle>
          <a:p>
            <a:r>
              <a:rPr lang="zh-CN" altLang="en-US" noProof="1"/>
              <a:t>单击此处编辑母版标题样式</a:t>
            </a:r>
          </a:p>
        </p:txBody>
      </p:sp>
      <p:sp>
        <p:nvSpPr>
          <p:cNvPr id="26" name="内容占位符 25"/>
          <p:cNvSpPr>
            <a:spLocks noGrp="1"/>
          </p:cNvSpPr>
          <p:nvPr>
            <p:ph sz="quarter" idx="11"/>
          </p:nvPr>
        </p:nvSpPr>
        <p:spPr>
          <a:xfrm>
            <a:off x="97361" y="1058730"/>
            <a:ext cx="11825442" cy="914612"/>
          </a:xfrm>
        </p:spPr>
        <p:txBody>
          <a:bodyPr/>
          <a:lstStyle>
            <a:lvl1pPr marL="225425" indent="-22542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vl2pPr marL="608965" indent="-22034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2pPr>
            <a:lvl3pPr marL="913130" indent="-135255">
              <a:defRPr>
                <a:solidFill>
                  <a:schemeClr val="tx1"/>
                </a:solidFill>
                <a:latin typeface="华文细黑" panose="02010600040101010101" pitchFamily="2" charset="-122"/>
                <a:ea typeface="华文细黑" panose="02010600040101010101" pitchFamily="2" charset="-122"/>
                <a:cs typeface="Calibri" panose="020F0502020204030204" pitchFamily="34" charset="0"/>
              </a:defRPr>
            </a:lvl3pPr>
          </a:lstStyle>
          <a:p>
            <a:pPr lvl="0"/>
            <a:r>
              <a:rPr lang="zh-CN" altLang="en-US" noProof="1"/>
              <a:t>单击此处编辑母版文本样式</a:t>
            </a:r>
          </a:p>
          <a:p>
            <a:pPr lvl="1"/>
            <a:r>
              <a:rPr lang="zh-CN" altLang="en-US" noProof="1"/>
              <a:t>第二级</a:t>
            </a:r>
          </a:p>
          <a:p>
            <a:pPr lvl="2"/>
            <a:r>
              <a:rPr lang="zh-CN" altLang="en-US" noProof="1"/>
              <a:t>第三级</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 name="Picture 2055" descr="色条 拷贝"/>
          <p:cNvPicPr>
            <a:picLocks noChangeAspect="1" noChangeArrowheads="1"/>
          </p:cNvPicPr>
          <p:nvPr userDrawn="1"/>
        </p:nvPicPr>
        <p:blipFill>
          <a:blip r:embed="rId2" cstate="print"/>
          <a:srcRect/>
          <a:stretch>
            <a:fillRect/>
          </a:stretch>
        </p:blipFill>
        <p:spPr bwMode="auto">
          <a:xfrm>
            <a:off x="1" y="1500535"/>
            <a:ext cx="12190413" cy="3701319"/>
          </a:xfrm>
          <a:prstGeom prst="rect">
            <a:avLst/>
          </a:prstGeom>
          <a:noFill/>
          <a:ln w="9525">
            <a:noFill/>
            <a:miter lim="800000"/>
            <a:headEnd/>
            <a:tailEnd/>
          </a:ln>
        </p:spPr>
      </p:pic>
      <p:sp>
        <p:nvSpPr>
          <p:cNvPr id="2" name="标题 1"/>
          <p:cNvSpPr>
            <a:spLocks noGrp="1"/>
          </p:cNvSpPr>
          <p:nvPr>
            <p:ph type="ctrTitle"/>
          </p:nvPr>
        </p:nvSpPr>
        <p:spPr>
          <a:xfrm>
            <a:off x="914282" y="1917277"/>
            <a:ext cx="10361851" cy="2016690"/>
          </a:xfrm>
          <a:prstGeom prst="rect">
            <a:avLst/>
          </a:prstGeom>
        </p:spPr>
        <p:txBody>
          <a:bodyPr>
            <a:normAutofit/>
          </a:bodyPr>
          <a:lstStyle>
            <a:lvl1pPr algn="ctr">
              <a:defRPr sz="3600" b="1" baseline="0">
                <a:solidFill>
                  <a:schemeClr val="bg1"/>
                </a:solidFill>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828563" y="4222065"/>
            <a:ext cx="8533289" cy="936321"/>
          </a:xfrm>
          <a:prstGeom prst="rect">
            <a:avLst/>
          </a:prstGeo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5385" r="15027" b="10148"/>
          <a:stretch>
            <a:fillRect/>
          </a:stretch>
        </p:blipFill>
        <p:spPr>
          <a:xfrm>
            <a:off x="10055131" y="260266"/>
            <a:ext cx="1727967" cy="1096220"/>
          </a:xfrm>
          <a:prstGeom prst="rect">
            <a:avLst/>
          </a:prstGeom>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cxnSp>
        <p:nvCxnSpPr>
          <p:cNvPr id="4" name="直接连接符 3"/>
          <p:cNvCxnSpPr/>
          <p:nvPr userDrawn="1"/>
        </p:nvCxnSpPr>
        <p:spPr bwMode="auto">
          <a:xfrm>
            <a:off x="1" y="955896"/>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文本占位符 13"/>
          <p:cNvSpPr>
            <a:spLocks noGrp="1"/>
          </p:cNvSpPr>
          <p:nvPr>
            <p:ph idx="1" hasCustomPrompt="1"/>
          </p:nvPr>
        </p:nvSpPr>
        <p:spPr>
          <a:xfrm>
            <a:off x="609521" y="1214703"/>
            <a:ext cx="10971372" cy="1710918"/>
          </a:xfrm>
          <a:prstGeom prst="rect">
            <a:avLst/>
          </a:prstGeom>
        </p:spPr>
        <p:txBody>
          <a:bodyPr vert="horz" lIns="91440" tIns="45720" rIns="91440" bIns="45720" rtlCol="0">
            <a:noAutofit/>
          </a:bodyPr>
          <a:lstStyle/>
          <a:p>
            <a:pPr lvl="0"/>
            <a:r>
              <a:rPr lang="zh-CN" altLang="en-US"/>
              <a:t>编辑母版文本样式</a:t>
            </a:r>
          </a:p>
          <a:p>
            <a:pPr lvl="1"/>
            <a:r>
              <a:rPr lang="zh-CN" altLang="en-US"/>
              <a:t>第二级</a:t>
            </a:r>
          </a:p>
          <a:p>
            <a:pPr lvl="2"/>
            <a:r>
              <a:rPr lang="zh-CN" altLang="en-US"/>
              <a:t>第三级</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userDrawn="1"/>
        </p:nvCxnSpPr>
        <p:spPr bwMode="auto">
          <a:xfrm>
            <a:off x="1" y="955896"/>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标题 1"/>
          <p:cNvSpPr>
            <a:spLocks noGrp="1"/>
          </p:cNvSpPr>
          <p:nvPr>
            <p:ph type="title" hasCustomPrompt="1"/>
          </p:nvPr>
        </p:nvSpPr>
        <p:spPr>
          <a:xfrm>
            <a:off x="609522" y="142885"/>
            <a:ext cx="9295217" cy="714545"/>
          </a:xfrm>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5"/>
            <a:ext cx="10971372" cy="5076677"/>
          </a:xfrm>
          <a:prstGeom prst="rect">
            <a:avLst/>
          </a:prstGeom>
        </p:spPr>
        <p:txBody>
          <a:bodyPr/>
          <a:lstStyle>
            <a:lvl1pPr>
              <a:lnSpc>
                <a:spcPct val="150000"/>
              </a:lnSpc>
              <a:buClr>
                <a:srgbClr val="C00000"/>
              </a:buClr>
              <a:buFont typeface="Wingdings" panose="05000000000000000000" pitchFamily="2" charset="2"/>
              <a:buChar char="n"/>
              <a:defRPr sz="2135" baseline="0">
                <a:latin typeface="微软雅黑" panose="020B0503020204020204" pitchFamily="34" charset="-122"/>
                <a:ea typeface="微软雅黑" panose="020B0503020204020204" pitchFamily="34" charset="-122"/>
              </a:defRPr>
            </a:lvl1pPr>
            <a:lvl2pPr marL="990600" indent="-381000">
              <a:lnSpc>
                <a:spcPct val="150000"/>
              </a:lnSpc>
              <a:buClr>
                <a:srgbClr val="C00000"/>
              </a:buClr>
              <a:buFont typeface="Wingdings" panose="05000000000000000000" pitchFamily="2" charset="2"/>
              <a:buChar char="Ø"/>
              <a:defRPr sz="1865" baseline="0">
                <a:solidFill>
                  <a:schemeClr val="tx1"/>
                </a:solidFill>
                <a:latin typeface="微软雅黑" panose="020B0503020204020204" pitchFamily="34" charset="-122"/>
                <a:ea typeface="微软雅黑" panose="020B0503020204020204" pitchFamily="34" charset="-122"/>
              </a:defRPr>
            </a:lvl2pPr>
            <a:lvl3pPr marL="1431925" indent="-213360">
              <a:lnSpc>
                <a:spcPct val="150000"/>
              </a:lnSpc>
              <a:buClr>
                <a:srgbClr val="C00000"/>
              </a:buClr>
              <a:buFont typeface="Wingdings" panose="05000000000000000000" pitchFamily="2" charset="2"/>
              <a:buChar char="ü"/>
              <a:defRPr sz="16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标题占位符 12"/>
          <p:cNvSpPr>
            <a:spLocks noGrp="1"/>
          </p:cNvSpPr>
          <p:nvPr>
            <p:ph type="title"/>
          </p:nvPr>
        </p:nvSpPr>
        <p:spPr>
          <a:xfrm>
            <a:off x="609524" y="142889"/>
            <a:ext cx="9295217" cy="714545"/>
          </a:xfrm>
          <a:prstGeom prst="rect">
            <a:avLst/>
          </a:prstGeom>
        </p:spPr>
        <p:txBody>
          <a:bodyPr rtlCol="0">
            <a:normAutofit/>
          </a:bodyPr>
          <a:lstStyle>
            <a:lvl1pPr>
              <a:defRPr sz="32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lIns="91438" tIns="45719" rIns="91438" bIns="45719"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2514" y="987664"/>
            <a:ext cx="6171397" cy="4874754"/>
          </a:xfrm>
          <a:prstGeom prst="rect">
            <a:avLst/>
          </a:prstGeom>
        </p:spPr>
        <p:txBody>
          <a:bodyPr lIns="91438" tIns="45719" rIns="91438" bIns="4571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84" y="2057878"/>
            <a:ext cx="3931725" cy="3812471"/>
          </a:xfrm>
          <a:prstGeom prst="rect">
            <a:avLst/>
          </a:prstGeom>
        </p:spPr>
        <p:txBody>
          <a:bodyPr lIns="91438" tIns="45719" rIns="91438" bIns="45719"/>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B2CF54C6-BF61-4939-AEF0-662C4B67EECB}" type="slidenum">
              <a:rPr lang="zh-CN" altLang="en-US"/>
              <a:t>‹#›</a:t>
            </a:fld>
            <a:endParaRPr lang="en-US" altLang="zh-CN"/>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7"/>
            <a:ext cx="10971372" cy="5076676"/>
          </a:xfrm>
          <a:prstGeom prst="rect">
            <a:avLst/>
          </a:prstGeom>
        </p:spPr>
        <p:txBody>
          <a:bodyPr/>
          <a:lstStyle>
            <a:lvl1pPr>
              <a:lnSpc>
                <a:spcPct val="150000"/>
              </a:lnSpc>
              <a:buClr>
                <a:srgbClr val="C00000"/>
              </a:buClr>
              <a:buFont typeface="Wingdings" panose="05000000000000000000" pitchFamily="2" charset="2"/>
              <a:buChar char="n"/>
              <a:defRPr sz="2135" baseline="0">
                <a:latin typeface="微软雅黑" panose="020B0503020204020204" pitchFamily="34" charset="-122"/>
                <a:ea typeface="微软雅黑" panose="020B0503020204020204" pitchFamily="34" charset="-122"/>
              </a:defRPr>
            </a:lvl1pPr>
            <a:lvl2pPr marL="990600" indent="-381000">
              <a:lnSpc>
                <a:spcPct val="150000"/>
              </a:lnSpc>
              <a:buClr>
                <a:srgbClr val="C00000"/>
              </a:buClr>
              <a:buFont typeface="Wingdings" panose="05000000000000000000" pitchFamily="2" charset="2"/>
              <a:buChar char="Ø"/>
              <a:defRPr sz="1865" baseline="0">
                <a:solidFill>
                  <a:schemeClr val="tx1"/>
                </a:solidFill>
                <a:latin typeface="微软雅黑" panose="020B0503020204020204" pitchFamily="34" charset="-122"/>
                <a:ea typeface="微软雅黑" panose="020B0503020204020204" pitchFamily="34" charset="-122"/>
              </a:defRPr>
            </a:lvl2pPr>
            <a:lvl3pPr marL="1433195" indent="-213995">
              <a:lnSpc>
                <a:spcPct val="150000"/>
              </a:lnSpc>
              <a:buClr>
                <a:srgbClr val="C00000"/>
              </a:buClr>
              <a:buFont typeface="Wingdings" panose="05000000000000000000" pitchFamily="2" charset="2"/>
              <a:buChar char="ü"/>
              <a:defRPr sz="16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标题占位符 12"/>
          <p:cNvSpPr>
            <a:spLocks noGrp="1"/>
          </p:cNvSpPr>
          <p:nvPr>
            <p:ph type="title"/>
          </p:nvPr>
        </p:nvSpPr>
        <p:spPr>
          <a:xfrm>
            <a:off x="609523" y="142888"/>
            <a:ext cx="9295217" cy="714545"/>
          </a:xfrm>
          <a:prstGeom prst="rect">
            <a:avLst/>
          </a:prstGeom>
        </p:spPr>
        <p:txBody>
          <a:bodyPr rtlCol="0">
            <a:normAutofit/>
          </a:bodyPr>
          <a:lstStyle>
            <a:lvl1pPr>
              <a:defRPr sz="32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a:xfrm>
            <a:off x="4144742" y="6379417"/>
            <a:ext cx="3900931" cy="342979"/>
          </a:xfrm>
          <a:prstGeom prst="rect">
            <a:avLst/>
          </a:prstGeom>
        </p:spPr>
        <p:txBody>
          <a:bodyPr lIns="0" tIns="0" rIns="0" bIns="0"/>
          <a:lstStyle>
            <a:lvl1pPr algn="ctr">
              <a:defRPr>
                <a:solidFill>
                  <a:schemeClr val="tx1">
                    <a:tint val="75000"/>
                  </a:schemeClr>
                </a:solidFill>
              </a:defRPr>
            </a:lvl1pPr>
          </a:lstStyle>
          <a:p>
            <a:pPr eaLnBrk="1" hangingPunct="1"/>
            <a:endParaRPr>
              <a:solidFill>
                <a:prstClr val="black">
                  <a:tint val="75000"/>
                </a:prstClr>
              </a:solidFill>
              <a:latin typeface="Arial" panose="020B0604020202020204" pitchFamily="34" charset="0"/>
              <a:ea typeface="宋体" panose="02010600030101010101" pitchFamily="2" charset="-122"/>
            </a:endParaRPr>
          </a:p>
        </p:txBody>
      </p:sp>
      <p:sp>
        <p:nvSpPr>
          <p:cNvPr id="5" name="Holder 5"/>
          <p:cNvSpPr>
            <a:spLocks noGrp="1"/>
          </p:cNvSpPr>
          <p:nvPr>
            <p:ph type="dt" sz="half" idx="6"/>
          </p:nvPr>
        </p:nvSpPr>
        <p:spPr>
          <a:xfrm>
            <a:off x="609522" y="6379417"/>
            <a:ext cx="2803795" cy="342979"/>
          </a:xfrm>
          <a:prstGeom prst="rect">
            <a:avLst/>
          </a:prstGeom>
        </p:spPr>
        <p:txBody>
          <a:bodyPr lIns="0" tIns="0" rIns="0" bIns="0"/>
          <a:lstStyle>
            <a:lvl1pPr algn="l">
              <a:defRPr>
                <a:solidFill>
                  <a:schemeClr val="tx1">
                    <a:tint val="75000"/>
                  </a:schemeClr>
                </a:solidFill>
              </a:defRPr>
            </a:lvl1pPr>
          </a:lstStyle>
          <a:p>
            <a:pPr eaLnBrk="1" hangingPunct="1"/>
            <a:fld id="{1D8BD707-D9CF-40AE-B4C6-C98DA3205C09}" type="datetimeFigureOut">
              <a:rPr lang="en-US" smtClean="0">
                <a:solidFill>
                  <a:prstClr val="black">
                    <a:tint val="75000"/>
                  </a:prstClr>
                </a:solidFill>
                <a:latin typeface="Arial" panose="020B0604020202020204" pitchFamily="34" charset="0"/>
                <a:ea typeface="宋体" panose="02010600030101010101" pitchFamily="2" charset="-122"/>
              </a:rPr>
              <a:t>3/25/2023</a:t>
            </a:fld>
            <a:endParaRPr lang="en-US">
              <a:solidFill>
                <a:prstClr val="black">
                  <a:tint val="75000"/>
                </a:prstClr>
              </a:solidFill>
              <a:latin typeface="Arial" panose="020B0604020202020204" pitchFamily="34" charset="0"/>
              <a:ea typeface="宋体" panose="02010600030101010101" pitchFamily="2" charset="-122"/>
            </a:endParaRPr>
          </a:p>
        </p:txBody>
      </p:sp>
      <p:sp>
        <p:nvSpPr>
          <p:cNvPr id="6" name="Holder 6"/>
          <p:cNvSpPr>
            <a:spLocks noGrp="1"/>
          </p:cNvSpPr>
          <p:nvPr>
            <p:ph type="sldNum" sz="quarter" idx="7"/>
          </p:nvPr>
        </p:nvSpPr>
        <p:spPr>
          <a:xfrm>
            <a:off x="8777097" y="6379417"/>
            <a:ext cx="2803795" cy="342979"/>
          </a:xfrm>
          <a:prstGeom prst="rect">
            <a:avLst/>
          </a:prstGeom>
        </p:spPr>
        <p:txBody>
          <a:bodyPr lIns="0" tIns="0" rIns="0" bIns="0"/>
          <a:lstStyle>
            <a:lvl1pPr algn="r">
              <a:defRPr>
                <a:solidFill>
                  <a:schemeClr val="tx1">
                    <a:tint val="75000"/>
                  </a:schemeClr>
                </a:solidFill>
              </a:defRPr>
            </a:lvl1pPr>
          </a:lstStyle>
          <a:p>
            <a:pPr eaLnBrk="1" hangingPunct="1"/>
            <a:fld id="{B6F15528-21DE-4FAA-801E-634DDDAF4B2B}" type="slidenum">
              <a:rPr>
                <a:solidFill>
                  <a:prstClr val="black">
                    <a:tint val="75000"/>
                  </a:prstClr>
                </a:solidFill>
                <a:latin typeface="Arial" panose="020B0604020202020204" pitchFamily="34" charset="0"/>
                <a:ea typeface="宋体" panose="02010600030101010101" pitchFamily="2" charset="-122"/>
              </a:rPr>
              <a:t>‹#›</a:t>
            </a:fld>
            <a:endParaRPr>
              <a:solidFill>
                <a:prstClr val="black">
                  <a:tint val="75000"/>
                </a:prstClr>
              </a:solidFill>
              <a:latin typeface="Arial" panose="020B0604020202020204" pitchFamily="34" charset="0"/>
              <a:ea typeface="宋体" panose="02010600030101010101" pitchFamily="2" charset="-122"/>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 name="Picture 2055" descr="色条 拷贝"/>
          <p:cNvPicPr>
            <a:picLocks noChangeAspect="1" noChangeArrowheads="1"/>
          </p:cNvPicPr>
          <p:nvPr userDrawn="1"/>
        </p:nvPicPr>
        <p:blipFill>
          <a:blip r:embed="rId2" cstate="print"/>
          <a:srcRect/>
          <a:stretch>
            <a:fillRect/>
          </a:stretch>
        </p:blipFill>
        <p:spPr bwMode="auto">
          <a:xfrm>
            <a:off x="0" y="1457067"/>
            <a:ext cx="12190413" cy="3701319"/>
          </a:xfrm>
          <a:prstGeom prst="rect">
            <a:avLst/>
          </a:prstGeom>
          <a:noFill/>
          <a:ln w="9525">
            <a:noFill/>
            <a:miter lim="800000"/>
            <a:headEnd/>
            <a:tailEnd/>
          </a:ln>
        </p:spPr>
      </p:pic>
      <p:sp>
        <p:nvSpPr>
          <p:cNvPr id="2" name="标题 1"/>
          <p:cNvSpPr>
            <a:spLocks noGrp="1"/>
          </p:cNvSpPr>
          <p:nvPr>
            <p:ph type="ctrTitle"/>
          </p:nvPr>
        </p:nvSpPr>
        <p:spPr>
          <a:xfrm>
            <a:off x="914281" y="1917277"/>
            <a:ext cx="10361851" cy="2016690"/>
          </a:xfrm>
          <a:prstGeom prst="rect">
            <a:avLst/>
          </a:prstGeom>
        </p:spPr>
        <p:txBody>
          <a:bodyPr>
            <a:normAutofit/>
          </a:bodyPr>
          <a:lstStyle>
            <a:lvl1pPr algn="ctr">
              <a:defRPr sz="3600" b="1" baseline="0">
                <a:solidFill>
                  <a:schemeClr val="bg1"/>
                </a:solidFill>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828562" y="4222065"/>
            <a:ext cx="8533289" cy="936321"/>
          </a:xfrm>
          <a:prstGeom prst="rect">
            <a:avLst/>
          </a:prstGeo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cxnSp>
        <p:nvCxnSpPr>
          <p:cNvPr id="4" name="直接连接符 3"/>
          <p:cNvCxnSpPr/>
          <p:nvPr userDrawn="1"/>
        </p:nvCxnSpPr>
        <p:spPr bwMode="auto">
          <a:xfrm>
            <a:off x="0" y="909514"/>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文本占位符 13"/>
          <p:cNvSpPr>
            <a:spLocks noGrp="1"/>
          </p:cNvSpPr>
          <p:nvPr>
            <p:ph idx="1" hasCustomPrompt="1"/>
          </p:nvPr>
        </p:nvSpPr>
        <p:spPr>
          <a:xfrm>
            <a:off x="609521" y="1214703"/>
            <a:ext cx="10971372" cy="1710918"/>
          </a:xfrm>
          <a:prstGeom prst="rect">
            <a:avLst/>
          </a:prstGeom>
        </p:spPr>
        <p:txBody>
          <a:bodyPr vert="horz" lIns="91440" tIns="45720" rIns="91440" bIns="45720" rtlCol="0">
            <a:noAutofit/>
          </a:bodyPr>
          <a:lstStyle/>
          <a:p>
            <a:pPr lvl="0"/>
            <a:r>
              <a:rPr lang="zh-CN" altLang="en-US"/>
              <a:t>编辑母版文本样式</a:t>
            </a:r>
          </a:p>
          <a:p>
            <a:pPr lvl="1"/>
            <a:r>
              <a:rPr lang="zh-CN" altLang="en-US"/>
              <a:t>第二级</a:t>
            </a:r>
          </a:p>
          <a:p>
            <a:pPr lvl="2"/>
            <a:r>
              <a:rPr lang="zh-CN" altLang="en-US"/>
              <a:t>第三级</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userDrawn="1"/>
        </p:nvCxnSpPr>
        <p:spPr bwMode="auto">
          <a:xfrm>
            <a:off x="0" y="909514"/>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标题 1"/>
          <p:cNvSpPr>
            <a:spLocks noGrp="1"/>
          </p:cNvSpPr>
          <p:nvPr>
            <p:ph type="title" hasCustomPrompt="1"/>
          </p:nvPr>
        </p:nvSpPr>
        <p:spPr>
          <a:xfrm>
            <a:off x="609521" y="142885"/>
            <a:ext cx="9295217" cy="714545"/>
          </a:xfrm>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5"/>
            <a:ext cx="10971372" cy="5076677"/>
          </a:xfrm>
          <a:prstGeom prst="rect">
            <a:avLst/>
          </a:prstGeom>
        </p:spPr>
        <p:txBody>
          <a:bodyPr/>
          <a:lstStyle>
            <a:lvl1pPr>
              <a:lnSpc>
                <a:spcPct val="150000"/>
              </a:lnSpc>
              <a:buClr>
                <a:srgbClr val="C00000"/>
              </a:buClr>
              <a:buFont typeface="Wingdings" panose="05000000000000000000" pitchFamily="2" charset="2"/>
              <a:buChar char="n"/>
              <a:defRPr sz="2135" baseline="0">
                <a:latin typeface="微软雅黑" panose="020B0503020204020204" pitchFamily="34" charset="-122"/>
                <a:ea typeface="微软雅黑" panose="020B0503020204020204" pitchFamily="34" charset="-122"/>
              </a:defRPr>
            </a:lvl1pPr>
            <a:lvl2pPr marL="990600" indent="-381000">
              <a:lnSpc>
                <a:spcPct val="150000"/>
              </a:lnSpc>
              <a:buClr>
                <a:srgbClr val="C00000"/>
              </a:buClr>
              <a:buFont typeface="Wingdings" panose="05000000000000000000" pitchFamily="2" charset="2"/>
              <a:buChar char="Ø"/>
              <a:defRPr sz="1865" baseline="0">
                <a:solidFill>
                  <a:schemeClr val="tx1"/>
                </a:solidFill>
                <a:latin typeface="微软雅黑" panose="020B0503020204020204" pitchFamily="34" charset="-122"/>
                <a:ea typeface="微软雅黑" panose="020B0503020204020204" pitchFamily="34" charset="-122"/>
              </a:defRPr>
            </a:lvl2pPr>
            <a:lvl3pPr marL="1431925" indent="-213360">
              <a:lnSpc>
                <a:spcPct val="150000"/>
              </a:lnSpc>
              <a:buClr>
                <a:srgbClr val="C00000"/>
              </a:buClr>
              <a:buFont typeface="Wingdings" panose="05000000000000000000" pitchFamily="2" charset="2"/>
              <a:buChar char="ü"/>
              <a:defRPr sz="16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标题占位符 12"/>
          <p:cNvSpPr>
            <a:spLocks noGrp="1"/>
          </p:cNvSpPr>
          <p:nvPr>
            <p:ph type="title"/>
          </p:nvPr>
        </p:nvSpPr>
        <p:spPr>
          <a:xfrm>
            <a:off x="609523" y="142889"/>
            <a:ext cx="9295217" cy="714545"/>
          </a:xfrm>
          <a:prstGeom prst="rect">
            <a:avLst/>
          </a:prstGeom>
        </p:spPr>
        <p:txBody>
          <a:bodyPr rtlCol="0">
            <a:normAutofit/>
          </a:bodyPr>
          <a:lstStyle>
            <a:lvl1pPr>
              <a:defRPr sz="32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21" y="1214706"/>
            <a:ext cx="10971372" cy="5076676"/>
          </a:xfrm>
          <a:prstGeom prst="rect">
            <a:avLst/>
          </a:prstGeom>
        </p:spPr>
        <p:txBody>
          <a:bodyPr/>
          <a:lstStyle>
            <a:lvl1pPr>
              <a:lnSpc>
                <a:spcPct val="150000"/>
              </a:lnSpc>
              <a:buClr>
                <a:srgbClr val="C00000"/>
              </a:buClr>
              <a:buFont typeface="Wingdings" panose="05000000000000000000" pitchFamily="2" charset="2"/>
              <a:buChar char="n"/>
              <a:defRPr sz="2135" baseline="0">
                <a:latin typeface="微软雅黑" panose="020B0503020204020204" pitchFamily="34" charset="-122"/>
                <a:ea typeface="微软雅黑" panose="020B0503020204020204" pitchFamily="34" charset="-122"/>
              </a:defRPr>
            </a:lvl1pPr>
            <a:lvl2pPr marL="990600" indent="-381000">
              <a:lnSpc>
                <a:spcPct val="150000"/>
              </a:lnSpc>
              <a:buClr>
                <a:srgbClr val="C00000"/>
              </a:buClr>
              <a:buFont typeface="Wingdings" panose="05000000000000000000" pitchFamily="2" charset="2"/>
              <a:buChar char="Ø"/>
              <a:defRPr sz="1865" baseline="0">
                <a:solidFill>
                  <a:schemeClr val="tx1"/>
                </a:solidFill>
                <a:latin typeface="微软雅黑" panose="020B0503020204020204" pitchFamily="34" charset="-122"/>
                <a:ea typeface="微软雅黑" panose="020B0503020204020204" pitchFamily="34" charset="-122"/>
              </a:defRPr>
            </a:lvl2pPr>
            <a:lvl3pPr marL="1433195" indent="-213995">
              <a:lnSpc>
                <a:spcPct val="150000"/>
              </a:lnSpc>
              <a:buClr>
                <a:srgbClr val="C00000"/>
              </a:buClr>
              <a:buFont typeface="Wingdings" panose="05000000000000000000" pitchFamily="2" charset="2"/>
              <a:buChar char="ü"/>
              <a:defRPr sz="1600" baseline="0">
                <a:latin typeface="微软雅黑" panose="020B0503020204020204" pitchFamily="34" charset="-122"/>
                <a:ea typeface="微软雅黑" panose="020B0503020204020204" pitchFamily="34"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标题占位符 12"/>
          <p:cNvSpPr>
            <a:spLocks noGrp="1"/>
          </p:cNvSpPr>
          <p:nvPr>
            <p:ph type="title"/>
          </p:nvPr>
        </p:nvSpPr>
        <p:spPr>
          <a:xfrm>
            <a:off x="609522" y="142888"/>
            <a:ext cx="9295217" cy="714545"/>
          </a:xfrm>
          <a:prstGeom prst="rect">
            <a:avLst/>
          </a:prstGeom>
        </p:spPr>
        <p:txBody>
          <a:bodyPr rtlCol="0">
            <a:normAutofit/>
          </a:bodyPr>
          <a:lstStyle>
            <a:lvl1pPr>
              <a:defRPr sz="3200" b="1" baseline="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 name="Picture 2055" descr="色条 拷贝"/>
          <p:cNvPicPr>
            <a:picLocks noChangeAspect="1" noChangeArrowheads="1"/>
          </p:cNvPicPr>
          <p:nvPr userDrawn="1"/>
        </p:nvPicPr>
        <p:blipFill>
          <a:blip r:embed="rId2" cstate="print"/>
          <a:srcRect/>
          <a:stretch>
            <a:fillRect/>
          </a:stretch>
        </p:blipFill>
        <p:spPr bwMode="auto">
          <a:xfrm>
            <a:off x="0" y="1500535"/>
            <a:ext cx="12190413" cy="3701319"/>
          </a:xfrm>
          <a:prstGeom prst="rect">
            <a:avLst/>
          </a:prstGeom>
          <a:noFill/>
          <a:ln w="9525">
            <a:noFill/>
            <a:miter lim="800000"/>
            <a:headEnd/>
            <a:tailEnd/>
          </a:ln>
        </p:spPr>
      </p:pic>
      <p:sp>
        <p:nvSpPr>
          <p:cNvPr id="2" name="标题 1"/>
          <p:cNvSpPr>
            <a:spLocks noGrp="1"/>
          </p:cNvSpPr>
          <p:nvPr>
            <p:ph type="ctrTitle"/>
          </p:nvPr>
        </p:nvSpPr>
        <p:spPr>
          <a:xfrm>
            <a:off x="914281" y="1917277"/>
            <a:ext cx="10361851" cy="2016690"/>
          </a:xfrm>
          <a:prstGeom prst="rect">
            <a:avLst/>
          </a:prstGeom>
        </p:spPr>
        <p:txBody>
          <a:bodyPr>
            <a:normAutofit/>
          </a:bodyPr>
          <a:lstStyle>
            <a:lvl1pPr algn="ctr">
              <a:defRPr sz="3600" b="1" baseline="0">
                <a:solidFill>
                  <a:schemeClr val="bg1"/>
                </a:solidFill>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828562" y="4222065"/>
            <a:ext cx="8533289" cy="936321"/>
          </a:xfrm>
          <a:prstGeom prst="rect">
            <a:avLst/>
          </a:prstGeom>
        </p:spPr>
        <p:txBody>
          <a:bodyPr/>
          <a:lstStyle>
            <a:lvl1pPr marL="0" indent="0" algn="ctr">
              <a:buNone/>
              <a:defRPr>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单击以编辑母版副标题样式</a:t>
            </a:r>
            <a:endParaRPr lang="zh-CN" altLang="en-US" dirty="0"/>
          </a:p>
        </p:txBody>
      </p:sp>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5385" r="15027" b="10148"/>
          <a:stretch>
            <a:fillRect/>
          </a:stretch>
        </p:blipFill>
        <p:spPr>
          <a:xfrm>
            <a:off x="10055131" y="260266"/>
            <a:ext cx="1727967" cy="1096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4" y="457310"/>
            <a:ext cx="3931725" cy="1600571"/>
          </a:xfrm>
          <a:prstGeom prst="rect">
            <a:avLst/>
          </a:prstGeom>
        </p:spPr>
        <p:txBody>
          <a:bodyPr lIns="91438" tIns="45719" rIns="91438" bIns="45719"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2514" y="987664"/>
            <a:ext cx="6171397" cy="4874754"/>
          </a:xfrm>
          <a:prstGeom prst="rect">
            <a:avLst/>
          </a:prstGeom>
        </p:spPr>
        <p:txBody>
          <a:bodyPr lIns="91438" tIns="45719" rIns="91438" bIns="45719"/>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684" y="2057878"/>
            <a:ext cx="3931725" cy="3812471"/>
          </a:xfrm>
          <a:prstGeom prst="rect">
            <a:avLst/>
          </a:prstGeom>
        </p:spPr>
        <p:txBody>
          <a:bodyPr lIns="91438" tIns="45719" rIns="91438" bIns="45719"/>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p>
        </p:txBody>
      </p:sp>
      <p:sp>
        <p:nvSpPr>
          <p:cNvPr id="5" name="日期占位符 4"/>
          <p:cNvSpPr>
            <a:spLocks noGrp="1" noChangeArrowheads="1"/>
          </p:cNvSpPr>
          <p:nvPr>
            <p:ph type="dt" sz="half" idx="10"/>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6" name="页脚占位符 5"/>
          <p:cNvSpPr>
            <a:spLocks noGrp="1" noChangeArrowheads="1"/>
          </p:cNvSpPr>
          <p:nvPr>
            <p:ph type="ftr" sz="quarter" idx="11"/>
          </p:nvPr>
        </p:nvSpPr>
        <p:spPr/>
        <p:txBody>
          <a:bodyPr/>
          <a:lstStyle>
            <a:lvl1pPr>
              <a:defRPr sz="1800" b="0">
                <a:latin typeface="Calibri" panose="020F0502020204030204" pitchFamily="34" charset="0"/>
                <a:ea typeface="等线" panose="02010600030101010101" pitchFamily="2" charset="-122"/>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sz="1800" b="0">
                <a:latin typeface="Calibri" panose="020F0502020204030204" pitchFamily="34" charset="0"/>
                <a:ea typeface="等线" panose="02010600030101010101" pitchFamily="2" charset="-122"/>
              </a:defRPr>
            </a:lvl1pPr>
          </a:lstStyle>
          <a:p>
            <a:fld id="{0703D5F6-FD2C-499C-8E78-BEE59A13EF33}" type="slidenum">
              <a:rPr lang="zh-CN" altLang="en-US"/>
              <a:t>‹#›</a:t>
            </a:fld>
            <a:endParaRPr lang="en-US" altLang="zh-CN"/>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cxnSp>
        <p:nvCxnSpPr>
          <p:cNvPr id="4" name="直接连接符 3"/>
          <p:cNvCxnSpPr/>
          <p:nvPr userDrawn="1"/>
        </p:nvCxnSpPr>
        <p:spPr bwMode="auto">
          <a:xfrm>
            <a:off x="0" y="955896"/>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文本占位符 13"/>
          <p:cNvSpPr>
            <a:spLocks noGrp="1"/>
          </p:cNvSpPr>
          <p:nvPr>
            <p:ph idx="1" hasCustomPrompt="1"/>
          </p:nvPr>
        </p:nvSpPr>
        <p:spPr>
          <a:xfrm>
            <a:off x="609521" y="1214703"/>
            <a:ext cx="10971372" cy="1710918"/>
          </a:xfrm>
          <a:prstGeom prst="rect">
            <a:avLst/>
          </a:prstGeom>
        </p:spPr>
        <p:txBody>
          <a:bodyPr vert="horz" lIns="91440" tIns="45720" rIns="91440" bIns="45720" rtlCol="0">
            <a:noAutofit/>
          </a:bodyPr>
          <a:lstStyle/>
          <a:p>
            <a:pPr lvl="0"/>
            <a:r>
              <a:rPr lang="zh-CN" altLang="en-US"/>
              <a:t>编辑母版文本样式</a:t>
            </a:r>
          </a:p>
          <a:p>
            <a:pPr lvl="1"/>
            <a:r>
              <a:rPr lang="zh-CN" altLang="en-US"/>
              <a:t>第二级</a:t>
            </a:r>
          </a:p>
          <a:p>
            <a:pPr lvl="2"/>
            <a:r>
              <a:rPr lang="zh-CN" altLang="en-US"/>
              <a:t>第三级</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userDrawn="1"/>
        </p:nvCxnSpPr>
        <p:spPr bwMode="auto">
          <a:xfrm>
            <a:off x="0" y="955896"/>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标题 1"/>
          <p:cNvSpPr>
            <a:spLocks noGrp="1"/>
          </p:cNvSpPr>
          <p:nvPr>
            <p:ph type="title" hasCustomPrompt="1"/>
          </p:nvPr>
        </p:nvSpPr>
        <p:spPr>
          <a:xfrm>
            <a:off x="609521" y="142885"/>
            <a:ext cx="9295217" cy="714545"/>
          </a:xfrm>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84.xml"/><Relationship Id="rId7" Type="http://schemas.openxmlformats.org/officeDocument/2006/relationships/slideLayout" Target="../slideLayouts/slideLayout8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91.xml"/><Relationship Id="rId2" Type="http://schemas.openxmlformats.org/officeDocument/2006/relationships/slideLayout" Target="../slideLayouts/slideLayout90.xml"/><Relationship Id="rId1" Type="http://schemas.openxmlformats.org/officeDocument/2006/relationships/slideLayout" Target="../slideLayouts/slideLayout89.xml"/><Relationship Id="rId5" Type="http://schemas.openxmlformats.org/officeDocument/2006/relationships/theme" Target="../theme/theme12.xml"/><Relationship Id="rId4" Type="http://schemas.openxmlformats.org/officeDocument/2006/relationships/slideLayout" Target="../slideLayouts/slideLayout92.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0.xml"/><Relationship Id="rId7" Type="http://schemas.openxmlformats.org/officeDocument/2006/relationships/image" Target="../media/image3.pn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6.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4.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6.xml"/><Relationship Id="rId7" Type="http://schemas.openxmlformats.org/officeDocument/2006/relationships/image" Target="../media/image3.png"/><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theme" Target="../theme/theme8.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1.xml"/><Relationship Id="rId7" Type="http://schemas.openxmlformats.org/officeDocument/2006/relationships/image" Target="../media/image3.png"/><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theme" Target="../theme/theme9.xml"/><Relationship Id="rId5" Type="http://schemas.openxmlformats.org/officeDocument/2006/relationships/slideLayout" Target="../slideLayouts/slideLayout73.xml"/><Relationship Id="rId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10" descr="C:\Users\vivianting\Desktop\未标题8.png"/>
          <p:cNvPicPr>
            <a:picLocks noChangeAspect="1" noChangeArrowheads="1"/>
          </p:cNvPicPr>
          <p:nvPr/>
        </p:nvPicPr>
        <p:blipFill>
          <a:blip r:embed="rId14" cstate="print"/>
          <a:srcRect/>
          <a:stretch>
            <a:fillRect/>
          </a:stretch>
        </p:blipFill>
        <p:spPr bwMode="auto">
          <a:xfrm>
            <a:off x="10380899" y="5288660"/>
            <a:ext cx="1809514" cy="1570930"/>
          </a:xfrm>
          <a:prstGeom prst="rect">
            <a:avLst/>
          </a:prstGeom>
          <a:noFill/>
          <a:ln w="9525">
            <a:noFill/>
            <a:miter lim="800000"/>
            <a:headEnd/>
            <a:tailEnd/>
          </a:ln>
        </p:spPr>
      </p:pic>
      <p:cxnSp>
        <p:nvCxnSpPr>
          <p:cNvPr id="2051" name="直接连接符 13"/>
          <p:cNvCxnSpPr>
            <a:cxnSpLocks noChangeShapeType="1"/>
          </p:cNvCxnSpPr>
          <p:nvPr/>
        </p:nvCxnSpPr>
        <p:spPr bwMode="auto">
          <a:xfrm>
            <a:off x="5" y="980244"/>
            <a:ext cx="12190413" cy="0"/>
          </a:xfrm>
          <a:prstGeom prst="line">
            <a:avLst/>
          </a:prstGeom>
          <a:noFill/>
          <a:ln w="19050">
            <a:solidFill>
              <a:srgbClr val="FF0000"/>
            </a:solidFill>
            <a:round/>
          </a:ln>
          <a:effectLst>
            <a:outerShdw dist="20000" dir="5400000" algn="ctr" rotWithShape="0">
              <a:srgbClr val="000000">
                <a:alpha val="35999"/>
              </a:srgbClr>
            </a:outerShdw>
          </a:effectLst>
        </p:spPr>
      </p:cxnSp>
      <p:pic>
        <p:nvPicPr>
          <p:cNvPr id="2052" name="Picture 9"/>
          <p:cNvPicPr>
            <a:picLocks noChangeAspect="1" noChangeArrowheads="1"/>
          </p:cNvPicPr>
          <p:nvPr/>
        </p:nvPicPr>
        <p:blipFill>
          <a:blip r:embed="rId15" cstate="print"/>
          <a:srcRect l="10513" t="10342" r="8878" b="6898"/>
          <a:stretch>
            <a:fillRect/>
          </a:stretch>
        </p:blipFill>
        <p:spPr bwMode="auto">
          <a:xfrm>
            <a:off x="10380899" y="116445"/>
            <a:ext cx="1430680" cy="995064"/>
          </a:xfrm>
          <a:prstGeom prst="rect">
            <a:avLst/>
          </a:prstGeom>
          <a:noFill/>
          <a:ln w="9525">
            <a:noFill/>
            <a:miter lim="800000"/>
            <a:headEnd/>
            <a:tailEnd/>
          </a:ln>
        </p:spPr>
      </p:pic>
      <p:sp>
        <p:nvSpPr>
          <p:cNvPr id="3077" name="日期占位符 4"/>
          <p:cNvSpPr>
            <a:spLocks noGrp="1" noChangeArrowheads="1"/>
          </p:cNvSpPr>
          <p:nvPr>
            <p:ph type="dt" sz="half" idx="2"/>
          </p:nvPr>
        </p:nvSpPr>
        <p:spPr bwMode="auto">
          <a:xfrm>
            <a:off x="609520" y="6357829"/>
            <a:ext cx="2844430" cy="366267"/>
          </a:xfrm>
          <a:prstGeom prst="rect">
            <a:avLst/>
          </a:prstGeom>
          <a:noFill/>
          <a:ln>
            <a:noFill/>
          </a:ln>
        </p:spPr>
        <p:txBody>
          <a:bodyPr vert="horz" wrap="square" lIns="91438" tIns="45719" rIns="91438" bIns="45719"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8" name="页脚占位符 5"/>
          <p:cNvSpPr>
            <a:spLocks noGrp="1" noChangeArrowheads="1"/>
          </p:cNvSpPr>
          <p:nvPr>
            <p:ph type="ftr" sz="quarter" idx="3"/>
          </p:nvPr>
        </p:nvSpPr>
        <p:spPr bwMode="auto">
          <a:xfrm>
            <a:off x="4165063" y="6357829"/>
            <a:ext cx="3860297" cy="366267"/>
          </a:xfrm>
          <a:prstGeom prst="rect">
            <a:avLst/>
          </a:prstGeom>
          <a:noFill/>
          <a:ln>
            <a:noFill/>
          </a:ln>
        </p:spPr>
        <p:txBody>
          <a:bodyPr vert="horz" wrap="square" lIns="91438" tIns="45719" rIns="91438" bIns="45719"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4"/>
          </p:nvPr>
        </p:nvSpPr>
        <p:spPr bwMode="auto">
          <a:xfrm>
            <a:off x="10952326" y="6423458"/>
            <a:ext cx="558727" cy="364151"/>
          </a:xfrm>
          <a:prstGeom prst="rect">
            <a:avLst/>
          </a:prstGeom>
          <a:noFill/>
          <a:ln>
            <a:noFill/>
          </a:ln>
        </p:spPr>
        <p:txBody>
          <a:bodyPr vert="horz" wrap="square" lIns="91438" tIns="45719" rIns="91438" bIns="45719" numCol="1" anchor="t" anchorCtr="0" compatLnSpc="1"/>
          <a:lstStyle>
            <a:lvl1pPr>
              <a:defRPr sz="1500" b="1">
                <a:solidFill>
                  <a:srgbClr val="000000"/>
                </a:solidFill>
                <a:latin typeface="华文细黑" panose="02010600040101010101" pitchFamily="2" charset="-122"/>
                <a:ea typeface="宋体" panose="02010600030101010101" pitchFamily="2" charset="-122"/>
              </a:defRPr>
            </a:lvl1pPr>
          </a:lstStyle>
          <a:p>
            <a:fld id="{990D0B74-0932-4449-8F9B-8C6E1D538407}"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l" defTabSz="682625" rtl="0" eaLnBrk="0" fontAlgn="base" hangingPunct="0">
        <a:spcBef>
          <a:spcPct val="0"/>
        </a:spcBef>
        <a:spcAft>
          <a:spcPct val="0"/>
        </a:spcAft>
        <a:defRPr sz="2400" b="1" kern="1200">
          <a:solidFill>
            <a:schemeClr val="tx1"/>
          </a:solidFill>
          <a:latin typeface="+mj-lt"/>
          <a:ea typeface="+mj-ea"/>
          <a:cs typeface="+mj-cs"/>
        </a:defRPr>
      </a:lvl1pPr>
      <a:lvl2pPr algn="l" defTabSz="682625"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defTabSz="682625"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defTabSz="682625"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defTabSz="682625"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3429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6858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0287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3716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55905" indent="-255905" algn="l" defTabSz="682625" rtl="0" eaLnBrk="0" fontAlgn="base" hangingPunct="0">
        <a:spcBef>
          <a:spcPct val="20000"/>
        </a:spcBef>
        <a:spcAft>
          <a:spcPct val="0"/>
        </a:spcAft>
        <a:buClr>
          <a:schemeClr val="folHlink"/>
        </a:buClr>
        <a:buSzPct val="60000"/>
        <a:buFont typeface="Wingdings" panose="05000000000000000000" pitchFamily="2" charset="2"/>
        <a:buChar char="n"/>
        <a:defRPr sz="1500" b="1" kern="1200">
          <a:solidFill>
            <a:schemeClr val="tx1"/>
          </a:solidFill>
          <a:latin typeface="+mn-lt"/>
          <a:ea typeface="+mn-ea"/>
          <a:cs typeface="+mn-cs"/>
        </a:defRPr>
      </a:lvl1pPr>
      <a:lvl2pPr marL="555625" indent="-212725" algn="l" defTabSz="682625" rtl="0" eaLnBrk="0" fontAlgn="base" hangingPunct="0">
        <a:spcBef>
          <a:spcPct val="20000"/>
        </a:spcBef>
        <a:spcAft>
          <a:spcPct val="0"/>
        </a:spcAft>
        <a:buClr>
          <a:schemeClr val="hlink"/>
        </a:buClr>
        <a:buSzPct val="55000"/>
        <a:buFont typeface="Wingdings" panose="05000000000000000000" pitchFamily="2" charset="2"/>
        <a:buChar char="n"/>
        <a:defRPr sz="1500" b="1" kern="1200">
          <a:solidFill>
            <a:schemeClr val="tx1"/>
          </a:solidFill>
          <a:latin typeface="+mn-lt"/>
          <a:ea typeface="+mn-ea"/>
          <a:cs typeface="+mn-cs"/>
        </a:defRPr>
      </a:lvl2pPr>
      <a:lvl3pPr marL="855980" indent="-170180" algn="l" defTabSz="682625" rtl="0" eaLnBrk="0" fontAlgn="base" hangingPunct="0">
        <a:spcBef>
          <a:spcPct val="20000"/>
        </a:spcBef>
        <a:spcAft>
          <a:spcPct val="0"/>
        </a:spcAft>
        <a:buClr>
          <a:schemeClr val="folHlink"/>
        </a:buClr>
        <a:buSzPct val="50000"/>
        <a:buFont typeface="Wingdings" panose="05000000000000000000" pitchFamily="2" charset="2"/>
        <a:buChar char="n"/>
        <a:defRPr sz="1500" b="1" kern="1200">
          <a:solidFill>
            <a:schemeClr val="tx1"/>
          </a:solidFill>
          <a:latin typeface="+mn-lt"/>
          <a:ea typeface="+mn-ea"/>
          <a:cs typeface="+mn-cs"/>
        </a:defRPr>
      </a:lvl3pPr>
      <a:lvl4pPr marL="1198880" indent="-170180" algn="l" defTabSz="682625" rtl="0" eaLnBrk="0" fontAlgn="base" hangingPunct="0">
        <a:spcBef>
          <a:spcPct val="20000"/>
        </a:spcBef>
        <a:spcAft>
          <a:spcPct val="0"/>
        </a:spcAft>
        <a:buClr>
          <a:schemeClr val="accent2"/>
        </a:buClr>
        <a:buSzPct val="55000"/>
        <a:buFont typeface="Wingdings" panose="05000000000000000000" pitchFamily="2" charset="2"/>
        <a:buChar char="n"/>
        <a:defRPr sz="1500" b="1" kern="1200">
          <a:solidFill>
            <a:schemeClr val="tx1"/>
          </a:solidFill>
          <a:latin typeface="+mn-lt"/>
          <a:ea typeface="+mn-ea"/>
          <a:cs typeface="+mn-cs"/>
        </a:defRPr>
      </a:lvl4pPr>
      <a:lvl5pPr marL="1541780" indent="-170180" algn="l" defTabSz="682625" rtl="0" eaLnBrk="0" fontAlgn="base" hangingPunct="0">
        <a:spcBef>
          <a:spcPct val="20000"/>
        </a:spcBef>
        <a:spcAft>
          <a:spcPct val="0"/>
        </a:spcAft>
        <a:buClr>
          <a:schemeClr val="accent1"/>
        </a:buClr>
        <a:buSzPct val="5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标题占位符 12"/>
          <p:cNvSpPr>
            <a:spLocks noGrp="1"/>
          </p:cNvSpPr>
          <p:nvPr>
            <p:ph type="title"/>
          </p:nvPr>
        </p:nvSpPr>
        <p:spPr>
          <a:xfrm>
            <a:off x="609522" y="142885"/>
            <a:ext cx="9295217" cy="714545"/>
          </a:xfrm>
          <a:prstGeom prst="rect">
            <a:avLst/>
          </a:prstGeom>
        </p:spPr>
        <p:txBody>
          <a:bodyPr vert="horz" lIns="91440" tIns="45720" rIns="91440" bIns="45720" rtlCol="0" anchor="ctr">
            <a:normAutofit/>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
        <p:nvSpPr>
          <p:cNvPr id="14" name="文本占位符 13"/>
          <p:cNvSpPr>
            <a:spLocks noGrp="1"/>
          </p:cNvSpPr>
          <p:nvPr>
            <p:ph type="body" idx="1"/>
          </p:nvPr>
        </p:nvSpPr>
        <p:spPr>
          <a:xfrm>
            <a:off x="609521" y="1214703"/>
            <a:ext cx="10971372" cy="5073272"/>
          </a:xfrm>
          <a:prstGeom prst="rect">
            <a:avLst/>
          </a:prstGeom>
        </p:spPr>
        <p:txBody>
          <a:bodyPr vert="horz" lIns="91440" tIns="45720" rIns="91440" bIns="45720" rtlCol="0">
            <a:noAutofit/>
          </a:bodyPr>
          <a:lstStyle/>
          <a:p>
            <a:pPr lvl="0"/>
            <a:r>
              <a:rPr lang="zh-CN" altLang="en-US" dirty="0"/>
              <a:t>一级标题（微软雅黑</a:t>
            </a:r>
            <a:r>
              <a:rPr lang="en-US" altLang="zh-CN" dirty="0"/>
              <a:t>/Arial</a:t>
            </a:r>
            <a:r>
              <a:rPr lang="zh-CN" altLang="en-US" dirty="0"/>
              <a:t>，</a:t>
            </a:r>
            <a:r>
              <a:rPr lang="en-US" altLang="zh-CN" dirty="0"/>
              <a:t>16</a:t>
            </a:r>
            <a:r>
              <a:rPr lang="zh-CN" altLang="en-US" dirty="0"/>
              <a:t>磅）</a:t>
            </a:r>
          </a:p>
          <a:p>
            <a:pPr lvl="1"/>
            <a:r>
              <a:rPr lang="zh-CN" altLang="en-US" dirty="0"/>
              <a:t>第二级（微软雅黑</a:t>
            </a:r>
            <a:r>
              <a:rPr lang="en-US" altLang="zh-CN" dirty="0"/>
              <a:t>/Arial</a:t>
            </a:r>
            <a:r>
              <a:rPr lang="zh-CN" altLang="en-US" dirty="0"/>
              <a:t>，</a:t>
            </a:r>
            <a:r>
              <a:rPr lang="en-US" altLang="zh-CN" dirty="0"/>
              <a:t>14</a:t>
            </a:r>
            <a:r>
              <a:rPr lang="zh-CN" altLang="en-US" dirty="0"/>
              <a:t>磅）</a:t>
            </a:r>
          </a:p>
          <a:p>
            <a:pPr lvl="2"/>
            <a:r>
              <a:rPr lang="zh-CN" altLang="en-US" dirty="0"/>
              <a:t>第三级（微软雅黑</a:t>
            </a:r>
            <a:r>
              <a:rPr lang="en-US" altLang="zh-CN" dirty="0"/>
              <a:t>/Arial</a:t>
            </a:r>
            <a:r>
              <a:rPr lang="zh-CN" altLang="en-US" dirty="0"/>
              <a:t>，</a:t>
            </a:r>
            <a:r>
              <a:rPr lang="en-US" altLang="zh-CN" dirty="0"/>
              <a:t>12</a:t>
            </a:r>
            <a:r>
              <a:rPr lang="zh-CN" altLang="en-US" dirty="0"/>
              <a:t>磅）</a:t>
            </a:r>
          </a:p>
        </p:txBody>
      </p:sp>
      <p:sp>
        <p:nvSpPr>
          <p:cNvPr id="8" name="灯片编号占位符 5"/>
          <p:cNvSpPr txBox="1"/>
          <p:nvPr userDrawn="1"/>
        </p:nvSpPr>
        <p:spPr>
          <a:xfrm>
            <a:off x="10991113" y="6420322"/>
            <a:ext cx="558727" cy="365210"/>
          </a:xfrm>
          <a:prstGeom prst="rect">
            <a:avLst/>
          </a:prstGeom>
        </p:spPr>
        <p:txBody>
          <a:bodyPr vert="horz" wrap="square" lIns="91440" tIns="45720" rIns="91440" bIns="45720" numCol="1" anchor="ctr" anchorCtr="0" compatLnSpc="1"/>
          <a:lstStyle>
            <a:lvl1pPr algn="r">
              <a:defRPr sz="1000" b="1">
                <a:latin typeface="+mn-lt"/>
                <a:cs typeface="Tahoma" panose="020B0604030504040204" pitchFamily="34" charset="0"/>
              </a:defRPr>
            </a:lvl1pPr>
          </a:lstStyle>
          <a:p>
            <a:pPr eaLnBrk="1" hangingPunct="1">
              <a:defRPr/>
            </a:pPr>
            <a:fld id="{F26F3683-639F-495B-B6D2-7385E8028149}" type="slidenum">
              <a:rPr lang="zh-CN" altLang="en-US" smtClean="0">
                <a:solidFill>
                  <a:prstClr val="black"/>
                </a:solidFill>
                <a:ea typeface="宋体" panose="02010600030101010101" pitchFamily="2" charset="-122"/>
              </a:rPr>
              <a:t>‹#›</a:t>
            </a:fld>
            <a:endParaRPr lang="en-US" altLang="zh-CN">
              <a:solidFill>
                <a:prstClr val="black"/>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Lst>
  <p:hf hdr="0" ftr="0" dt="0"/>
  <p:txStyles>
    <p:titleStyle>
      <a:lvl1pPr marL="0" marR="0" indent="0" algn="l" defTabSz="914400" rtl="0" eaLnBrk="1" fontAlgn="base" latinLnBrk="0" hangingPunct="1">
        <a:lnSpc>
          <a:spcPct val="100000"/>
        </a:lnSpc>
        <a:spcBef>
          <a:spcPct val="0"/>
        </a:spcBef>
        <a:spcAft>
          <a:spcPct val="0"/>
        </a:spcAft>
        <a:buClrTx/>
        <a:buSzTx/>
        <a:buFontTx/>
        <a:buNone/>
        <a:defRPr sz="2800" kern="1200" baseline="0">
          <a:solidFill>
            <a:schemeClr val="tx1"/>
          </a:solidFill>
          <a:latin typeface="Arial" panose="020B0604020202020204" pitchFamily="34" charset="0"/>
          <a:ea typeface="+mj-ea"/>
          <a:cs typeface="+mj-cs"/>
        </a:defRPr>
      </a:lvl1pPr>
      <a:lvl2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2pPr>
      <a:lvl3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3pPr>
      <a:lvl4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4pPr>
      <a:lvl5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lnSpc>
          <a:spcPct val="150000"/>
        </a:lnSpc>
        <a:spcBef>
          <a:spcPct val="20000"/>
        </a:spcBef>
        <a:spcAft>
          <a:spcPct val="0"/>
        </a:spcAft>
        <a:buClr>
          <a:srgbClr val="C00000"/>
        </a:buClr>
        <a:buFont typeface="Wingdings" panose="05000000000000000000" pitchFamily="2" charset="2"/>
        <a:buChar char="p"/>
        <a:defRPr sz="1600" kern="1200" baseline="0">
          <a:solidFill>
            <a:schemeClr val="tx1"/>
          </a:solidFill>
          <a:latin typeface="Arial" panose="020B0604020202020204" pitchFamily="34" charset="0"/>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rgbClr val="C00000"/>
        </a:buClr>
        <a:buFont typeface="Wingdings" panose="05000000000000000000" pitchFamily="2" charset="2"/>
        <a:buChar char="l"/>
        <a:defRPr sz="1400" kern="1200" baseline="0">
          <a:solidFill>
            <a:schemeClr val="tx1"/>
          </a:solidFill>
          <a:latin typeface="Arial" panose="020B0604020202020204" pitchFamily="34" charset="0"/>
          <a:ea typeface="微软雅黑" panose="020B0503020204020204" pitchFamily="34" charset="-122"/>
          <a:cs typeface="+mn-cs"/>
        </a:defRPr>
      </a:lvl2pPr>
      <a:lvl3pPr marL="1075055" indent="-160655" algn="l" rtl="0" eaLnBrk="1" fontAlgn="base" hangingPunct="1">
        <a:lnSpc>
          <a:spcPct val="150000"/>
        </a:lnSpc>
        <a:spcBef>
          <a:spcPct val="20000"/>
        </a:spcBef>
        <a:spcAft>
          <a:spcPct val="0"/>
        </a:spcAft>
        <a:buClr>
          <a:srgbClr val="C00000"/>
        </a:buClr>
        <a:buFont typeface="Arial" panose="020B0604020202020204" pitchFamily="34" charset="0"/>
        <a:buChar char="•"/>
        <a:defRPr sz="12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标题占位符 12"/>
          <p:cNvSpPr>
            <a:spLocks noGrp="1"/>
          </p:cNvSpPr>
          <p:nvPr>
            <p:ph type="title"/>
          </p:nvPr>
        </p:nvSpPr>
        <p:spPr>
          <a:xfrm>
            <a:off x="609521" y="142885"/>
            <a:ext cx="9295217" cy="714545"/>
          </a:xfrm>
          <a:prstGeom prst="rect">
            <a:avLst/>
          </a:prstGeom>
        </p:spPr>
        <p:txBody>
          <a:bodyPr vert="horz" lIns="91440" tIns="45720" rIns="91440" bIns="45720" rtlCol="0" anchor="ctr">
            <a:normAutofit/>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
        <p:nvSpPr>
          <p:cNvPr id="14" name="文本占位符 13"/>
          <p:cNvSpPr>
            <a:spLocks noGrp="1"/>
          </p:cNvSpPr>
          <p:nvPr>
            <p:ph type="body" idx="1"/>
          </p:nvPr>
        </p:nvSpPr>
        <p:spPr>
          <a:xfrm>
            <a:off x="609521" y="1214703"/>
            <a:ext cx="10971372" cy="5073272"/>
          </a:xfrm>
          <a:prstGeom prst="rect">
            <a:avLst/>
          </a:prstGeom>
        </p:spPr>
        <p:txBody>
          <a:bodyPr vert="horz" lIns="91440" tIns="45720" rIns="91440" bIns="45720" rtlCol="0">
            <a:noAutofit/>
          </a:bodyPr>
          <a:lstStyle/>
          <a:p>
            <a:pPr lvl="0"/>
            <a:r>
              <a:rPr lang="zh-CN" altLang="en-US" dirty="0"/>
              <a:t>一级标题（微软雅黑</a:t>
            </a:r>
            <a:r>
              <a:rPr lang="en-US" altLang="zh-CN" dirty="0"/>
              <a:t>/Arial</a:t>
            </a:r>
            <a:r>
              <a:rPr lang="zh-CN" altLang="en-US" dirty="0"/>
              <a:t>，</a:t>
            </a:r>
            <a:r>
              <a:rPr lang="en-US" altLang="zh-CN" dirty="0"/>
              <a:t>16</a:t>
            </a:r>
            <a:r>
              <a:rPr lang="zh-CN" altLang="en-US" dirty="0"/>
              <a:t>磅）</a:t>
            </a:r>
          </a:p>
          <a:p>
            <a:pPr lvl="1"/>
            <a:r>
              <a:rPr lang="zh-CN" altLang="en-US" dirty="0"/>
              <a:t>第二级（微软雅黑</a:t>
            </a:r>
            <a:r>
              <a:rPr lang="en-US" altLang="zh-CN" dirty="0"/>
              <a:t>/Arial</a:t>
            </a:r>
            <a:r>
              <a:rPr lang="zh-CN" altLang="en-US" dirty="0"/>
              <a:t>，</a:t>
            </a:r>
            <a:r>
              <a:rPr lang="en-US" altLang="zh-CN" dirty="0"/>
              <a:t>14</a:t>
            </a:r>
            <a:r>
              <a:rPr lang="zh-CN" altLang="en-US" dirty="0"/>
              <a:t>磅）</a:t>
            </a:r>
          </a:p>
          <a:p>
            <a:pPr lvl="2"/>
            <a:r>
              <a:rPr lang="zh-CN" altLang="en-US" dirty="0"/>
              <a:t>第三级（微软雅黑</a:t>
            </a:r>
            <a:r>
              <a:rPr lang="en-US" altLang="zh-CN" dirty="0"/>
              <a:t>/Arial</a:t>
            </a:r>
            <a:r>
              <a:rPr lang="zh-CN" altLang="en-US" dirty="0"/>
              <a:t>，</a:t>
            </a:r>
            <a:r>
              <a:rPr lang="en-US" altLang="zh-CN" dirty="0"/>
              <a:t>12</a:t>
            </a:r>
            <a:r>
              <a:rPr lang="zh-CN" altLang="en-US" dirty="0"/>
              <a:t>磅）</a:t>
            </a:r>
          </a:p>
        </p:txBody>
      </p:sp>
      <p:sp>
        <p:nvSpPr>
          <p:cNvPr id="8" name="灯片编号占位符 5"/>
          <p:cNvSpPr txBox="1"/>
          <p:nvPr userDrawn="1"/>
        </p:nvSpPr>
        <p:spPr>
          <a:xfrm>
            <a:off x="10991113" y="6420321"/>
            <a:ext cx="558727" cy="365210"/>
          </a:xfrm>
          <a:prstGeom prst="rect">
            <a:avLst/>
          </a:prstGeom>
        </p:spPr>
        <p:txBody>
          <a:bodyPr vert="horz" wrap="square" lIns="91440" tIns="45720" rIns="91440" bIns="45720" numCol="1" anchor="ctr" anchorCtr="0" compatLnSpc="1"/>
          <a:lstStyle>
            <a:lvl1pPr algn="r">
              <a:defRPr sz="1000" b="1">
                <a:latin typeface="+mn-lt"/>
                <a:cs typeface="Tahoma" panose="020B0604030504040204" pitchFamily="34" charset="0"/>
              </a:defRPr>
            </a:lvl1pPr>
          </a:lstStyle>
          <a:p>
            <a:pPr eaLnBrk="1" hangingPunct="1">
              <a:defRPr/>
            </a:pPr>
            <a:fld id="{F26F3683-639F-495B-B6D2-7385E8028149}" type="slidenum">
              <a:rPr lang="zh-CN" altLang="en-US" smtClean="0">
                <a:solidFill>
                  <a:prstClr val="black"/>
                </a:solidFill>
                <a:ea typeface="宋体" panose="02010600030101010101" pitchFamily="2" charset="-122"/>
              </a:rPr>
              <a:t>‹#›</a:t>
            </a:fld>
            <a:endParaRPr lang="en-US" altLang="zh-CN">
              <a:solidFill>
                <a:prstClr val="black"/>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Lst>
  <p:hf hdr="0" ftr="0" dt="0"/>
  <p:txStyles>
    <p:titleStyle>
      <a:lvl1pPr marL="0" marR="0" indent="0" algn="l" defTabSz="914400" rtl="0" eaLnBrk="1" fontAlgn="base" latinLnBrk="0" hangingPunct="1">
        <a:lnSpc>
          <a:spcPct val="100000"/>
        </a:lnSpc>
        <a:spcBef>
          <a:spcPct val="0"/>
        </a:spcBef>
        <a:spcAft>
          <a:spcPct val="0"/>
        </a:spcAft>
        <a:buClrTx/>
        <a:buSzTx/>
        <a:buFontTx/>
        <a:buNone/>
        <a:defRPr sz="2800" kern="1200" baseline="0">
          <a:solidFill>
            <a:schemeClr val="tx1"/>
          </a:solidFill>
          <a:latin typeface="Arial" panose="020B0604020202020204" pitchFamily="34" charset="0"/>
          <a:ea typeface="+mj-ea"/>
          <a:cs typeface="+mj-cs"/>
        </a:defRPr>
      </a:lvl1pPr>
      <a:lvl2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2pPr>
      <a:lvl3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3pPr>
      <a:lvl4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4pPr>
      <a:lvl5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lnSpc>
          <a:spcPct val="150000"/>
        </a:lnSpc>
        <a:spcBef>
          <a:spcPct val="20000"/>
        </a:spcBef>
        <a:spcAft>
          <a:spcPct val="0"/>
        </a:spcAft>
        <a:buClr>
          <a:srgbClr val="C00000"/>
        </a:buClr>
        <a:buFont typeface="Wingdings" panose="05000000000000000000" pitchFamily="2" charset="2"/>
        <a:buChar char="p"/>
        <a:defRPr sz="1600" kern="1200" baseline="0">
          <a:solidFill>
            <a:schemeClr val="tx1"/>
          </a:solidFill>
          <a:latin typeface="Arial" panose="020B0604020202020204" pitchFamily="34" charset="0"/>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rgbClr val="C00000"/>
        </a:buClr>
        <a:buFont typeface="Wingdings" panose="05000000000000000000" pitchFamily="2" charset="2"/>
        <a:buChar char="l"/>
        <a:defRPr sz="1400" kern="1200" baseline="0">
          <a:solidFill>
            <a:schemeClr val="tx1"/>
          </a:solidFill>
          <a:latin typeface="Arial" panose="020B0604020202020204" pitchFamily="34" charset="0"/>
          <a:ea typeface="微软雅黑" panose="020B0503020204020204" pitchFamily="34" charset="-122"/>
          <a:cs typeface="+mn-cs"/>
        </a:defRPr>
      </a:lvl2pPr>
      <a:lvl3pPr marL="1075055" indent="-160655" algn="l" rtl="0" eaLnBrk="1" fontAlgn="base" hangingPunct="1">
        <a:lnSpc>
          <a:spcPct val="150000"/>
        </a:lnSpc>
        <a:spcBef>
          <a:spcPct val="20000"/>
        </a:spcBef>
        <a:spcAft>
          <a:spcPct val="0"/>
        </a:spcAft>
        <a:buClr>
          <a:srgbClr val="C00000"/>
        </a:buClr>
        <a:buFont typeface="Arial" panose="020B0604020202020204" pitchFamily="34" charset="0"/>
        <a:buChar char="•"/>
        <a:defRPr sz="12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标题占位符 12"/>
          <p:cNvSpPr>
            <a:spLocks noGrp="1"/>
          </p:cNvSpPr>
          <p:nvPr>
            <p:ph type="title"/>
          </p:nvPr>
        </p:nvSpPr>
        <p:spPr>
          <a:xfrm>
            <a:off x="609521" y="142885"/>
            <a:ext cx="9295217" cy="714545"/>
          </a:xfrm>
          <a:prstGeom prst="rect">
            <a:avLst/>
          </a:prstGeom>
        </p:spPr>
        <p:txBody>
          <a:bodyPr vert="horz" lIns="91440" tIns="45720" rIns="91440" bIns="45720" rtlCol="0" anchor="ctr">
            <a:normAutofit/>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
        <p:nvSpPr>
          <p:cNvPr id="14" name="文本占位符 13"/>
          <p:cNvSpPr>
            <a:spLocks noGrp="1"/>
          </p:cNvSpPr>
          <p:nvPr>
            <p:ph type="body" idx="1"/>
          </p:nvPr>
        </p:nvSpPr>
        <p:spPr>
          <a:xfrm>
            <a:off x="609521" y="1214703"/>
            <a:ext cx="10971372" cy="5073272"/>
          </a:xfrm>
          <a:prstGeom prst="rect">
            <a:avLst/>
          </a:prstGeom>
        </p:spPr>
        <p:txBody>
          <a:bodyPr vert="horz" lIns="91440" tIns="45720" rIns="91440" bIns="45720" rtlCol="0">
            <a:noAutofit/>
          </a:bodyPr>
          <a:lstStyle/>
          <a:p>
            <a:pPr lvl="0"/>
            <a:r>
              <a:rPr lang="zh-CN" altLang="en-US" dirty="0"/>
              <a:t>一级标题（微软雅黑</a:t>
            </a:r>
            <a:r>
              <a:rPr lang="en-US" altLang="zh-CN" dirty="0"/>
              <a:t>/Arial</a:t>
            </a:r>
            <a:r>
              <a:rPr lang="zh-CN" altLang="en-US" dirty="0"/>
              <a:t>，</a:t>
            </a:r>
            <a:r>
              <a:rPr lang="en-US" altLang="zh-CN" dirty="0"/>
              <a:t>16</a:t>
            </a:r>
            <a:r>
              <a:rPr lang="zh-CN" altLang="en-US" dirty="0"/>
              <a:t>磅）</a:t>
            </a:r>
          </a:p>
          <a:p>
            <a:pPr lvl="1"/>
            <a:r>
              <a:rPr lang="zh-CN" altLang="en-US" dirty="0"/>
              <a:t>第二级（微软雅黑</a:t>
            </a:r>
            <a:r>
              <a:rPr lang="en-US" altLang="zh-CN" dirty="0"/>
              <a:t>/Arial</a:t>
            </a:r>
            <a:r>
              <a:rPr lang="zh-CN" altLang="en-US" dirty="0"/>
              <a:t>，</a:t>
            </a:r>
            <a:r>
              <a:rPr lang="en-US" altLang="zh-CN" dirty="0"/>
              <a:t>14</a:t>
            </a:r>
            <a:r>
              <a:rPr lang="zh-CN" altLang="en-US" dirty="0"/>
              <a:t>磅）</a:t>
            </a:r>
          </a:p>
          <a:p>
            <a:pPr lvl="2"/>
            <a:r>
              <a:rPr lang="zh-CN" altLang="en-US" dirty="0"/>
              <a:t>第三级（微软雅黑</a:t>
            </a:r>
            <a:r>
              <a:rPr lang="en-US" altLang="zh-CN" dirty="0"/>
              <a:t>/Arial</a:t>
            </a:r>
            <a:r>
              <a:rPr lang="zh-CN" altLang="en-US" dirty="0"/>
              <a:t>，</a:t>
            </a:r>
            <a:r>
              <a:rPr lang="en-US" altLang="zh-CN" dirty="0"/>
              <a:t>12</a:t>
            </a:r>
            <a:r>
              <a:rPr lang="zh-CN" altLang="en-US" dirty="0"/>
              <a:t>磅）</a:t>
            </a:r>
          </a:p>
        </p:txBody>
      </p:sp>
      <p:sp>
        <p:nvSpPr>
          <p:cNvPr id="8" name="灯片编号占位符 5"/>
          <p:cNvSpPr txBox="1"/>
          <p:nvPr userDrawn="1"/>
        </p:nvSpPr>
        <p:spPr>
          <a:xfrm>
            <a:off x="10991113" y="6420321"/>
            <a:ext cx="558727" cy="365210"/>
          </a:xfrm>
          <a:prstGeom prst="rect">
            <a:avLst/>
          </a:prstGeom>
        </p:spPr>
        <p:txBody>
          <a:bodyPr vert="horz" wrap="square" lIns="91428" tIns="45714" rIns="91428" bIns="45714" numCol="1" anchor="ctr" anchorCtr="0" compatLnSpc="1"/>
          <a:lstStyle>
            <a:lvl1pPr algn="r">
              <a:defRPr sz="1000" b="1">
                <a:latin typeface="+mn-lt"/>
                <a:cs typeface="Tahoma" panose="020B0604030504040204" pitchFamily="34" charset="0"/>
              </a:defRPr>
            </a:lvl1pPr>
          </a:lstStyle>
          <a:p>
            <a:pPr eaLnBrk="1" hangingPunct="1">
              <a:defRPr/>
            </a:pPr>
            <a:fld id="{F26F3683-639F-495B-B6D2-7385E8028149}" type="slidenum">
              <a:rPr lang="zh-CN" altLang="en-US" sz="1000" smtClean="0">
                <a:solidFill>
                  <a:prstClr val="black"/>
                </a:solidFill>
                <a:ea typeface="宋体" panose="02010600030101010101" pitchFamily="2" charset="-122"/>
              </a:rPr>
              <a:t>‹#›</a:t>
            </a:fld>
            <a:endParaRPr lang="en-US" altLang="zh-CN" sz="1000">
              <a:solidFill>
                <a:prstClr val="black"/>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hf hdr="0" ftr="0" dt="0"/>
  <p:txStyles>
    <p:titleStyle>
      <a:lvl1pPr marL="0" marR="0" indent="0" algn="l" defTabSz="914400" rtl="0" eaLnBrk="1" fontAlgn="base" latinLnBrk="0" hangingPunct="1">
        <a:lnSpc>
          <a:spcPct val="100000"/>
        </a:lnSpc>
        <a:spcBef>
          <a:spcPct val="0"/>
        </a:spcBef>
        <a:spcAft>
          <a:spcPct val="0"/>
        </a:spcAft>
        <a:buClrTx/>
        <a:buSzTx/>
        <a:buFontTx/>
        <a:buNone/>
        <a:defRPr sz="2800" kern="1200" baseline="0">
          <a:solidFill>
            <a:schemeClr val="tx1"/>
          </a:solidFill>
          <a:latin typeface="Arial" panose="020B0604020202020204" pitchFamily="34" charset="0"/>
          <a:ea typeface="+mj-ea"/>
          <a:cs typeface="+mj-cs"/>
        </a:defRPr>
      </a:lvl1pPr>
      <a:lvl2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2pPr>
      <a:lvl3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3pPr>
      <a:lvl4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4pPr>
      <a:lvl5pPr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1" fontAlgn="base" hangingPunct="1">
        <a:lnSpc>
          <a:spcPct val="150000"/>
        </a:lnSpc>
        <a:spcBef>
          <a:spcPct val="20000"/>
        </a:spcBef>
        <a:spcAft>
          <a:spcPct val="0"/>
        </a:spcAft>
        <a:buClr>
          <a:srgbClr val="C00000"/>
        </a:buClr>
        <a:buFont typeface="Wingdings" panose="05000000000000000000" pitchFamily="2" charset="2"/>
        <a:buChar char="p"/>
        <a:defRPr sz="1600" kern="1200" baseline="0">
          <a:solidFill>
            <a:schemeClr val="tx1"/>
          </a:solidFill>
          <a:latin typeface="Arial" panose="020B0604020202020204" pitchFamily="34" charset="0"/>
          <a:ea typeface="微软雅黑" panose="020B0503020204020204" pitchFamily="34" charset="-122"/>
          <a:cs typeface="+mn-cs"/>
        </a:defRPr>
      </a:lvl1pPr>
      <a:lvl2pPr marL="742950" indent="-285750" algn="l" rtl="0" eaLnBrk="1" fontAlgn="base" hangingPunct="1">
        <a:lnSpc>
          <a:spcPct val="150000"/>
        </a:lnSpc>
        <a:spcBef>
          <a:spcPct val="20000"/>
        </a:spcBef>
        <a:spcAft>
          <a:spcPct val="0"/>
        </a:spcAft>
        <a:buClr>
          <a:srgbClr val="C00000"/>
        </a:buClr>
        <a:buFont typeface="Wingdings" panose="05000000000000000000" pitchFamily="2" charset="2"/>
        <a:buChar char="l"/>
        <a:defRPr sz="1400" kern="1200" baseline="0">
          <a:solidFill>
            <a:schemeClr val="tx1"/>
          </a:solidFill>
          <a:latin typeface="Arial" panose="020B0604020202020204" pitchFamily="34" charset="0"/>
          <a:ea typeface="微软雅黑" panose="020B0503020204020204" pitchFamily="34" charset="-122"/>
          <a:cs typeface="+mn-cs"/>
        </a:defRPr>
      </a:lvl2pPr>
      <a:lvl3pPr marL="1074420" indent="-160020" algn="l" rtl="0" eaLnBrk="1" fontAlgn="base" hangingPunct="1">
        <a:lnSpc>
          <a:spcPct val="150000"/>
        </a:lnSpc>
        <a:spcBef>
          <a:spcPct val="20000"/>
        </a:spcBef>
        <a:spcAft>
          <a:spcPct val="0"/>
        </a:spcAft>
        <a:buClr>
          <a:srgbClr val="C00000"/>
        </a:buClr>
        <a:buFont typeface="Arial" panose="020B0604020202020204" pitchFamily="34" charset="0"/>
        <a:buChar char="•"/>
        <a:defRPr sz="1200" kern="1200" baseline="0">
          <a:solidFill>
            <a:schemeClr val="tx1"/>
          </a:solidFill>
          <a:latin typeface="Arial" panose="020B0604020202020204" pitchFamily="34" charset="0"/>
          <a:ea typeface="微软雅黑" panose="020B0503020204020204" pitchFamily="34"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3075" name="Picture 9"/>
          <p:cNvPicPr>
            <a:picLocks noChangeAspect="1" noChangeArrowheads="1"/>
          </p:cNvPicPr>
          <p:nvPr/>
        </p:nvPicPr>
        <p:blipFill>
          <a:blip r:embed="rId2" cstate="print"/>
          <a:srcRect l="10513" t="10342" r="12415" b="6898"/>
          <a:stretch>
            <a:fillRect/>
          </a:stretch>
        </p:blipFill>
        <p:spPr bwMode="auto">
          <a:xfrm>
            <a:off x="9959738" y="52932"/>
            <a:ext cx="1839145" cy="1003532"/>
          </a:xfrm>
          <a:prstGeom prst="rect">
            <a:avLst/>
          </a:prstGeom>
          <a:noFill/>
          <a:ln w="12700" algn="ctr">
            <a:noFill/>
            <a:miter lim="800000"/>
            <a:headEnd/>
            <a:tailEnd/>
          </a:ln>
        </p:spPr>
      </p:pic>
      <p:sp>
        <p:nvSpPr>
          <p:cNvPr id="3076" name="标题占位符 12"/>
          <p:cNvSpPr>
            <a:spLocks noGrp="1"/>
          </p:cNvSpPr>
          <p:nvPr>
            <p:ph type="title"/>
          </p:nvPr>
        </p:nvSpPr>
        <p:spPr bwMode="auto">
          <a:xfrm>
            <a:off x="609521" y="143966"/>
            <a:ext cx="9295190" cy="713483"/>
          </a:xfrm>
          <a:prstGeom prst="rect">
            <a:avLst/>
          </a:prstGeom>
          <a:noFill/>
          <a:ln w="9525">
            <a:noFill/>
            <a:miter lim="800000"/>
          </a:ln>
        </p:spPr>
        <p:txBody>
          <a:bodyPr vert="horz" wrap="square" lIns="91434" tIns="45717" rIns="91434" bIns="45717" numCol="1" anchor="ctr" anchorCtr="0" compatLnSpc="1"/>
          <a:lstStyle/>
          <a:p>
            <a:pPr lvl="0"/>
            <a:r>
              <a:rPr lang="zh-CN" altLang="en-US"/>
              <a:t>标题（黑体</a:t>
            </a:r>
            <a:r>
              <a:rPr lang="en-US" altLang="zh-CN"/>
              <a:t>/Arial</a:t>
            </a:r>
            <a:r>
              <a:rPr lang="zh-CN" altLang="en-US"/>
              <a:t>，</a:t>
            </a:r>
            <a:r>
              <a:rPr lang="en-US" altLang="zh-CN"/>
              <a:t>28</a:t>
            </a:r>
            <a:r>
              <a:rPr lang="zh-CN" altLang="en-US"/>
              <a:t>磅）</a:t>
            </a:r>
          </a:p>
        </p:txBody>
      </p:sp>
      <p:sp>
        <p:nvSpPr>
          <p:cNvPr id="3077" name="文本占位符 13"/>
          <p:cNvSpPr>
            <a:spLocks noGrp="1"/>
          </p:cNvSpPr>
          <p:nvPr>
            <p:ph type="body" idx="1"/>
          </p:nvPr>
        </p:nvSpPr>
        <p:spPr bwMode="auto">
          <a:xfrm>
            <a:off x="609521" y="1215248"/>
            <a:ext cx="10971372" cy="5072708"/>
          </a:xfrm>
          <a:prstGeom prst="rect">
            <a:avLst/>
          </a:prstGeom>
          <a:noFill/>
          <a:ln w="9525">
            <a:noFill/>
            <a:miter lim="800000"/>
          </a:ln>
        </p:spPr>
        <p:txBody>
          <a:bodyPr vert="horz" wrap="square" lIns="91434" tIns="45717" rIns="91434" bIns="45717" numCol="1" anchor="t" anchorCtr="0" compatLnSpc="1"/>
          <a:lstStyle/>
          <a:p>
            <a:pPr lvl="0"/>
            <a:r>
              <a:rPr lang="zh-CN" altLang="en-US"/>
              <a:t>一级标题（华文细黑</a:t>
            </a:r>
            <a:r>
              <a:rPr lang="en-US" altLang="zh-CN"/>
              <a:t>/Arial</a:t>
            </a:r>
            <a:r>
              <a:rPr lang="zh-CN" altLang="en-US"/>
              <a:t>，</a:t>
            </a:r>
            <a:r>
              <a:rPr lang="en-US" altLang="zh-CN"/>
              <a:t>16</a:t>
            </a:r>
            <a:r>
              <a:rPr lang="zh-CN" altLang="en-US"/>
              <a:t>磅）</a:t>
            </a:r>
          </a:p>
          <a:p>
            <a:pPr lvl="1"/>
            <a:r>
              <a:rPr lang="zh-CN" altLang="en-US"/>
              <a:t>第二级（华文细黑</a:t>
            </a:r>
            <a:r>
              <a:rPr lang="en-US" altLang="zh-CN"/>
              <a:t>/Arial</a:t>
            </a:r>
            <a:r>
              <a:rPr lang="zh-CN" altLang="en-US"/>
              <a:t>，</a:t>
            </a:r>
            <a:r>
              <a:rPr lang="en-US" altLang="zh-CN"/>
              <a:t>14</a:t>
            </a:r>
            <a:r>
              <a:rPr lang="zh-CN" altLang="en-US"/>
              <a:t>磅）</a:t>
            </a:r>
          </a:p>
          <a:p>
            <a:pPr lvl="2"/>
            <a:r>
              <a:rPr lang="zh-CN" altLang="en-US"/>
              <a:t>第三级（华文细黑</a:t>
            </a:r>
            <a:r>
              <a:rPr lang="en-US" altLang="zh-CN"/>
              <a:t>/Arial</a:t>
            </a:r>
            <a:r>
              <a:rPr lang="zh-CN" altLang="en-US"/>
              <a:t>，</a:t>
            </a:r>
            <a:r>
              <a:rPr lang="en-US" altLang="zh-CN"/>
              <a:t>12</a:t>
            </a:r>
            <a:r>
              <a:rPr lang="zh-CN" altLang="en-US"/>
              <a:t>磅）</a:t>
            </a:r>
          </a:p>
        </p:txBody>
      </p:sp>
      <p:sp>
        <p:nvSpPr>
          <p:cNvPr id="3078" name="灯片编号占位符 5"/>
          <p:cNvSpPr txBox="1"/>
          <p:nvPr/>
        </p:nvSpPr>
        <p:spPr bwMode="auto">
          <a:xfrm>
            <a:off x="10990421" y="6419223"/>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p>
            <a:pPr algn="r"/>
            <a:fld id="{1589D2AB-9290-4477-866D-034AD6376A56}" type="slidenum">
              <a:rPr lang="zh-CN" altLang="en-US" sz="1000" b="1">
                <a:solidFill>
                  <a:srgbClr val="000000"/>
                </a:solidFill>
                <a:latin typeface="Arial" panose="020B0604020202020204" pitchFamily="34" charset="0"/>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pitchFamily="34" charset="0"/>
              <a:ea typeface="宋体" panose="02010600030101010101" pitchFamily="2" charset="-122"/>
              <a:cs typeface="Tahoma" panose="020B0604030504040204" pitchFamily="34" charset="0"/>
            </a:endParaRPr>
          </a:p>
        </p:txBody>
      </p:sp>
    </p:spTree>
  </p:cSld>
  <p:clrMap bg1="lt1" tx1="dk1" bg2="lt2" tx2="dk2" accent1="accent1" accent2="accent2" accent3="accent3" accent4="accent4" accent5="accent5" accent6="accent6" hlink="hlink" folHlink="folHlink"/>
  <p:hf hdr="0" ftr="0" dt="0"/>
  <p:txStyles>
    <p:titleStyle>
      <a:lvl1pPr algn="l" rtl="0" eaLnBrk="0" fontAlgn="base" hangingPunct="0">
        <a:spcBef>
          <a:spcPct val="0"/>
        </a:spcBef>
        <a:spcAft>
          <a:spcPct val="0"/>
        </a:spcAft>
        <a:defRPr sz="2800" kern="1200">
          <a:solidFill>
            <a:schemeClr val="tx1"/>
          </a:solidFill>
          <a:latin typeface="Arial" panose="020B0604020202020204" pitchFamily="34" charset="0"/>
          <a:ea typeface="+mj-ea"/>
          <a:cs typeface="+mj-cs"/>
        </a:defRPr>
      </a:lvl1pPr>
      <a:lvl2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39725" indent="-339725" algn="l" rtl="0" eaLnBrk="0" fontAlgn="base" hangingPunct="0">
        <a:lnSpc>
          <a:spcPct val="150000"/>
        </a:lnSpc>
        <a:spcBef>
          <a:spcPct val="20000"/>
        </a:spcBef>
        <a:spcAft>
          <a:spcPct val="0"/>
        </a:spcAft>
        <a:buClr>
          <a:srgbClr val="C00000"/>
        </a:buClr>
        <a:buFont typeface="Wingdings" panose="05000000000000000000" pitchFamily="2" charset="2"/>
        <a:buChar char="n"/>
        <a:defRPr sz="1600" kern="1200">
          <a:solidFill>
            <a:schemeClr val="tx1"/>
          </a:solidFill>
          <a:latin typeface="Arial" panose="020B0604020202020204" pitchFamily="34" charset="0"/>
          <a:ea typeface="华文细黑" panose="02010600040101010101" pitchFamily="2" charset="-122"/>
          <a:cs typeface="+mn-cs"/>
        </a:defRPr>
      </a:lvl1pPr>
      <a:lvl2pPr marL="739775" indent="-282575" algn="l" rtl="0" eaLnBrk="0" fontAlgn="base" hangingPunct="0">
        <a:lnSpc>
          <a:spcPct val="150000"/>
        </a:lnSpc>
        <a:spcBef>
          <a:spcPct val="20000"/>
        </a:spcBef>
        <a:spcAft>
          <a:spcPct val="0"/>
        </a:spcAft>
        <a:buClr>
          <a:srgbClr val="C00000"/>
        </a:buClr>
        <a:buFont typeface="Wingdings" panose="05000000000000000000" pitchFamily="2" charset="2"/>
        <a:buChar char="l"/>
        <a:defRPr sz="1400" kern="1200">
          <a:solidFill>
            <a:schemeClr val="tx1"/>
          </a:solidFill>
          <a:latin typeface="Arial" panose="020B0604020202020204" pitchFamily="34" charset="0"/>
          <a:ea typeface="华文细黑" panose="02010600040101010101" pitchFamily="2" charset="-122"/>
          <a:cs typeface="+mn-cs"/>
        </a:defRPr>
      </a:lvl2pPr>
      <a:lvl3pPr marL="1071880" indent="-157480" algn="l" rtl="0" eaLnBrk="0" fontAlgn="base" hangingPunct="0">
        <a:lnSpc>
          <a:spcPct val="150000"/>
        </a:lnSpc>
        <a:spcBef>
          <a:spcPct val="20000"/>
        </a:spcBef>
        <a:spcAft>
          <a:spcPct val="0"/>
        </a:spcAft>
        <a:buClr>
          <a:srgbClr val="C00000"/>
        </a:buClr>
        <a:buFont typeface="Arial" panose="020B0604020202020204" pitchFamily="34" charset="0"/>
        <a:buChar char="•"/>
        <a:defRPr sz="1200" kern="1200">
          <a:solidFill>
            <a:schemeClr val="tx1"/>
          </a:solidFill>
          <a:latin typeface="Arial" panose="020B0604020202020204" pitchFamily="34" charset="0"/>
          <a:ea typeface="华文细黑" panose="02010600040101010101" pitchFamily="2" charset="-122"/>
          <a:cs typeface="+mn-cs"/>
        </a:defRPr>
      </a:lvl3pPr>
      <a:lvl4pPr marL="1597025" indent="-225425" algn="l" rtl="0" eaLnBrk="0" fontAlgn="base" hangingPunct="0">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4225" indent="-225425" algn="l" rtl="0" eaLnBrk="0" fontAlgn="base" hangingPunct="0">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10" descr="C:\Users\vivianting\Desktop\未标题8.png"/>
          <p:cNvPicPr>
            <a:picLocks noChangeAspect="1" noChangeArrowheads="1"/>
          </p:cNvPicPr>
          <p:nvPr/>
        </p:nvPicPr>
        <p:blipFill>
          <a:blip r:embed="rId13" cstate="print"/>
          <a:srcRect/>
          <a:stretch>
            <a:fillRect/>
          </a:stretch>
        </p:blipFill>
        <p:spPr bwMode="auto">
          <a:xfrm>
            <a:off x="10380899" y="5288660"/>
            <a:ext cx="1809514" cy="1570930"/>
          </a:xfrm>
          <a:prstGeom prst="rect">
            <a:avLst/>
          </a:prstGeom>
          <a:noFill/>
          <a:ln w="9525">
            <a:noFill/>
            <a:miter lim="800000"/>
            <a:headEnd/>
            <a:tailEnd/>
          </a:ln>
        </p:spPr>
      </p:pic>
      <p:cxnSp>
        <p:nvCxnSpPr>
          <p:cNvPr id="4099" name="直接连接符 13"/>
          <p:cNvCxnSpPr>
            <a:cxnSpLocks noChangeShapeType="1"/>
          </p:cNvCxnSpPr>
          <p:nvPr/>
        </p:nvCxnSpPr>
        <p:spPr bwMode="auto">
          <a:xfrm>
            <a:off x="5" y="980244"/>
            <a:ext cx="12190413" cy="0"/>
          </a:xfrm>
          <a:prstGeom prst="line">
            <a:avLst/>
          </a:prstGeom>
          <a:noFill/>
          <a:ln w="19050">
            <a:solidFill>
              <a:srgbClr val="FF0000"/>
            </a:solidFill>
            <a:round/>
          </a:ln>
          <a:effectLst>
            <a:outerShdw dist="20000" dir="5400000" algn="ctr" rotWithShape="0">
              <a:srgbClr val="000000">
                <a:alpha val="35999"/>
              </a:srgbClr>
            </a:outerShdw>
          </a:effectLst>
        </p:spPr>
      </p:cxnSp>
      <p:pic>
        <p:nvPicPr>
          <p:cNvPr id="4100" name="Picture 9"/>
          <p:cNvPicPr>
            <a:picLocks noChangeAspect="1" noChangeArrowheads="1"/>
          </p:cNvPicPr>
          <p:nvPr/>
        </p:nvPicPr>
        <p:blipFill>
          <a:blip r:embed="rId14" cstate="print"/>
          <a:srcRect l="10513" t="10342" r="8878" b="6898"/>
          <a:stretch>
            <a:fillRect/>
          </a:stretch>
        </p:blipFill>
        <p:spPr bwMode="auto">
          <a:xfrm>
            <a:off x="10380899" y="116445"/>
            <a:ext cx="1430680" cy="995064"/>
          </a:xfrm>
          <a:prstGeom prst="rect">
            <a:avLst/>
          </a:prstGeom>
          <a:noFill/>
          <a:ln w="9525">
            <a:noFill/>
            <a:miter lim="800000"/>
            <a:headEnd/>
            <a:tailEnd/>
          </a:ln>
        </p:spPr>
      </p:pic>
      <p:sp>
        <p:nvSpPr>
          <p:cNvPr id="3077" name="日期占位符 4"/>
          <p:cNvSpPr>
            <a:spLocks noGrp="1" noChangeArrowheads="1"/>
          </p:cNvSpPr>
          <p:nvPr>
            <p:ph type="dt" sz="half" idx="2"/>
          </p:nvPr>
        </p:nvSpPr>
        <p:spPr bwMode="auto">
          <a:xfrm>
            <a:off x="609520" y="6357829"/>
            <a:ext cx="2844430" cy="366267"/>
          </a:xfrm>
          <a:prstGeom prst="rect">
            <a:avLst/>
          </a:prstGeom>
          <a:noFill/>
          <a:ln>
            <a:noFill/>
          </a:ln>
        </p:spPr>
        <p:txBody>
          <a:bodyPr vert="horz" wrap="square" lIns="68580" tIns="34290" rIns="68580" bIns="3429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mn-cs"/>
              </a:defRPr>
            </a:lvl1pPr>
          </a:lstStyle>
          <a:p>
            <a:pPr>
              <a:defRPr/>
            </a:pPr>
            <a:endParaRPr lang="zh-CN" altLang="en-US"/>
          </a:p>
        </p:txBody>
      </p:sp>
      <p:sp>
        <p:nvSpPr>
          <p:cNvPr id="3078" name="页脚占位符 5"/>
          <p:cNvSpPr>
            <a:spLocks noGrp="1" noChangeArrowheads="1"/>
          </p:cNvSpPr>
          <p:nvPr>
            <p:ph type="ftr" sz="quarter" idx="3"/>
          </p:nvPr>
        </p:nvSpPr>
        <p:spPr bwMode="auto">
          <a:xfrm>
            <a:off x="4165063" y="6357829"/>
            <a:ext cx="3860297" cy="366267"/>
          </a:xfrm>
          <a:prstGeom prst="rect">
            <a:avLst/>
          </a:prstGeom>
          <a:noFill/>
          <a:ln>
            <a:noFill/>
          </a:ln>
        </p:spPr>
        <p:txBody>
          <a:bodyPr vert="horz" wrap="square" lIns="68580" tIns="34290" rIns="68580" bIns="3429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mn-cs"/>
              </a:defRPr>
            </a:lvl1pPr>
          </a:lstStyle>
          <a:p>
            <a:pPr>
              <a:defRPr/>
            </a:pPr>
            <a:endParaRPr lang="zh-CN" altLang="en-US"/>
          </a:p>
        </p:txBody>
      </p:sp>
      <p:sp>
        <p:nvSpPr>
          <p:cNvPr id="3079" name="灯片编号占位符 6"/>
          <p:cNvSpPr>
            <a:spLocks noGrp="1" noChangeArrowheads="1"/>
          </p:cNvSpPr>
          <p:nvPr>
            <p:ph type="sldNum" sz="quarter" idx="4"/>
          </p:nvPr>
        </p:nvSpPr>
        <p:spPr bwMode="auto">
          <a:xfrm>
            <a:off x="10952326" y="6423458"/>
            <a:ext cx="558727" cy="364151"/>
          </a:xfrm>
          <a:prstGeom prst="rect">
            <a:avLst/>
          </a:prstGeom>
          <a:noFill/>
          <a:ln>
            <a:noFill/>
          </a:ln>
        </p:spPr>
        <p:txBody>
          <a:bodyPr vert="horz" wrap="square" lIns="68580" tIns="34290" rIns="68580" bIns="34290" numCol="1" anchor="t" anchorCtr="0" compatLnSpc="1"/>
          <a:lstStyle>
            <a:lvl1pPr>
              <a:defRPr sz="1500" b="1">
                <a:solidFill>
                  <a:srgbClr val="000000"/>
                </a:solidFill>
                <a:latin typeface="华文细黑" panose="02010600040101010101" pitchFamily="2" charset="-122"/>
                <a:ea typeface="宋体" panose="02010600030101010101" pitchFamily="2" charset="-122"/>
              </a:defRPr>
            </a:lvl1pPr>
          </a:lstStyle>
          <a:p>
            <a:fld id="{B14C74B1-2179-4032-B2FA-FD0022F1915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med"/>
  <p:txStyles>
    <p:titleStyle>
      <a:lvl1pPr algn="l" defTabSz="684530" rtl="0" eaLnBrk="0" fontAlgn="base" hangingPunct="0">
        <a:spcBef>
          <a:spcPct val="0"/>
        </a:spcBef>
        <a:spcAft>
          <a:spcPct val="0"/>
        </a:spcAft>
        <a:defRPr sz="2400" b="1" kern="1200">
          <a:solidFill>
            <a:schemeClr val="tx1"/>
          </a:solidFill>
          <a:latin typeface="+mj-lt"/>
          <a:ea typeface="+mj-ea"/>
          <a:cs typeface="+mj-cs"/>
        </a:defRPr>
      </a:lvl1pPr>
      <a:lvl2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3429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6858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0287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3716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57175" indent="-257175" algn="l" defTabSz="684530" rtl="0" eaLnBrk="0" fontAlgn="base" hangingPunct="0">
        <a:spcBef>
          <a:spcPct val="20000"/>
        </a:spcBef>
        <a:spcAft>
          <a:spcPct val="0"/>
        </a:spcAft>
        <a:buClr>
          <a:schemeClr val="folHlink"/>
        </a:buClr>
        <a:buSzPct val="60000"/>
        <a:buFont typeface="Wingdings" panose="05000000000000000000" pitchFamily="2" charset="2"/>
        <a:buChar char="n"/>
        <a:defRPr sz="1500" b="1" kern="1200">
          <a:solidFill>
            <a:schemeClr val="tx1"/>
          </a:solidFill>
          <a:latin typeface="+mn-lt"/>
          <a:ea typeface="+mn-ea"/>
          <a:cs typeface="+mn-cs"/>
        </a:defRPr>
      </a:lvl1pPr>
      <a:lvl2pPr marL="557530" indent="-214630" algn="l" defTabSz="684530" rtl="0" eaLnBrk="0" fontAlgn="base" hangingPunct="0">
        <a:spcBef>
          <a:spcPct val="20000"/>
        </a:spcBef>
        <a:spcAft>
          <a:spcPct val="0"/>
        </a:spcAft>
        <a:buClr>
          <a:schemeClr val="hlink"/>
        </a:buClr>
        <a:buSzPct val="55000"/>
        <a:buFont typeface="Wingdings" panose="05000000000000000000" pitchFamily="2" charset="2"/>
        <a:buChar char="n"/>
        <a:defRPr sz="1500" b="1" kern="1200">
          <a:solidFill>
            <a:schemeClr val="tx1"/>
          </a:solidFill>
          <a:latin typeface="+mn-lt"/>
          <a:ea typeface="+mn-ea"/>
          <a:cs typeface="+mn-cs"/>
        </a:defRPr>
      </a:lvl2pPr>
      <a:lvl3pPr marL="857250" indent="-171450" algn="l" defTabSz="684530" rtl="0" eaLnBrk="0" fontAlgn="base" hangingPunct="0">
        <a:spcBef>
          <a:spcPct val="20000"/>
        </a:spcBef>
        <a:spcAft>
          <a:spcPct val="0"/>
        </a:spcAft>
        <a:buClr>
          <a:schemeClr val="folHlink"/>
        </a:buClr>
        <a:buSzPct val="50000"/>
        <a:buFont typeface="Wingdings" panose="05000000000000000000" pitchFamily="2" charset="2"/>
        <a:buChar char="n"/>
        <a:defRPr sz="1500" b="1" kern="1200">
          <a:solidFill>
            <a:schemeClr val="tx1"/>
          </a:solidFill>
          <a:latin typeface="+mn-lt"/>
          <a:ea typeface="+mn-ea"/>
          <a:cs typeface="+mn-cs"/>
        </a:defRPr>
      </a:lvl3pPr>
      <a:lvl4pPr marL="1200150" indent="-171450" algn="l" defTabSz="684530" rtl="0" eaLnBrk="0" fontAlgn="base" hangingPunct="0">
        <a:spcBef>
          <a:spcPct val="20000"/>
        </a:spcBef>
        <a:spcAft>
          <a:spcPct val="0"/>
        </a:spcAft>
        <a:buClr>
          <a:schemeClr val="accent2"/>
        </a:buClr>
        <a:buSzPct val="55000"/>
        <a:buFont typeface="Wingdings" panose="05000000000000000000" pitchFamily="2" charset="2"/>
        <a:buChar char="n"/>
        <a:defRPr sz="1500" b="1" kern="1200">
          <a:solidFill>
            <a:schemeClr val="tx1"/>
          </a:solidFill>
          <a:latin typeface="+mn-lt"/>
          <a:ea typeface="+mn-ea"/>
          <a:cs typeface="+mn-cs"/>
        </a:defRPr>
      </a:lvl4pPr>
      <a:lvl5pPr marL="1543050" indent="-171450" algn="l" defTabSz="684530" rtl="0" eaLnBrk="0" fontAlgn="base" hangingPunct="0">
        <a:spcBef>
          <a:spcPct val="20000"/>
        </a:spcBef>
        <a:spcAft>
          <a:spcPct val="0"/>
        </a:spcAft>
        <a:buClr>
          <a:schemeClr val="accent1"/>
        </a:buClr>
        <a:buSzPct val="5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0" descr="C:\Users\vivianting\Desktop\未标题8.png"/>
          <p:cNvPicPr>
            <a:picLocks noChangeAspect="1" noChangeArrowheads="1"/>
          </p:cNvPicPr>
          <p:nvPr/>
        </p:nvPicPr>
        <p:blipFill>
          <a:blip r:embed="rId14" cstate="print"/>
          <a:srcRect/>
          <a:stretch>
            <a:fillRect/>
          </a:stretch>
        </p:blipFill>
        <p:spPr bwMode="auto">
          <a:xfrm>
            <a:off x="10380899" y="5288660"/>
            <a:ext cx="1809514" cy="1570930"/>
          </a:xfrm>
          <a:prstGeom prst="rect">
            <a:avLst/>
          </a:prstGeom>
          <a:noFill/>
          <a:ln w="9525">
            <a:noFill/>
            <a:miter lim="800000"/>
            <a:headEnd/>
            <a:tailEnd/>
          </a:ln>
        </p:spPr>
      </p:pic>
      <p:cxnSp>
        <p:nvCxnSpPr>
          <p:cNvPr id="5123" name="直接连接符 13"/>
          <p:cNvCxnSpPr>
            <a:cxnSpLocks noChangeShapeType="1"/>
          </p:cNvCxnSpPr>
          <p:nvPr/>
        </p:nvCxnSpPr>
        <p:spPr bwMode="auto">
          <a:xfrm>
            <a:off x="5" y="980244"/>
            <a:ext cx="12190413" cy="0"/>
          </a:xfrm>
          <a:prstGeom prst="line">
            <a:avLst/>
          </a:prstGeom>
          <a:noFill/>
          <a:ln w="19050">
            <a:solidFill>
              <a:srgbClr val="FF0000"/>
            </a:solidFill>
            <a:round/>
          </a:ln>
          <a:effectLst>
            <a:outerShdw dist="20000" dir="5400000" algn="ctr" rotWithShape="0">
              <a:srgbClr val="000000">
                <a:alpha val="35999"/>
              </a:srgbClr>
            </a:outerShdw>
          </a:effectLst>
        </p:spPr>
      </p:cxnSp>
      <p:pic>
        <p:nvPicPr>
          <p:cNvPr id="5124" name="Picture 9"/>
          <p:cNvPicPr>
            <a:picLocks noChangeAspect="1" noChangeArrowheads="1"/>
          </p:cNvPicPr>
          <p:nvPr/>
        </p:nvPicPr>
        <p:blipFill>
          <a:blip r:embed="rId15" cstate="print"/>
          <a:srcRect l="10513" t="10342" r="8878" b="6898"/>
          <a:stretch>
            <a:fillRect/>
          </a:stretch>
        </p:blipFill>
        <p:spPr bwMode="auto">
          <a:xfrm>
            <a:off x="10380899" y="116445"/>
            <a:ext cx="1430680" cy="995064"/>
          </a:xfrm>
          <a:prstGeom prst="rect">
            <a:avLst/>
          </a:prstGeom>
          <a:noFill/>
          <a:ln w="9525">
            <a:noFill/>
            <a:miter lim="800000"/>
            <a:headEnd/>
            <a:tailEnd/>
          </a:ln>
        </p:spPr>
      </p:pic>
      <p:sp>
        <p:nvSpPr>
          <p:cNvPr id="3077" name="日期占位符 4"/>
          <p:cNvSpPr>
            <a:spLocks noGrp="1" noChangeArrowheads="1"/>
          </p:cNvSpPr>
          <p:nvPr>
            <p:ph type="dt" sz="half" idx="2"/>
          </p:nvPr>
        </p:nvSpPr>
        <p:spPr bwMode="auto">
          <a:xfrm>
            <a:off x="609520" y="6357829"/>
            <a:ext cx="2844430" cy="366267"/>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8" name="页脚占位符 5"/>
          <p:cNvSpPr>
            <a:spLocks noGrp="1" noChangeArrowheads="1"/>
          </p:cNvSpPr>
          <p:nvPr>
            <p:ph type="ftr" sz="quarter" idx="3"/>
          </p:nvPr>
        </p:nvSpPr>
        <p:spPr bwMode="auto">
          <a:xfrm>
            <a:off x="4165063" y="6357829"/>
            <a:ext cx="3860297" cy="366267"/>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4"/>
          </p:nvPr>
        </p:nvSpPr>
        <p:spPr bwMode="auto">
          <a:xfrm>
            <a:off x="10952326" y="6423458"/>
            <a:ext cx="558727" cy="364151"/>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defRPr>
            </a:lvl1pPr>
          </a:lstStyle>
          <a:p>
            <a:fld id="{2AE9FE08-4B00-4F66-BFCB-984C33686B23}"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med"/>
  <p:txStyles>
    <p:titleStyle>
      <a:lvl1pPr algn="l" defTabSz="684530" rtl="0" eaLnBrk="0" fontAlgn="base" hangingPunct="0">
        <a:spcBef>
          <a:spcPct val="0"/>
        </a:spcBef>
        <a:spcAft>
          <a:spcPct val="0"/>
        </a:spcAft>
        <a:defRPr sz="2400" b="1" kern="1200">
          <a:solidFill>
            <a:schemeClr val="tx1"/>
          </a:solidFill>
          <a:latin typeface="+mj-lt"/>
          <a:ea typeface="+mj-ea"/>
          <a:cs typeface="+mj-cs"/>
        </a:defRPr>
      </a:lvl1pPr>
      <a:lvl2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3429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6858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0287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3716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57175" indent="-257175" algn="l" defTabSz="684530" rtl="0" eaLnBrk="0" fontAlgn="base" hangingPunct="0">
        <a:spcBef>
          <a:spcPct val="20000"/>
        </a:spcBef>
        <a:spcAft>
          <a:spcPct val="0"/>
        </a:spcAft>
        <a:buClr>
          <a:schemeClr val="folHlink"/>
        </a:buClr>
        <a:buSzPct val="60000"/>
        <a:buFont typeface="Wingdings" panose="05000000000000000000" pitchFamily="2" charset="2"/>
        <a:buChar char="n"/>
        <a:defRPr sz="1500" b="1" kern="1200">
          <a:solidFill>
            <a:schemeClr val="tx1"/>
          </a:solidFill>
          <a:latin typeface="+mn-lt"/>
          <a:ea typeface="+mn-ea"/>
          <a:cs typeface="+mn-cs"/>
        </a:defRPr>
      </a:lvl1pPr>
      <a:lvl2pPr marL="557530" indent="-214630" algn="l" defTabSz="684530" rtl="0" eaLnBrk="0" fontAlgn="base" hangingPunct="0">
        <a:spcBef>
          <a:spcPct val="20000"/>
        </a:spcBef>
        <a:spcAft>
          <a:spcPct val="0"/>
        </a:spcAft>
        <a:buClr>
          <a:schemeClr val="hlink"/>
        </a:buClr>
        <a:buSzPct val="55000"/>
        <a:buFont typeface="Wingdings" panose="05000000000000000000" pitchFamily="2" charset="2"/>
        <a:buChar char="n"/>
        <a:defRPr sz="1500" b="1" kern="1200">
          <a:solidFill>
            <a:schemeClr val="tx1"/>
          </a:solidFill>
          <a:latin typeface="+mn-lt"/>
          <a:ea typeface="+mn-ea"/>
          <a:cs typeface="+mn-cs"/>
        </a:defRPr>
      </a:lvl2pPr>
      <a:lvl3pPr marL="857250" indent="-171450" algn="l" defTabSz="684530" rtl="0" eaLnBrk="0" fontAlgn="base" hangingPunct="0">
        <a:spcBef>
          <a:spcPct val="20000"/>
        </a:spcBef>
        <a:spcAft>
          <a:spcPct val="0"/>
        </a:spcAft>
        <a:buClr>
          <a:schemeClr val="folHlink"/>
        </a:buClr>
        <a:buSzPct val="50000"/>
        <a:buFont typeface="Wingdings" panose="05000000000000000000" pitchFamily="2" charset="2"/>
        <a:buChar char="n"/>
        <a:defRPr sz="1500" b="1" kern="1200">
          <a:solidFill>
            <a:schemeClr val="tx1"/>
          </a:solidFill>
          <a:latin typeface="+mn-lt"/>
          <a:ea typeface="+mn-ea"/>
          <a:cs typeface="+mn-cs"/>
        </a:defRPr>
      </a:lvl3pPr>
      <a:lvl4pPr marL="1200150" indent="-171450" algn="l" defTabSz="684530" rtl="0" eaLnBrk="0" fontAlgn="base" hangingPunct="0">
        <a:spcBef>
          <a:spcPct val="20000"/>
        </a:spcBef>
        <a:spcAft>
          <a:spcPct val="0"/>
        </a:spcAft>
        <a:buClr>
          <a:schemeClr val="accent2"/>
        </a:buClr>
        <a:buSzPct val="55000"/>
        <a:buFont typeface="Wingdings" panose="05000000000000000000" pitchFamily="2" charset="2"/>
        <a:buChar char="n"/>
        <a:defRPr sz="1500" b="1" kern="1200">
          <a:solidFill>
            <a:schemeClr val="tx1"/>
          </a:solidFill>
          <a:latin typeface="+mn-lt"/>
          <a:ea typeface="+mn-ea"/>
          <a:cs typeface="+mn-cs"/>
        </a:defRPr>
      </a:lvl4pPr>
      <a:lvl5pPr marL="1543050" indent="-171450" algn="l" defTabSz="684530" rtl="0" eaLnBrk="0" fontAlgn="base" hangingPunct="0">
        <a:spcBef>
          <a:spcPct val="20000"/>
        </a:spcBef>
        <a:spcAft>
          <a:spcPct val="0"/>
        </a:spcAft>
        <a:buClr>
          <a:schemeClr val="accent1"/>
        </a:buClr>
        <a:buSzPct val="5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10" descr="C:\Users\vivianting\Desktop\未标题8.png"/>
          <p:cNvPicPr>
            <a:picLocks noChangeAspect="1" noChangeArrowheads="1"/>
          </p:cNvPicPr>
          <p:nvPr/>
        </p:nvPicPr>
        <p:blipFill>
          <a:blip r:embed="rId14" cstate="print"/>
          <a:srcRect/>
          <a:stretch>
            <a:fillRect/>
          </a:stretch>
        </p:blipFill>
        <p:spPr bwMode="auto">
          <a:xfrm>
            <a:off x="10380899" y="5288660"/>
            <a:ext cx="1809514" cy="1570930"/>
          </a:xfrm>
          <a:prstGeom prst="rect">
            <a:avLst/>
          </a:prstGeom>
          <a:noFill/>
          <a:ln w="9525">
            <a:noFill/>
            <a:miter lim="800000"/>
            <a:headEnd/>
            <a:tailEnd/>
          </a:ln>
        </p:spPr>
      </p:pic>
      <p:cxnSp>
        <p:nvCxnSpPr>
          <p:cNvPr id="6147" name="直接连接符 13"/>
          <p:cNvCxnSpPr>
            <a:cxnSpLocks noChangeShapeType="1"/>
          </p:cNvCxnSpPr>
          <p:nvPr/>
        </p:nvCxnSpPr>
        <p:spPr bwMode="auto">
          <a:xfrm>
            <a:off x="5" y="980244"/>
            <a:ext cx="12190413" cy="0"/>
          </a:xfrm>
          <a:prstGeom prst="line">
            <a:avLst/>
          </a:prstGeom>
          <a:noFill/>
          <a:ln w="19050">
            <a:solidFill>
              <a:srgbClr val="FF0000"/>
            </a:solidFill>
            <a:round/>
          </a:ln>
          <a:effectLst>
            <a:outerShdw dist="20000" dir="5400000" algn="ctr" rotWithShape="0">
              <a:srgbClr val="000000">
                <a:alpha val="35999"/>
              </a:srgbClr>
            </a:outerShdw>
          </a:effectLst>
        </p:spPr>
      </p:cxnSp>
      <p:pic>
        <p:nvPicPr>
          <p:cNvPr id="6148" name="Picture 9"/>
          <p:cNvPicPr>
            <a:picLocks noChangeAspect="1" noChangeArrowheads="1"/>
          </p:cNvPicPr>
          <p:nvPr/>
        </p:nvPicPr>
        <p:blipFill>
          <a:blip r:embed="rId15" cstate="print"/>
          <a:srcRect l="10513" t="10342" r="8878" b="6898"/>
          <a:stretch>
            <a:fillRect/>
          </a:stretch>
        </p:blipFill>
        <p:spPr bwMode="auto">
          <a:xfrm>
            <a:off x="10380899" y="116445"/>
            <a:ext cx="1430680" cy="995064"/>
          </a:xfrm>
          <a:prstGeom prst="rect">
            <a:avLst/>
          </a:prstGeom>
          <a:noFill/>
          <a:ln w="9525">
            <a:noFill/>
            <a:miter lim="800000"/>
            <a:headEnd/>
            <a:tailEnd/>
          </a:ln>
        </p:spPr>
      </p:pic>
      <p:sp>
        <p:nvSpPr>
          <p:cNvPr id="3077" name="日期占位符 4"/>
          <p:cNvSpPr>
            <a:spLocks noGrp="1" noChangeArrowheads="1"/>
          </p:cNvSpPr>
          <p:nvPr>
            <p:ph type="dt" sz="half" idx="2"/>
          </p:nvPr>
        </p:nvSpPr>
        <p:spPr bwMode="auto">
          <a:xfrm>
            <a:off x="609520" y="6357829"/>
            <a:ext cx="2844430" cy="366267"/>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8" name="页脚占位符 5"/>
          <p:cNvSpPr>
            <a:spLocks noGrp="1" noChangeArrowheads="1"/>
          </p:cNvSpPr>
          <p:nvPr>
            <p:ph type="ftr" sz="quarter" idx="3"/>
          </p:nvPr>
        </p:nvSpPr>
        <p:spPr bwMode="auto">
          <a:xfrm>
            <a:off x="4165063" y="6357829"/>
            <a:ext cx="3860297" cy="366267"/>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4"/>
          </p:nvPr>
        </p:nvSpPr>
        <p:spPr bwMode="auto">
          <a:xfrm>
            <a:off x="10952326" y="6423458"/>
            <a:ext cx="558727" cy="364151"/>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defRPr>
            </a:lvl1pPr>
          </a:lstStyle>
          <a:p>
            <a:fld id="{F7699808-FB25-4EB7-9427-9610820E628A}"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med"/>
  <p:txStyles>
    <p:titleStyle>
      <a:lvl1pPr algn="l" defTabSz="684530" rtl="0" eaLnBrk="0" fontAlgn="base" hangingPunct="0">
        <a:spcBef>
          <a:spcPct val="0"/>
        </a:spcBef>
        <a:spcAft>
          <a:spcPct val="0"/>
        </a:spcAft>
        <a:defRPr sz="2400" b="1" kern="1200">
          <a:solidFill>
            <a:schemeClr val="tx1"/>
          </a:solidFill>
          <a:latin typeface="+mj-lt"/>
          <a:ea typeface="+mj-ea"/>
          <a:cs typeface="+mj-cs"/>
        </a:defRPr>
      </a:lvl1pPr>
      <a:lvl2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3429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6858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0287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3716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57175" indent="-257175" algn="l" defTabSz="684530" rtl="0" eaLnBrk="0" fontAlgn="base" hangingPunct="0">
        <a:spcBef>
          <a:spcPct val="20000"/>
        </a:spcBef>
        <a:spcAft>
          <a:spcPct val="0"/>
        </a:spcAft>
        <a:buClr>
          <a:schemeClr val="folHlink"/>
        </a:buClr>
        <a:buSzPct val="60000"/>
        <a:buFont typeface="Wingdings" panose="05000000000000000000" pitchFamily="2" charset="2"/>
        <a:buChar char="n"/>
        <a:defRPr sz="1500" b="1" kern="1200">
          <a:solidFill>
            <a:schemeClr val="tx1"/>
          </a:solidFill>
          <a:latin typeface="+mn-lt"/>
          <a:ea typeface="+mn-ea"/>
          <a:cs typeface="+mn-cs"/>
        </a:defRPr>
      </a:lvl1pPr>
      <a:lvl2pPr marL="557530" indent="-214630" algn="l" defTabSz="684530" rtl="0" eaLnBrk="0" fontAlgn="base" hangingPunct="0">
        <a:spcBef>
          <a:spcPct val="20000"/>
        </a:spcBef>
        <a:spcAft>
          <a:spcPct val="0"/>
        </a:spcAft>
        <a:buClr>
          <a:schemeClr val="hlink"/>
        </a:buClr>
        <a:buSzPct val="55000"/>
        <a:buFont typeface="Wingdings" panose="05000000000000000000" pitchFamily="2" charset="2"/>
        <a:buChar char="n"/>
        <a:defRPr sz="1500" b="1" kern="1200">
          <a:solidFill>
            <a:schemeClr val="tx1"/>
          </a:solidFill>
          <a:latin typeface="+mn-lt"/>
          <a:ea typeface="+mn-ea"/>
          <a:cs typeface="+mn-cs"/>
        </a:defRPr>
      </a:lvl2pPr>
      <a:lvl3pPr marL="857250" indent="-171450" algn="l" defTabSz="684530" rtl="0" eaLnBrk="0" fontAlgn="base" hangingPunct="0">
        <a:spcBef>
          <a:spcPct val="20000"/>
        </a:spcBef>
        <a:spcAft>
          <a:spcPct val="0"/>
        </a:spcAft>
        <a:buClr>
          <a:schemeClr val="folHlink"/>
        </a:buClr>
        <a:buSzPct val="50000"/>
        <a:buFont typeface="Wingdings" panose="05000000000000000000" pitchFamily="2" charset="2"/>
        <a:buChar char="n"/>
        <a:defRPr sz="1500" b="1" kern="1200">
          <a:solidFill>
            <a:schemeClr val="tx1"/>
          </a:solidFill>
          <a:latin typeface="+mn-lt"/>
          <a:ea typeface="+mn-ea"/>
          <a:cs typeface="+mn-cs"/>
        </a:defRPr>
      </a:lvl3pPr>
      <a:lvl4pPr marL="1200150" indent="-171450" algn="l" defTabSz="684530" rtl="0" eaLnBrk="0" fontAlgn="base" hangingPunct="0">
        <a:spcBef>
          <a:spcPct val="20000"/>
        </a:spcBef>
        <a:spcAft>
          <a:spcPct val="0"/>
        </a:spcAft>
        <a:buClr>
          <a:schemeClr val="accent2"/>
        </a:buClr>
        <a:buSzPct val="55000"/>
        <a:buFont typeface="Wingdings" panose="05000000000000000000" pitchFamily="2" charset="2"/>
        <a:buChar char="n"/>
        <a:defRPr sz="1500" b="1" kern="1200">
          <a:solidFill>
            <a:schemeClr val="tx1"/>
          </a:solidFill>
          <a:latin typeface="+mn-lt"/>
          <a:ea typeface="+mn-ea"/>
          <a:cs typeface="+mn-cs"/>
        </a:defRPr>
      </a:lvl4pPr>
      <a:lvl5pPr marL="1543050" indent="-171450" algn="l" defTabSz="684530" rtl="0" eaLnBrk="0" fontAlgn="base" hangingPunct="0">
        <a:spcBef>
          <a:spcPct val="20000"/>
        </a:spcBef>
        <a:spcAft>
          <a:spcPct val="0"/>
        </a:spcAft>
        <a:buClr>
          <a:schemeClr val="accent1"/>
        </a:buClr>
        <a:buSzPct val="5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7171" name="Picture 9"/>
          <p:cNvPicPr>
            <a:picLocks noChangeAspect="1" noChangeArrowheads="1"/>
          </p:cNvPicPr>
          <p:nvPr/>
        </p:nvPicPr>
        <p:blipFill>
          <a:blip r:embed="rId7" cstate="print"/>
          <a:srcRect l="10513" t="10342" r="12415" b="6898"/>
          <a:stretch>
            <a:fillRect/>
          </a:stretch>
        </p:blipFill>
        <p:spPr bwMode="auto">
          <a:xfrm>
            <a:off x="9959738" y="52932"/>
            <a:ext cx="1839145" cy="1003532"/>
          </a:xfrm>
          <a:prstGeom prst="rect">
            <a:avLst/>
          </a:prstGeom>
          <a:noFill/>
          <a:ln w="12700">
            <a:noFill/>
            <a:miter lim="800000"/>
            <a:headEnd/>
            <a:tailEnd/>
          </a:ln>
        </p:spPr>
      </p:pic>
      <p:sp>
        <p:nvSpPr>
          <p:cNvPr id="7172" name="标题占位符 12"/>
          <p:cNvSpPr>
            <a:spLocks noGrp="1" noChangeArrowheads="1"/>
          </p:cNvSpPr>
          <p:nvPr>
            <p:ph type="title" idx="4294967295"/>
          </p:nvPr>
        </p:nvSpPr>
        <p:spPr bwMode="auto">
          <a:xfrm>
            <a:off x="609521" y="143966"/>
            <a:ext cx="9295190" cy="713483"/>
          </a:xfrm>
          <a:prstGeom prst="rect">
            <a:avLst/>
          </a:prstGeom>
          <a:noFill/>
          <a:ln w="9525">
            <a:noFill/>
            <a:miter lim="800000"/>
          </a:ln>
        </p:spPr>
        <p:txBody>
          <a:bodyPr vert="horz" wrap="square" lIns="91428" tIns="45714" rIns="91428" bIns="45714" numCol="1" anchor="ctr" anchorCtr="0" compatLnSpc="1"/>
          <a:lstStyle/>
          <a:p>
            <a:pPr lvl="0"/>
            <a:r>
              <a:rPr lang="zh-CN" altLang="en-US"/>
              <a:t>标题（黑体</a:t>
            </a:r>
            <a:r>
              <a:rPr lang="en-US" altLang="zh-CN"/>
              <a:t>/Arial</a:t>
            </a:r>
            <a:r>
              <a:rPr lang="zh-CN" altLang="en-US"/>
              <a:t>，</a:t>
            </a:r>
            <a:r>
              <a:rPr lang="en-US" altLang="zh-CN"/>
              <a:t>28</a:t>
            </a:r>
            <a:r>
              <a:rPr lang="zh-CN" altLang="en-US"/>
              <a:t>磅）</a:t>
            </a:r>
          </a:p>
        </p:txBody>
      </p:sp>
      <p:sp>
        <p:nvSpPr>
          <p:cNvPr id="7173" name="文本占位符 13"/>
          <p:cNvSpPr>
            <a:spLocks noGrp="1" noChangeArrowheads="1"/>
          </p:cNvSpPr>
          <p:nvPr>
            <p:ph type="body" idx="9"/>
          </p:nvPr>
        </p:nvSpPr>
        <p:spPr bwMode="auto">
          <a:xfrm>
            <a:off x="609521" y="1215248"/>
            <a:ext cx="10971372" cy="5072708"/>
          </a:xfrm>
          <a:prstGeom prst="rect">
            <a:avLst/>
          </a:prstGeom>
          <a:noFill/>
          <a:ln w="9525">
            <a:noFill/>
            <a:miter lim="800000"/>
          </a:ln>
        </p:spPr>
        <p:txBody>
          <a:bodyPr vert="horz" wrap="square" lIns="91428" tIns="45714" rIns="91428" bIns="45714" numCol="1" anchor="t" anchorCtr="0" compatLnSpc="1"/>
          <a:lstStyle/>
          <a:p>
            <a:pPr lvl="0"/>
            <a:r>
              <a:rPr lang="zh-CN" altLang="en-US"/>
              <a:t>一级标题（华文细黑</a:t>
            </a:r>
            <a:r>
              <a:rPr lang="en-US" altLang="zh-CN"/>
              <a:t>/Arial</a:t>
            </a:r>
            <a:r>
              <a:rPr lang="zh-CN" altLang="en-US"/>
              <a:t>，</a:t>
            </a:r>
            <a:r>
              <a:rPr lang="en-US" altLang="zh-CN"/>
              <a:t>16</a:t>
            </a:r>
            <a:r>
              <a:rPr lang="zh-CN" altLang="en-US"/>
              <a:t>磅）</a:t>
            </a:r>
          </a:p>
          <a:p>
            <a:pPr lvl="1"/>
            <a:r>
              <a:rPr lang="zh-CN" altLang="en-US"/>
              <a:t>第二级（华文细黑</a:t>
            </a:r>
            <a:r>
              <a:rPr lang="en-US" altLang="zh-CN"/>
              <a:t>/Arial</a:t>
            </a:r>
            <a:r>
              <a:rPr lang="zh-CN" altLang="en-US"/>
              <a:t>，</a:t>
            </a:r>
            <a:r>
              <a:rPr lang="en-US" altLang="zh-CN"/>
              <a:t>14</a:t>
            </a:r>
            <a:r>
              <a:rPr lang="zh-CN" altLang="en-US"/>
              <a:t>磅）</a:t>
            </a:r>
          </a:p>
          <a:p>
            <a:pPr lvl="2"/>
            <a:r>
              <a:rPr lang="zh-CN" altLang="en-US"/>
              <a:t>第三级（华文细黑</a:t>
            </a:r>
            <a:r>
              <a:rPr lang="en-US" altLang="zh-CN"/>
              <a:t>/Arial</a:t>
            </a:r>
            <a:r>
              <a:rPr lang="zh-CN" altLang="en-US"/>
              <a:t>，</a:t>
            </a:r>
            <a:r>
              <a:rPr lang="en-US" altLang="zh-CN"/>
              <a:t>12</a:t>
            </a:r>
            <a:r>
              <a:rPr lang="zh-CN" altLang="en-US"/>
              <a:t>磅）</a:t>
            </a:r>
          </a:p>
        </p:txBody>
      </p:sp>
      <p:sp>
        <p:nvSpPr>
          <p:cNvPr id="7174" name="灯片编号占位符 5"/>
          <p:cNvSpPr txBox="1">
            <a:spLocks noChangeArrowheads="1"/>
          </p:cNvSpPr>
          <p:nvPr/>
        </p:nvSpPr>
        <p:spPr bwMode="auto">
          <a:xfrm>
            <a:off x="10990421" y="6419223"/>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p>
            <a:pPr algn="r" eaLnBrk="1" hangingPunct="1">
              <a:buFont typeface="Arial" panose="020B0604020202020204" pitchFamily="34" charset="0"/>
              <a:buNone/>
            </a:pPr>
            <a:fld id="{BE02516F-6A6C-49C5-9DA7-3F3485B47AD9}" type="slidenum">
              <a:rPr lang="zh-CN" altLang="en-US" sz="1000" b="1">
                <a:solidFill>
                  <a:srgbClr val="000000"/>
                </a:solidFill>
                <a:latin typeface="Arial" panose="020B0604020202020204" pitchFamily="34" charset="0"/>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pitchFamily="34" charset="0"/>
              <a:ea typeface="宋体" panose="02010600030101010101" pitchFamily="2" charset="-122"/>
              <a:cs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l" rtl="0" eaLnBrk="0" fontAlgn="base" hangingPunct="0">
        <a:spcBef>
          <a:spcPct val="0"/>
        </a:spcBef>
        <a:spcAft>
          <a:spcPct val="0"/>
        </a:spcAft>
        <a:defRPr sz="2800" kern="1200">
          <a:solidFill>
            <a:schemeClr val="tx1"/>
          </a:solidFill>
          <a:latin typeface="Arial" panose="020B0604020202020204" pitchFamily="34" charset="0"/>
          <a:ea typeface="+mj-ea"/>
          <a:cs typeface="+mj-cs"/>
        </a:defRPr>
      </a:lvl1pPr>
      <a:lvl2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38455" indent="-338455" algn="l" rtl="0" eaLnBrk="0" fontAlgn="base" hangingPunct="0">
        <a:lnSpc>
          <a:spcPct val="150000"/>
        </a:lnSpc>
        <a:spcBef>
          <a:spcPct val="20000"/>
        </a:spcBef>
        <a:spcAft>
          <a:spcPct val="0"/>
        </a:spcAft>
        <a:buClr>
          <a:srgbClr val="C00000"/>
        </a:buClr>
        <a:buFont typeface="Wingdings" panose="05000000000000000000" pitchFamily="2" charset="2"/>
        <a:buChar char="n"/>
        <a:defRPr sz="1600" kern="1200">
          <a:solidFill>
            <a:schemeClr val="tx1"/>
          </a:solidFill>
          <a:latin typeface="Arial" panose="020B0604020202020204" pitchFamily="34" charset="0"/>
          <a:ea typeface="华文细黑" panose="02010600040101010101" pitchFamily="2" charset="-122"/>
          <a:cs typeface="+mn-cs"/>
        </a:defRPr>
      </a:lvl1pPr>
      <a:lvl2pPr marL="738505" indent="-281305" algn="l" rtl="0" eaLnBrk="0" fontAlgn="base" hangingPunct="0">
        <a:lnSpc>
          <a:spcPct val="150000"/>
        </a:lnSpc>
        <a:spcBef>
          <a:spcPct val="20000"/>
        </a:spcBef>
        <a:spcAft>
          <a:spcPct val="0"/>
        </a:spcAft>
        <a:buClr>
          <a:srgbClr val="C00000"/>
        </a:buClr>
        <a:buFont typeface="Wingdings" panose="05000000000000000000" pitchFamily="2" charset="2"/>
        <a:buChar char="l"/>
        <a:defRPr sz="1400" kern="1200">
          <a:solidFill>
            <a:schemeClr val="tx1"/>
          </a:solidFill>
          <a:latin typeface="Arial" panose="020B0604020202020204" pitchFamily="34" charset="0"/>
          <a:ea typeface="华文细黑" panose="02010600040101010101" pitchFamily="2" charset="-122"/>
          <a:cs typeface="+mn-cs"/>
        </a:defRPr>
      </a:lvl2pPr>
      <a:lvl3pPr marL="1069975" indent="-155575" algn="l" rtl="0" eaLnBrk="0" fontAlgn="base" hangingPunct="0">
        <a:lnSpc>
          <a:spcPct val="150000"/>
        </a:lnSpc>
        <a:spcBef>
          <a:spcPct val="20000"/>
        </a:spcBef>
        <a:spcAft>
          <a:spcPct val="0"/>
        </a:spcAft>
        <a:buClr>
          <a:srgbClr val="C00000"/>
        </a:buClr>
        <a:buFont typeface="Arial" panose="020B0604020202020204" pitchFamily="34" charset="0"/>
        <a:buChar char="•"/>
        <a:defRPr sz="1200" kern="1200">
          <a:solidFill>
            <a:schemeClr val="tx1"/>
          </a:solidFill>
          <a:latin typeface="Arial" panose="020B0604020202020204" pitchFamily="34" charset="0"/>
          <a:ea typeface="华文细黑" panose="02010600040101010101" pitchFamily="2" charset="-122"/>
          <a:cs typeface="+mn-cs"/>
        </a:defRPr>
      </a:lvl3pPr>
      <a:lvl4pPr marL="1595755" indent="-224155" algn="l" rtl="0" eaLnBrk="0" fontAlgn="base" hangingPunct="0">
        <a:lnSpc>
          <a:spcPct val="150000"/>
        </a:lnSpc>
        <a:spcBef>
          <a:spcPct val="20000"/>
        </a:spcBef>
        <a:spcAft>
          <a:spcPct val="0"/>
        </a:spcAft>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4pPr>
      <a:lvl5pPr marL="2052955" indent="-224155" algn="l" rtl="0" eaLnBrk="0" fontAlgn="base" hangingPunct="0">
        <a:lnSpc>
          <a:spcPct val="150000"/>
        </a:lnSpc>
        <a:spcBef>
          <a:spcPct val="20000"/>
        </a:spcBef>
        <a:spcAft>
          <a:spcPct val="0"/>
        </a:spcAft>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9218" name="Picture 10" descr="C:\Users\vivianting\Desktop\未标题8.png"/>
          <p:cNvPicPr>
            <a:picLocks noChangeAspect="1" noChangeArrowheads="1"/>
          </p:cNvPicPr>
          <p:nvPr/>
        </p:nvPicPr>
        <p:blipFill>
          <a:blip r:embed="rId13" cstate="print"/>
          <a:srcRect/>
          <a:stretch>
            <a:fillRect/>
          </a:stretch>
        </p:blipFill>
        <p:spPr bwMode="auto">
          <a:xfrm>
            <a:off x="10380899" y="5288660"/>
            <a:ext cx="1809514" cy="1570930"/>
          </a:xfrm>
          <a:prstGeom prst="rect">
            <a:avLst/>
          </a:prstGeom>
          <a:noFill/>
          <a:ln w="9525">
            <a:noFill/>
            <a:miter lim="800000"/>
            <a:headEnd/>
            <a:tailEnd/>
          </a:ln>
        </p:spPr>
      </p:pic>
      <p:cxnSp>
        <p:nvCxnSpPr>
          <p:cNvPr id="9219" name="直接连接符 13"/>
          <p:cNvCxnSpPr>
            <a:cxnSpLocks noChangeShapeType="1"/>
          </p:cNvCxnSpPr>
          <p:nvPr/>
        </p:nvCxnSpPr>
        <p:spPr bwMode="auto">
          <a:xfrm>
            <a:off x="5" y="980244"/>
            <a:ext cx="12190413" cy="0"/>
          </a:xfrm>
          <a:prstGeom prst="line">
            <a:avLst/>
          </a:prstGeom>
          <a:noFill/>
          <a:ln w="19050">
            <a:solidFill>
              <a:srgbClr val="FF0000"/>
            </a:solidFill>
            <a:round/>
          </a:ln>
          <a:effectLst>
            <a:outerShdw dist="20000" dir="5400000" algn="ctr" rotWithShape="0">
              <a:srgbClr val="000000">
                <a:alpha val="35999"/>
              </a:srgbClr>
            </a:outerShdw>
          </a:effectLst>
        </p:spPr>
      </p:cxnSp>
      <p:pic>
        <p:nvPicPr>
          <p:cNvPr id="9220" name="Picture 9"/>
          <p:cNvPicPr>
            <a:picLocks noChangeAspect="1" noChangeArrowheads="1"/>
          </p:cNvPicPr>
          <p:nvPr/>
        </p:nvPicPr>
        <p:blipFill>
          <a:blip r:embed="rId14" cstate="print"/>
          <a:srcRect l="10513" t="10342" r="8878" b="6898"/>
          <a:stretch>
            <a:fillRect/>
          </a:stretch>
        </p:blipFill>
        <p:spPr bwMode="auto">
          <a:xfrm>
            <a:off x="10380899" y="116445"/>
            <a:ext cx="1430680" cy="995064"/>
          </a:xfrm>
          <a:prstGeom prst="rect">
            <a:avLst/>
          </a:prstGeom>
          <a:noFill/>
          <a:ln w="9525">
            <a:noFill/>
            <a:miter lim="800000"/>
            <a:headEnd/>
            <a:tailEnd/>
          </a:ln>
        </p:spPr>
      </p:pic>
      <p:sp>
        <p:nvSpPr>
          <p:cNvPr id="3077" name="日期占位符 4"/>
          <p:cNvSpPr>
            <a:spLocks noGrp="1" noChangeArrowheads="1"/>
          </p:cNvSpPr>
          <p:nvPr>
            <p:ph type="dt" sz="half" idx="2"/>
          </p:nvPr>
        </p:nvSpPr>
        <p:spPr bwMode="auto">
          <a:xfrm>
            <a:off x="609520" y="6357829"/>
            <a:ext cx="2844430" cy="366267"/>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8" name="页脚占位符 5"/>
          <p:cNvSpPr>
            <a:spLocks noGrp="1" noChangeArrowheads="1"/>
          </p:cNvSpPr>
          <p:nvPr>
            <p:ph type="ftr" sz="quarter" idx="3"/>
          </p:nvPr>
        </p:nvSpPr>
        <p:spPr bwMode="auto">
          <a:xfrm>
            <a:off x="4165063" y="6357829"/>
            <a:ext cx="3860297" cy="366267"/>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cs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4"/>
          </p:nvPr>
        </p:nvSpPr>
        <p:spPr bwMode="auto">
          <a:xfrm>
            <a:off x="10952326" y="6423458"/>
            <a:ext cx="558727" cy="364151"/>
          </a:xfrm>
          <a:prstGeom prst="rect">
            <a:avLst/>
          </a:prstGeom>
          <a:noFill/>
          <a:ln>
            <a:noFill/>
          </a:ln>
        </p:spPr>
        <p:txBody>
          <a:bodyPr vert="horz" wrap="square" lIns="91440" tIns="45720" rIns="91440" bIns="45720" numCol="1" anchor="t" anchorCtr="0" compatLnSpc="1"/>
          <a:lstStyle>
            <a:lvl1pPr>
              <a:defRPr sz="1500" b="1">
                <a:solidFill>
                  <a:srgbClr val="000000"/>
                </a:solidFill>
                <a:latin typeface="华文细黑" panose="02010600040101010101" pitchFamily="2" charset="-122"/>
                <a:ea typeface="宋体" panose="02010600030101010101" pitchFamily="2" charset="-122"/>
              </a:defRPr>
            </a:lvl1pPr>
          </a:lstStyle>
          <a:p>
            <a:fld id="{43F50009-1B5C-406B-ABED-8DF89A9B6D56}"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spd="med"/>
  <p:txStyles>
    <p:titleStyle>
      <a:lvl1pPr algn="l" defTabSz="684530" rtl="0" eaLnBrk="0" fontAlgn="base" hangingPunct="0">
        <a:spcBef>
          <a:spcPct val="0"/>
        </a:spcBef>
        <a:spcAft>
          <a:spcPct val="0"/>
        </a:spcAft>
        <a:defRPr sz="2400" b="1" kern="1200">
          <a:solidFill>
            <a:schemeClr val="tx1"/>
          </a:solidFill>
          <a:latin typeface="+mj-lt"/>
          <a:ea typeface="+mj-ea"/>
          <a:cs typeface="+mj-cs"/>
        </a:defRPr>
      </a:lvl1pPr>
      <a:lvl2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3429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6858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0287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371600" algn="l" defTabSz="684530" rtl="0" eaLnBrk="0" fontAlgn="base" hangingPunct="0">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57175" indent="-257175" algn="l" defTabSz="684530" rtl="0" eaLnBrk="0" fontAlgn="base" hangingPunct="0">
        <a:spcBef>
          <a:spcPct val="20000"/>
        </a:spcBef>
        <a:spcAft>
          <a:spcPct val="0"/>
        </a:spcAft>
        <a:buClr>
          <a:schemeClr val="folHlink"/>
        </a:buClr>
        <a:buSzPct val="60000"/>
        <a:buFont typeface="Wingdings" panose="05000000000000000000" pitchFamily="2" charset="2"/>
        <a:buChar char="n"/>
        <a:defRPr sz="1500" b="1" kern="1200">
          <a:solidFill>
            <a:schemeClr val="tx1"/>
          </a:solidFill>
          <a:latin typeface="+mn-lt"/>
          <a:ea typeface="+mn-ea"/>
          <a:cs typeface="+mn-cs"/>
        </a:defRPr>
      </a:lvl1pPr>
      <a:lvl2pPr marL="557530" indent="-214630" algn="l" defTabSz="684530" rtl="0" eaLnBrk="0" fontAlgn="base" hangingPunct="0">
        <a:spcBef>
          <a:spcPct val="20000"/>
        </a:spcBef>
        <a:spcAft>
          <a:spcPct val="0"/>
        </a:spcAft>
        <a:buClr>
          <a:schemeClr val="hlink"/>
        </a:buClr>
        <a:buSzPct val="55000"/>
        <a:buFont typeface="Wingdings" panose="05000000000000000000" pitchFamily="2" charset="2"/>
        <a:buChar char="n"/>
        <a:defRPr sz="1500" b="1" kern="1200">
          <a:solidFill>
            <a:schemeClr val="tx1"/>
          </a:solidFill>
          <a:latin typeface="+mn-lt"/>
          <a:ea typeface="+mn-ea"/>
          <a:cs typeface="+mn-cs"/>
        </a:defRPr>
      </a:lvl2pPr>
      <a:lvl3pPr marL="857250" indent="-171450" algn="l" defTabSz="684530" rtl="0" eaLnBrk="0" fontAlgn="base" hangingPunct="0">
        <a:spcBef>
          <a:spcPct val="20000"/>
        </a:spcBef>
        <a:spcAft>
          <a:spcPct val="0"/>
        </a:spcAft>
        <a:buClr>
          <a:schemeClr val="folHlink"/>
        </a:buClr>
        <a:buSzPct val="50000"/>
        <a:buFont typeface="Wingdings" panose="05000000000000000000" pitchFamily="2" charset="2"/>
        <a:buChar char="n"/>
        <a:defRPr sz="1500" b="1" kern="1200">
          <a:solidFill>
            <a:schemeClr val="tx1"/>
          </a:solidFill>
          <a:latin typeface="+mn-lt"/>
          <a:ea typeface="+mn-ea"/>
          <a:cs typeface="+mn-cs"/>
        </a:defRPr>
      </a:lvl3pPr>
      <a:lvl4pPr marL="1200150" indent="-171450" algn="l" defTabSz="684530" rtl="0" eaLnBrk="0" fontAlgn="base" hangingPunct="0">
        <a:spcBef>
          <a:spcPct val="20000"/>
        </a:spcBef>
        <a:spcAft>
          <a:spcPct val="0"/>
        </a:spcAft>
        <a:buClr>
          <a:schemeClr val="accent2"/>
        </a:buClr>
        <a:buSzPct val="55000"/>
        <a:buFont typeface="Wingdings" panose="05000000000000000000" pitchFamily="2" charset="2"/>
        <a:buChar char="n"/>
        <a:defRPr sz="1500" b="1" kern="1200">
          <a:solidFill>
            <a:schemeClr val="tx1"/>
          </a:solidFill>
          <a:latin typeface="+mn-lt"/>
          <a:ea typeface="+mn-ea"/>
          <a:cs typeface="+mn-cs"/>
        </a:defRPr>
      </a:lvl4pPr>
      <a:lvl5pPr marL="1543050" indent="-171450" algn="l" defTabSz="684530" rtl="0" eaLnBrk="0" fontAlgn="base" hangingPunct="0">
        <a:spcBef>
          <a:spcPct val="20000"/>
        </a:spcBef>
        <a:spcAft>
          <a:spcPct val="0"/>
        </a:spcAft>
        <a:buClr>
          <a:schemeClr val="accent1"/>
        </a:buClr>
        <a:buSzPct val="5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bwMode="auto">
          <a:xfrm>
            <a:off x="5"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243" name="Picture 9"/>
          <p:cNvPicPr>
            <a:picLocks noChangeAspect="1" noChangeArrowheads="1"/>
          </p:cNvPicPr>
          <p:nvPr/>
        </p:nvPicPr>
        <p:blipFill>
          <a:blip r:embed="rId7" cstate="print"/>
          <a:srcRect l="10513" t="10342" r="12415" b="6898"/>
          <a:stretch>
            <a:fillRect/>
          </a:stretch>
        </p:blipFill>
        <p:spPr bwMode="auto">
          <a:xfrm>
            <a:off x="9959738" y="52932"/>
            <a:ext cx="1839145" cy="1003532"/>
          </a:xfrm>
          <a:prstGeom prst="rect">
            <a:avLst/>
          </a:prstGeom>
          <a:noFill/>
          <a:ln w="12700" algn="ctr">
            <a:noFill/>
            <a:miter lim="800000"/>
            <a:headEnd/>
            <a:tailEnd/>
          </a:ln>
        </p:spPr>
      </p:pic>
      <p:sp>
        <p:nvSpPr>
          <p:cNvPr id="10244" name="标题占位符 12"/>
          <p:cNvSpPr>
            <a:spLocks noGrp="1"/>
          </p:cNvSpPr>
          <p:nvPr>
            <p:ph type="title"/>
          </p:nvPr>
        </p:nvSpPr>
        <p:spPr bwMode="auto">
          <a:xfrm>
            <a:off x="609521" y="143966"/>
            <a:ext cx="9295190" cy="713483"/>
          </a:xfrm>
          <a:prstGeom prst="rect">
            <a:avLst/>
          </a:prstGeom>
          <a:noFill/>
          <a:ln w="9525">
            <a:noFill/>
            <a:miter lim="800000"/>
          </a:ln>
        </p:spPr>
        <p:txBody>
          <a:bodyPr vert="horz" wrap="square" lIns="91436" tIns="45718" rIns="91436" bIns="45718" numCol="1" anchor="ctr" anchorCtr="0" compatLnSpc="1"/>
          <a:lstStyle/>
          <a:p>
            <a:pPr lvl="0"/>
            <a:r>
              <a:rPr lang="zh-CN" altLang="en-US"/>
              <a:t>标题（黑体</a:t>
            </a:r>
            <a:r>
              <a:rPr lang="en-US" altLang="zh-CN"/>
              <a:t>/Arial</a:t>
            </a:r>
            <a:r>
              <a:rPr lang="zh-CN" altLang="en-US"/>
              <a:t>，</a:t>
            </a:r>
            <a:r>
              <a:rPr lang="en-US" altLang="zh-CN"/>
              <a:t>28</a:t>
            </a:r>
            <a:r>
              <a:rPr lang="zh-CN" altLang="en-US"/>
              <a:t>磅）</a:t>
            </a:r>
          </a:p>
        </p:txBody>
      </p:sp>
      <p:sp>
        <p:nvSpPr>
          <p:cNvPr id="10245" name="文本占位符 13"/>
          <p:cNvSpPr>
            <a:spLocks noGrp="1"/>
          </p:cNvSpPr>
          <p:nvPr>
            <p:ph type="body" idx="1"/>
          </p:nvPr>
        </p:nvSpPr>
        <p:spPr bwMode="auto">
          <a:xfrm>
            <a:off x="609521" y="1215248"/>
            <a:ext cx="10971372" cy="5072708"/>
          </a:xfrm>
          <a:prstGeom prst="rect">
            <a:avLst/>
          </a:prstGeom>
          <a:noFill/>
          <a:ln w="9525">
            <a:noFill/>
            <a:miter lim="800000"/>
          </a:ln>
        </p:spPr>
        <p:txBody>
          <a:bodyPr vert="horz" wrap="square" lIns="91436" tIns="45718" rIns="91436" bIns="45718" numCol="1" anchor="t" anchorCtr="0" compatLnSpc="1"/>
          <a:lstStyle/>
          <a:p>
            <a:pPr lvl="0"/>
            <a:r>
              <a:rPr lang="zh-CN" altLang="en-US"/>
              <a:t>一级标题（华文细黑</a:t>
            </a:r>
            <a:r>
              <a:rPr lang="en-US" altLang="zh-CN"/>
              <a:t>/Arial</a:t>
            </a:r>
            <a:r>
              <a:rPr lang="zh-CN" altLang="en-US"/>
              <a:t>，</a:t>
            </a:r>
            <a:r>
              <a:rPr lang="en-US" altLang="zh-CN"/>
              <a:t>16</a:t>
            </a:r>
            <a:r>
              <a:rPr lang="zh-CN" altLang="en-US"/>
              <a:t>磅）</a:t>
            </a:r>
          </a:p>
          <a:p>
            <a:pPr lvl="1"/>
            <a:r>
              <a:rPr lang="zh-CN" altLang="en-US"/>
              <a:t>第二级（华文细黑</a:t>
            </a:r>
            <a:r>
              <a:rPr lang="en-US" altLang="zh-CN"/>
              <a:t>/Arial</a:t>
            </a:r>
            <a:r>
              <a:rPr lang="zh-CN" altLang="en-US"/>
              <a:t>，</a:t>
            </a:r>
            <a:r>
              <a:rPr lang="en-US" altLang="zh-CN"/>
              <a:t>14</a:t>
            </a:r>
            <a:r>
              <a:rPr lang="zh-CN" altLang="en-US"/>
              <a:t>磅）</a:t>
            </a:r>
          </a:p>
          <a:p>
            <a:pPr lvl="2"/>
            <a:r>
              <a:rPr lang="zh-CN" altLang="en-US"/>
              <a:t>第三级（华文细黑</a:t>
            </a:r>
            <a:r>
              <a:rPr lang="en-US" altLang="zh-CN"/>
              <a:t>/Arial</a:t>
            </a:r>
            <a:r>
              <a:rPr lang="zh-CN" altLang="en-US"/>
              <a:t>，</a:t>
            </a:r>
            <a:r>
              <a:rPr lang="en-US" altLang="zh-CN"/>
              <a:t>12</a:t>
            </a:r>
            <a:r>
              <a:rPr lang="zh-CN" altLang="en-US"/>
              <a:t>磅）</a:t>
            </a:r>
          </a:p>
        </p:txBody>
      </p:sp>
      <p:sp>
        <p:nvSpPr>
          <p:cNvPr id="10246" name="灯片编号占位符 5"/>
          <p:cNvSpPr txBox="1"/>
          <p:nvPr/>
        </p:nvSpPr>
        <p:spPr bwMode="auto">
          <a:xfrm>
            <a:off x="10990421" y="6419223"/>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p>
            <a:pPr algn="r"/>
            <a:fld id="{6C6D3FE5-1A0D-48E9-9B9B-B37A79416B36}" type="slidenum">
              <a:rPr lang="zh-CN" altLang="en-US" sz="1000" b="1">
                <a:solidFill>
                  <a:srgbClr val="000000"/>
                </a:solidFill>
                <a:latin typeface="Arial" panose="020B0604020202020204" pitchFamily="34" charset="0"/>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pitchFamily="34" charset="0"/>
              <a:ea typeface="宋体" panose="02010600030101010101" pitchFamily="2" charset="-122"/>
              <a:cs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Lst>
  <p:hf hdr="0" ftr="0" dt="0"/>
  <p:txStyles>
    <p:titleStyle>
      <a:lvl1pPr algn="l" rtl="0" eaLnBrk="0" fontAlgn="base" hangingPunct="0">
        <a:spcBef>
          <a:spcPct val="0"/>
        </a:spcBef>
        <a:spcAft>
          <a:spcPct val="0"/>
        </a:spcAft>
        <a:defRPr sz="2800" kern="1200">
          <a:solidFill>
            <a:schemeClr val="tx1"/>
          </a:solidFill>
          <a:latin typeface="Arial" panose="020B0604020202020204" pitchFamily="34" charset="0"/>
          <a:ea typeface="+mj-ea"/>
          <a:cs typeface="+mj-cs"/>
        </a:defRPr>
      </a:lvl1pPr>
      <a:lvl2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8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41630" indent="-341630" algn="l" rtl="0" eaLnBrk="0" fontAlgn="base" hangingPunct="0">
        <a:lnSpc>
          <a:spcPct val="150000"/>
        </a:lnSpc>
        <a:spcBef>
          <a:spcPct val="20000"/>
        </a:spcBef>
        <a:spcAft>
          <a:spcPct val="0"/>
        </a:spcAft>
        <a:buClr>
          <a:srgbClr val="C00000"/>
        </a:buClr>
        <a:buFont typeface="Wingdings" panose="05000000000000000000" pitchFamily="2" charset="2"/>
        <a:buChar char="n"/>
        <a:defRPr sz="1600" kern="1200">
          <a:solidFill>
            <a:schemeClr val="tx1"/>
          </a:solidFill>
          <a:latin typeface="Arial" panose="020B0604020202020204" pitchFamily="34" charset="0"/>
          <a:ea typeface="华文细黑" panose="02010600040101010101" pitchFamily="2" charset="-122"/>
          <a:cs typeface="+mn-cs"/>
        </a:defRPr>
      </a:lvl1pPr>
      <a:lvl2pPr marL="741680" indent="-284480" algn="l" rtl="0" eaLnBrk="0" fontAlgn="base" hangingPunct="0">
        <a:lnSpc>
          <a:spcPct val="150000"/>
        </a:lnSpc>
        <a:spcBef>
          <a:spcPct val="20000"/>
        </a:spcBef>
        <a:spcAft>
          <a:spcPct val="0"/>
        </a:spcAft>
        <a:buClr>
          <a:srgbClr val="C00000"/>
        </a:buClr>
        <a:buFont typeface="Wingdings" panose="05000000000000000000" pitchFamily="2" charset="2"/>
        <a:buChar char="l"/>
        <a:defRPr sz="1400" kern="1200">
          <a:solidFill>
            <a:schemeClr val="tx1"/>
          </a:solidFill>
          <a:latin typeface="Arial" panose="020B0604020202020204" pitchFamily="34" charset="0"/>
          <a:ea typeface="华文细黑" panose="02010600040101010101" pitchFamily="2" charset="-122"/>
          <a:cs typeface="+mn-cs"/>
        </a:defRPr>
      </a:lvl2pPr>
      <a:lvl3pPr marL="1073150" indent="-158750" algn="l" rtl="0" eaLnBrk="0" fontAlgn="base" hangingPunct="0">
        <a:lnSpc>
          <a:spcPct val="150000"/>
        </a:lnSpc>
        <a:spcBef>
          <a:spcPct val="20000"/>
        </a:spcBef>
        <a:spcAft>
          <a:spcPct val="0"/>
        </a:spcAft>
        <a:buClr>
          <a:srgbClr val="C00000"/>
        </a:buClr>
        <a:buFont typeface="Arial" panose="020B0604020202020204" pitchFamily="34" charset="0"/>
        <a:buChar char="•"/>
        <a:defRPr sz="1200" kern="1200">
          <a:solidFill>
            <a:schemeClr val="tx1"/>
          </a:solidFill>
          <a:latin typeface="Arial" panose="020B0604020202020204" pitchFamily="34" charset="0"/>
          <a:ea typeface="华文细黑" panose="02010600040101010101" pitchFamily="2" charset="-122"/>
          <a:cs typeface="+mn-cs"/>
        </a:defRPr>
      </a:lvl3pPr>
      <a:lvl4pPr marL="1598930" indent="-227330" algn="l" rtl="0" eaLnBrk="0" fontAlgn="base" hangingPunct="0">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4pPr>
      <a:lvl5pPr marL="2056130" indent="-227330" algn="l" rtl="0" eaLnBrk="0" fontAlgn="base" hangingPunct="0">
        <a:spcBef>
          <a:spcPct val="20000"/>
        </a:spcBef>
        <a:spcAft>
          <a:spcPct val="0"/>
        </a:spcAft>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cxnSp>
        <p:nvCxnSpPr>
          <p:cNvPr id="9" name="直接连接符 8"/>
          <p:cNvCxnSpPr/>
          <p:nvPr/>
        </p:nvCxnSpPr>
        <p:spPr bwMode="auto">
          <a:xfrm>
            <a:off x="3" y="954838"/>
            <a:ext cx="12190413"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7171" name="Picture 9"/>
          <p:cNvPicPr>
            <a:picLocks noChangeAspect="1" noChangeArrowheads="1"/>
          </p:cNvPicPr>
          <p:nvPr/>
        </p:nvPicPr>
        <p:blipFill>
          <a:blip r:embed="rId7" cstate="print"/>
          <a:srcRect l="10513" t="10342" r="12415" b="6898"/>
          <a:stretch>
            <a:fillRect/>
          </a:stretch>
        </p:blipFill>
        <p:spPr bwMode="auto">
          <a:xfrm>
            <a:off x="9959738" y="52932"/>
            <a:ext cx="1839145" cy="1003532"/>
          </a:xfrm>
          <a:prstGeom prst="rect">
            <a:avLst/>
          </a:prstGeom>
          <a:noFill/>
          <a:ln w="12700">
            <a:noFill/>
            <a:miter lim="800000"/>
            <a:headEnd/>
            <a:tailEnd/>
          </a:ln>
        </p:spPr>
      </p:pic>
      <p:sp>
        <p:nvSpPr>
          <p:cNvPr id="7172" name="标题占位符 12"/>
          <p:cNvSpPr>
            <a:spLocks noGrp="1" noChangeArrowheads="1"/>
          </p:cNvSpPr>
          <p:nvPr>
            <p:ph type="title" idx="4294967295"/>
          </p:nvPr>
        </p:nvSpPr>
        <p:spPr bwMode="auto">
          <a:xfrm>
            <a:off x="609521" y="143966"/>
            <a:ext cx="9295190" cy="713483"/>
          </a:xfrm>
          <a:prstGeom prst="rect">
            <a:avLst/>
          </a:prstGeom>
          <a:noFill/>
          <a:ln w="9525">
            <a:noFill/>
            <a:miter lim="800000"/>
          </a:ln>
        </p:spPr>
        <p:txBody>
          <a:bodyPr vert="horz" wrap="square" lIns="91428" tIns="45714" rIns="91428" bIns="45714" numCol="1" anchor="ctr" anchorCtr="0" compatLnSpc="1"/>
          <a:lstStyle/>
          <a:p>
            <a:pPr lvl="0"/>
            <a:r>
              <a:rPr lang="zh-CN" altLang="en-US"/>
              <a:t>标题（黑体</a:t>
            </a:r>
            <a:r>
              <a:rPr lang="en-US" altLang="zh-CN"/>
              <a:t>/Arial</a:t>
            </a:r>
            <a:r>
              <a:rPr lang="zh-CN" altLang="en-US"/>
              <a:t>，</a:t>
            </a:r>
            <a:r>
              <a:rPr lang="en-US" altLang="zh-CN"/>
              <a:t>28</a:t>
            </a:r>
            <a:r>
              <a:rPr lang="zh-CN" altLang="en-US"/>
              <a:t>磅）</a:t>
            </a:r>
          </a:p>
        </p:txBody>
      </p:sp>
      <p:sp>
        <p:nvSpPr>
          <p:cNvPr id="7173" name="文本占位符 13"/>
          <p:cNvSpPr>
            <a:spLocks noGrp="1" noChangeArrowheads="1"/>
          </p:cNvSpPr>
          <p:nvPr>
            <p:ph type="body" idx="9"/>
          </p:nvPr>
        </p:nvSpPr>
        <p:spPr bwMode="auto">
          <a:xfrm>
            <a:off x="609521" y="1215248"/>
            <a:ext cx="10971372" cy="5072708"/>
          </a:xfrm>
          <a:prstGeom prst="rect">
            <a:avLst/>
          </a:prstGeom>
          <a:noFill/>
          <a:ln w="9525">
            <a:noFill/>
            <a:miter lim="800000"/>
          </a:ln>
        </p:spPr>
        <p:txBody>
          <a:bodyPr vert="horz" wrap="square" lIns="91428" tIns="45714" rIns="91428" bIns="45714" numCol="1" anchor="t" anchorCtr="0" compatLnSpc="1"/>
          <a:lstStyle/>
          <a:p>
            <a:pPr lvl="0"/>
            <a:r>
              <a:rPr lang="zh-CN" altLang="en-US"/>
              <a:t>一级标题（华文细黑</a:t>
            </a:r>
            <a:r>
              <a:rPr lang="en-US" altLang="zh-CN"/>
              <a:t>/Arial</a:t>
            </a:r>
            <a:r>
              <a:rPr lang="zh-CN" altLang="en-US"/>
              <a:t>，</a:t>
            </a:r>
            <a:r>
              <a:rPr lang="en-US" altLang="zh-CN"/>
              <a:t>16</a:t>
            </a:r>
            <a:r>
              <a:rPr lang="zh-CN" altLang="en-US"/>
              <a:t>磅）</a:t>
            </a:r>
          </a:p>
          <a:p>
            <a:pPr lvl="1"/>
            <a:r>
              <a:rPr lang="zh-CN" altLang="en-US"/>
              <a:t>第二级（华文细黑</a:t>
            </a:r>
            <a:r>
              <a:rPr lang="en-US" altLang="zh-CN"/>
              <a:t>/Arial</a:t>
            </a:r>
            <a:r>
              <a:rPr lang="zh-CN" altLang="en-US"/>
              <a:t>，</a:t>
            </a:r>
            <a:r>
              <a:rPr lang="en-US" altLang="zh-CN"/>
              <a:t>14</a:t>
            </a:r>
            <a:r>
              <a:rPr lang="zh-CN" altLang="en-US"/>
              <a:t>磅）</a:t>
            </a:r>
          </a:p>
          <a:p>
            <a:pPr lvl="2"/>
            <a:r>
              <a:rPr lang="zh-CN" altLang="en-US"/>
              <a:t>第三级（华文细黑</a:t>
            </a:r>
            <a:r>
              <a:rPr lang="en-US" altLang="zh-CN"/>
              <a:t>/Arial</a:t>
            </a:r>
            <a:r>
              <a:rPr lang="zh-CN" altLang="en-US"/>
              <a:t>，</a:t>
            </a:r>
            <a:r>
              <a:rPr lang="en-US" altLang="zh-CN"/>
              <a:t>12</a:t>
            </a:r>
            <a:r>
              <a:rPr lang="zh-CN" altLang="en-US"/>
              <a:t>磅）</a:t>
            </a:r>
          </a:p>
        </p:txBody>
      </p:sp>
      <p:sp>
        <p:nvSpPr>
          <p:cNvPr id="7174" name="灯片编号占位符 5"/>
          <p:cNvSpPr txBox="1">
            <a:spLocks noChangeArrowheads="1"/>
          </p:cNvSpPr>
          <p:nvPr/>
        </p:nvSpPr>
        <p:spPr bwMode="auto">
          <a:xfrm>
            <a:off x="10990421" y="6419221"/>
            <a:ext cx="558727" cy="36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7" tIns="45703" rIns="91407" bIns="45703" anchor="ctr"/>
          <a:lstStyle/>
          <a:p>
            <a:pPr algn="r" eaLnBrk="1" hangingPunct="1">
              <a:buFont typeface="Arial" panose="020B0604020202020204" pitchFamily="34" charset="0"/>
              <a:buNone/>
            </a:pPr>
            <a:fld id="{BE02516F-6A6C-49C5-9DA7-3F3485B47AD9}" type="slidenum">
              <a:rPr lang="zh-CN" altLang="en-US" sz="1000" b="1">
                <a:solidFill>
                  <a:srgbClr val="000000"/>
                </a:solidFill>
                <a:latin typeface="Arial" panose="020B0604020202020204"/>
                <a:ea typeface="宋体" panose="02010600030101010101" pitchFamily="2" charset="-122"/>
                <a:cs typeface="Tahoma" panose="020B0604030504040204" pitchFamily="34" charset="0"/>
              </a:rPr>
              <a:t>‹#›</a:t>
            </a:fld>
            <a:endParaRPr lang="en-US" altLang="zh-CN" sz="1000" b="1">
              <a:solidFill>
                <a:srgbClr val="000000"/>
              </a:solidFill>
              <a:latin typeface="Arial" panose="020B0604020202020204"/>
              <a:ea typeface="宋体" panose="02010600030101010101" pitchFamily="2" charset="-122"/>
              <a:cs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txStyles>
    <p:titleStyle>
      <a:lvl1pPr algn="l" rtl="0" eaLnBrk="0" fontAlgn="base" hangingPunct="0">
        <a:spcBef>
          <a:spcPct val="0"/>
        </a:spcBef>
        <a:spcAft>
          <a:spcPct val="0"/>
        </a:spcAft>
        <a:defRPr sz="2800" kern="1200">
          <a:solidFill>
            <a:schemeClr val="tx1"/>
          </a:solidFill>
          <a:latin typeface="Arial" panose="020B0604020202020204" pitchFamily="34" charset="0"/>
          <a:ea typeface="+mj-ea"/>
          <a:cs typeface="+mj-cs"/>
        </a:defRPr>
      </a:lvl1pPr>
      <a:lvl2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6pPr>
      <a:lvl7pPr marL="9144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7pPr>
      <a:lvl8pPr marL="1371600"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8pPr>
      <a:lvl9pPr marL="1828165" algn="ctr" rtl="0" eaLnBrk="1" fontAlgn="base" hangingPunct="1">
        <a:spcBef>
          <a:spcPct val="0"/>
        </a:spcBef>
        <a:spcAft>
          <a:spcPct val="0"/>
        </a:spcAft>
        <a:defRPr sz="3600">
          <a:solidFill>
            <a:schemeClr val="tx1"/>
          </a:solidFill>
          <a:latin typeface="微软雅黑" panose="020B0503020204020204" pitchFamily="34" charset="-122"/>
          <a:ea typeface="微软雅黑" panose="020B0503020204020204" pitchFamily="34" charset="-122"/>
        </a:defRPr>
      </a:lvl9pPr>
    </p:titleStyle>
    <p:bodyStyle>
      <a:lvl1pPr marL="337820" indent="-337820" algn="l" rtl="0" eaLnBrk="0" fontAlgn="base" hangingPunct="0">
        <a:lnSpc>
          <a:spcPct val="150000"/>
        </a:lnSpc>
        <a:spcBef>
          <a:spcPct val="20000"/>
        </a:spcBef>
        <a:spcAft>
          <a:spcPct val="0"/>
        </a:spcAft>
        <a:buClr>
          <a:srgbClr val="C00000"/>
        </a:buClr>
        <a:buFont typeface="Wingdings" panose="05000000000000000000" pitchFamily="2" charset="2"/>
        <a:buChar char="n"/>
        <a:defRPr sz="1600" kern="1200">
          <a:solidFill>
            <a:schemeClr val="tx1"/>
          </a:solidFill>
          <a:latin typeface="Arial" panose="020B0604020202020204" pitchFamily="34" charset="0"/>
          <a:ea typeface="华文细黑" panose="02010600040101010101" pitchFamily="2" charset="-122"/>
          <a:cs typeface="+mn-cs"/>
        </a:defRPr>
      </a:lvl1pPr>
      <a:lvl2pPr marL="737870" indent="-280670" algn="l" rtl="0" eaLnBrk="0" fontAlgn="base" hangingPunct="0">
        <a:lnSpc>
          <a:spcPct val="150000"/>
        </a:lnSpc>
        <a:spcBef>
          <a:spcPct val="20000"/>
        </a:spcBef>
        <a:spcAft>
          <a:spcPct val="0"/>
        </a:spcAft>
        <a:buClr>
          <a:srgbClr val="C00000"/>
        </a:buClr>
        <a:buFont typeface="Wingdings" panose="05000000000000000000" pitchFamily="2" charset="2"/>
        <a:buChar char="l"/>
        <a:defRPr sz="1400" kern="1200">
          <a:solidFill>
            <a:schemeClr val="tx1"/>
          </a:solidFill>
          <a:latin typeface="Arial" panose="020B0604020202020204" pitchFamily="34" charset="0"/>
          <a:ea typeface="华文细黑" panose="02010600040101010101" pitchFamily="2" charset="-122"/>
          <a:cs typeface="+mn-cs"/>
        </a:defRPr>
      </a:lvl2pPr>
      <a:lvl3pPr marL="1069975" indent="-155575" algn="l" rtl="0" eaLnBrk="0" fontAlgn="base" hangingPunct="0">
        <a:lnSpc>
          <a:spcPct val="150000"/>
        </a:lnSpc>
        <a:spcBef>
          <a:spcPct val="20000"/>
        </a:spcBef>
        <a:spcAft>
          <a:spcPct val="0"/>
        </a:spcAft>
        <a:buClr>
          <a:srgbClr val="C00000"/>
        </a:buClr>
        <a:buFont typeface="Arial" panose="020B0604020202020204" pitchFamily="34" charset="0"/>
        <a:buChar char="•"/>
        <a:defRPr sz="1200" kern="1200">
          <a:solidFill>
            <a:schemeClr val="tx1"/>
          </a:solidFill>
          <a:latin typeface="Arial" panose="020B0604020202020204" pitchFamily="34" charset="0"/>
          <a:ea typeface="华文细黑" panose="02010600040101010101" pitchFamily="2" charset="-122"/>
          <a:cs typeface="+mn-cs"/>
        </a:defRPr>
      </a:lvl3pPr>
      <a:lvl4pPr marL="1595120" indent="-223520" algn="l" rtl="0" eaLnBrk="0" fontAlgn="base" hangingPunct="0">
        <a:lnSpc>
          <a:spcPct val="150000"/>
        </a:lnSpc>
        <a:spcBef>
          <a:spcPct val="20000"/>
        </a:spcBef>
        <a:spcAft>
          <a:spcPct val="0"/>
        </a:spcAft>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4pPr>
      <a:lvl5pPr marL="2052320" indent="-223520" algn="l" rtl="0" eaLnBrk="0" fontAlgn="base" hangingPunct="0">
        <a:lnSpc>
          <a:spcPct val="150000"/>
        </a:lnSpc>
        <a:spcBef>
          <a:spcPct val="20000"/>
        </a:spcBef>
        <a:spcAft>
          <a:spcPct val="0"/>
        </a:spcAft>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5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24431" y="1917626"/>
            <a:ext cx="10941560" cy="2016690"/>
          </a:xfrm>
        </p:spPr>
        <p:txBody>
          <a:bodyPr>
            <a:normAutofit/>
          </a:bodyPr>
          <a:lstStyle/>
          <a:p>
            <a:pPr algn="ctr"/>
            <a:r>
              <a:rPr lang="en-US" altLang="zh-CN" sz="4400"/>
              <a:t>GIP6 Use Cases: MPLS and GRE</a:t>
            </a:r>
            <a:endParaRPr lang="zh-CN" altLang="en-US" sz="4400" dirty="0"/>
          </a:p>
        </p:txBody>
      </p:sp>
      <p:sp>
        <p:nvSpPr>
          <p:cNvPr id="5" name="副标题 4"/>
          <p:cNvSpPr>
            <a:spLocks noGrp="1"/>
          </p:cNvSpPr>
          <p:nvPr>
            <p:ph type="subTitle" idx="1"/>
          </p:nvPr>
        </p:nvSpPr>
        <p:spPr>
          <a:xfrm>
            <a:off x="1828566" y="5302002"/>
            <a:ext cx="8533289" cy="1440160"/>
          </a:xfrm>
        </p:spPr>
        <p:txBody>
          <a:bodyPr/>
          <a:lstStyle/>
          <a:p>
            <a:pPr>
              <a:lnSpc>
                <a:spcPct val="100000"/>
              </a:lnSpc>
              <a:spcAft>
                <a:spcPts val="600"/>
              </a:spcAft>
            </a:pPr>
            <a:r>
              <a:rPr lang="en-US" altLang="zh-CN" sz="2000" b="1">
                <a:solidFill>
                  <a:schemeClr val="tx1"/>
                </a:solidFill>
              </a:rPr>
              <a:t>China Unicom</a:t>
            </a:r>
            <a:endParaRPr lang="en-US" altLang="zh-CN" sz="2000" b="1" dirty="0">
              <a:solidFill>
                <a:schemeClr val="tx1"/>
              </a:solidFill>
            </a:endParaRPr>
          </a:p>
          <a:p>
            <a:pPr>
              <a:lnSpc>
                <a:spcPct val="100000"/>
              </a:lnSpc>
              <a:spcAft>
                <a:spcPts val="600"/>
              </a:spcAft>
            </a:pPr>
            <a:r>
              <a:rPr lang="en-US" altLang="zh-CN" sz="2000" b="1">
                <a:solidFill>
                  <a:schemeClr val="tx1"/>
                </a:solidFill>
              </a:rPr>
              <a:t>March 2023</a:t>
            </a:r>
            <a:endParaRPr lang="zh-CN" altLang="en-US" sz="2000" b="1" dirty="0">
              <a:solidFill>
                <a:schemeClr val="tx1"/>
              </a:solidFill>
            </a:endParaRPr>
          </a:p>
          <a:p>
            <a:r>
              <a:rPr lang="zh-CN" altLang="en-US" sz="2000" dirty="0"/>
              <a:t>研院 未来网络研究部</a:t>
            </a:r>
            <a:endParaRPr lang="en-US" altLang="zh-CN" sz="2000" dirty="0"/>
          </a:p>
          <a:p>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34566" y="117426"/>
            <a:ext cx="11593288" cy="714545"/>
          </a:xfrm>
        </p:spPr>
        <p:txBody>
          <a:bodyPr>
            <a:normAutofit/>
          </a:bodyPr>
          <a:lstStyle/>
          <a:p>
            <a:r>
              <a:rPr lang="en-US" altLang="zh-CN" b="1">
                <a:latin typeface="+mj-lt"/>
                <a:ea typeface="微软雅黑" panose="020B0503020204020204" pitchFamily="34" charset="-122"/>
              </a:rPr>
              <a:t>Scenario 1: MPLS+IPv6 in </a:t>
            </a:r>
            <a:r>
              <a:rPr lang="en-US" altLang="zh-CN" b="1">
                <a:solidFill>
                  <a:prstClr val="black"/>
                </a:solidFill>
                <a:latin typeface="+mj-lt"/>
                <a:ea typeface="黑体" panose="02010609060101010101" pitchFamily="49" charset="-122"/>
                <a:sym typeface="+mn-ea"/>
              </a:rPr>
              <a:t>MAN</a:t>
            </a:r>
            <a:r>
              <a:rPr lang="en-US" altLang="zh-CN" b="1">
                <a:solidFill>
                  <a:prstClr val="black"/>
                </a:solidFill>
                <a:latin typeface="+mj-lt"/>
                <a:ea typeface="黑体" panose="02010609060101010101" pitchFamily="49" charset="-122"/>
              </a:rPr>
              <a:t>-BN-I</a:t>
            </a:r>
            <a:r>
              <a:rPr lang="en-US" altLang="zh-CN" b="1">
                <a:solidFill>
                  <a:prstClr val="black"/>
                </a:solidFill>
                <a:latin typeface="+mj-lt"/>
                <a:ea typeface="黑体" panose="02010609060101010101" pitchFamily="49" charset="-122"/>
                <a:sym typeface="+mn-ea"/>
              </a:rPr>
              <a:t>PRAN</a:t>
            </a:r>
            <a:endParaRPr lang="en-US" altLang="zh-CN" b="1" dirty="0">
              <a:solidFill>
                <a:prstClr val="black"/>
              </a:solidFill>
              <a:latin typeface="+mj-lt"/>
              <a:ea typeface="黑体" panose="02010609060101010101" pitchFamily="49" charset="-122"/>
              <a:sym typeface="+mn-ea"/>
            </a:endParaRPr>
          </a:p>
        </p:txBody>
      </p:sp>
      <p:grpSp>
        <p:nvGrpSpPr>
          <p:cNvPr id="7" name="组合 6"/>
          <p:cNvGrpSpPr/>
          <p:nvPr/>
        </p:nvGrpSpPr>
        <p:grpSpPr>
          <a:xfrm>
            <a:off x="1558702" y="2968613"/>
            <a:ext cx="9145016" cy="3357900"/>
            <a:chOff x="1558702" y="1831387"/>
            <a:chExt cx="9145016" cy="3357900"/>
          </a:xfrm>
        </p:grpSpPr>
        <p:cxnSp>
          <p:nvCxnSpPr>
            <p:cNvPr id="9" name="直接连接符 8"/>
            <p:cNvCxnSpPr/>
            <p:nvPr/>
          </p:nvCxnSpPr>
          <p:spPr>
            <a:xfrm>
              <a:off x="2514434" y="2530503"/>
              <a:ext cx="28043" cy="2603933"/>
            </a:xfrm>
            <a:prstGeom prst="line">
              <a:avLst/>
            </a:prstGeom>
            <a:noFill/>
            <a:ln w="9525" cap="flat" cmpd="sng" algn="ctr">
              <a:solidFill>
                <a:sysClr val="window" lastClr="FFFFFF">
                  <a:lumMod val="50000"/>
                </a:sysClr>
              </a:solidFill>
              <a:prstDash val="lgDash"/>
              <a:miter lim="800000"/>
            </a:ln>
            <a:effectLst/>
          </p:spPr>
        </p:cxnSp>
        <p:cxnSp>
          <p:nvCxnSpPr>
            <p:cNvPr id="10" name="直接连接符 9"/>
            <p:cNvCxnSpPr/>
            <p:nvPr/>
          </p:nvCxnSpPr>
          <p:spPr>
            <a:xfrm flipH="1">
              <a:off x="4347075" y="2530503"/>
              <a:ext cx="14400" cy="2557461"/>
            </a:xfrm>
            <a:prstGeom prst="line">
              <a:avLst/>
            </a:prstGeom>
            <a:noFill/>
            <a:ln w="9525" cap="flat" cmpd="sng" algn="ctr">
              <a:solidFill>
                <a:sysClr val="window" lastClr="FFFFFF">
                  <a:lumMod val="50000"/>
                </a:sysClr>
              </a:solidFill>
              <a:prstDash val="lgDash"/>
              <a:miter lim="800000"/>
            </a:ln>
            <a:effectLst/>
          </p:spPr>
        </p:cxnSp>
        <p:cxnSp>
          <p:nvCxnSpPr>
            <p:cNvPr id="11" name="直接连接符 10"/>
            <p:cNvCxnSpPr/>
            <p:nvPr/>
          </p:nvCxnSpPr>
          <p:spPr>
            <a:xfrm>
              <a:off x="5330851" y="2473365"/>
              <a:ext cx="21980" cy="2569650"/>
            </a:xfrm>
            <a:prstGeom prst="line">
              <a:avLst/>
            </a:prstGeom>
            <a:noFill/>
            <a:ln w="9525" cap="flat" cmpd="sng" algn="ctr">
              <a:solidFill>
                <a:sysClr val="window" lastClr="FFFFFF">
                  <a:lumMod val="50000"/>
                </a:sysClr>
              </a:solidFill>
              <a:prstDash val="lgDash"/>
              <a:miter lim="800000"/>
            </a:ln>
            <a:effectLst/>
          </p:spPr>
        </p:cxnSp>
        <p:cxnSp>
          <p:nvCxnSpPr>
            <p:cNvPr id="12" name="直接连接符 11"/>
            <p:cNvCxnSpPr/>
            <p:nvPr/>
          </p:nvCxnSpPr>
          <p:spPr>
            <a:xfrm>
              <a:off x="6756491" y="2407848"/>
              <a:ext cx="6063" cy="2635168"/>
            </a:xfrm>
            <a:prstGeom prst="line">
              <a:avLst/>
            </a:prstGeom>
            <a:noFill/>
            <a:ln w="9525" cap="flat" cmpd="sng" algn="ctr">
              <a:solidFill>
                <a:sysClr val="window" lastClr="FFFFFF">
                  <a:lumMod val="50000"/>
                </a:sysClr>
              </a:solidFill>
              <a:prstDash val="lgDash"/>
              <a:miter lim="800000"/>
            </a:ln>
            <a:effectLst/>
          </p:spPr>
        </p:cxnSp>
        <p:cxnSp>
          <p:nvCxnSpPr>
            <p:cNvPr id="13" name="直接连接符 12"/>
            <p:cNvCxnSpPr/>
            <p:nvPr/>
          </p:nvCxnSpPr>
          <p:spPr>
            <a:xfrm flipH="1">
              <a:off x="9763144" y="2543454"/>
              <a:ext cx="6821" cy="2645833"/>
            </a:xfrm>
            <a:prstGeom prst="line">
              <a:avLst/>
            </a:prstGeom>
            <a:noFill/>
            <a:ln w="9525" cap="flat" cmpd="sng" algn="ctr">
              <a:solidFill>
                <a:sysClr val="window" lastClr="FFFFFF">
                  <a:lumMod val="50000"/>
                </a:sysClr>
              </a:solidFill>
              <a:prstDash val="lgDash"/>
              <a:miter lim="800000"/>
            </a:ln>
            <a:effectLst/>
          </p:spPr>
        </p:cxnSp>
        <p:cxnSp>
          <p:nvCxnSpPr>
            <p:cNvPr id="14" name="直接连接符 13"/>
            <p:cNvCxnSpPr/>
            <p:nvPr/>
          </p:nvCxnSpPr>
          <p:spPr>
            <a:xfrm>
              <a:off x="7516681" y="2495458"/>
              <a:ext cx="12885" cy="2504895"/>
            </a:xfrm>
            <a:prstGeom prst="line">
              <a:avLst/>
            </a:prstGeom>
            <a:noFill/>
            <a:ln w="9525" cap="flat" cmpd="sng" algn="ctr">
              <a:solidFill>
                <a:sysClr val="window" lastClr="FFFFFF">
                  <a:lumMod val="50000"/>
                </a:sysClr>
              </a:solidFill>
              <a:prstDash val="lgDash"/>
              <a:miter lim="800000"/>
            </a:ln>
            <a:effectLst/>
          </p:spPr>
        </p:cxnSp>
        <p:sp>
          <p:nvSpPr>
            <p:cNvPr id="17" name="云形 16"/>
            <p:cNvSpPr/>
            <p:nvPr/>
          </p:nvSpPr>
          <p:spPr>
            <a:xfrm rot="11664397">
              <a:off x="7357110" y="2111375"/>
              <a:ext cx="2419350" cy="1323340"/>
            </a:xfrm>
            <a:prstGeom prst="cloud">
              <a:avLst/>
            </a:prstGeom>
            <a:solidFill>
              <a:srgbClr val="44546A">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prstClr val="white"/>
                </a:solidFill>
                <a:effectLst/>
                <a:uLnTx/>
                <a:uFillTx/>
                <a:latin typeface="+mj-lt"/>
                <a:ea typeface="黑体" panose="02010609060101010101" pitchFamily="49" charset="-122"/>
                <a:cs typeface="+mn-cs"/>
              </a:endParaRPr>
            </a:p>
          </p:txBody>
        </p:sp>
        <p:sp>
          <p:nvSpPr>
            <p:cNvPr id="18" name="云形 17"/>
            <p:cNvSpPr/>
            <p:nvPr/>
          </p:nvSpPr>
          <p:spPr>
            <a:xfrm>
              <a:off x="2351482" y="2202154"/>
              <a:ext cx="2354845" cy="1281397"/>
            </a:xfrm>
            <a:prstGeom prst="cloud">
              <a:avLst/>
            </a:prstGeom>
            <a:solidFill>
              <a:srgbClr val="44546A">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prstClr val="white"/>
                </a:solidFill>
                <a:effectLst/>
                <a:uLnTx/>
                <a:uFillTx/>
                <a:latin typeface="+mj-lt"/>
                <a:ea typeface="黑体" panose="02010609060101010101" pitchFamily="49" charset="-122"/>
                <a:cs typeface="+mn-cs"/>
              </a:endParaRPr>
            </a:p>
          </p:txBody>
        </p:sp>
        <p:grpSp>
          <p:nvGrpSpPr>
            <p:cNvPr id="20" name="组合 19"/>
            <p:cNvGrpSpPr/>
            <p:nvPr/>
          </p:nvGrpSpPr>
          <p:grpSpPr>
            <a:xfrm>
              <a:off x="5048148" y="2148826"/>
              <a:ext cx="1956939" cy="1179312"/>
              <a:chOff x="3898364" y="772150"/>
              <a:chExt cx="2358437" cy="1173287"/>
            </a:xfrm>
          </p:grpSpPr>
          <p:sp>
            <p:nvSpPr>
              <p:cNvPr id="106" name="云形 105"/>
              <p:cNvSpPr/>
              <p:nvPr/>
            </p:nvSpPr>
            <p:spPr>
              <a:xfrm>
                <a:off x="3900719" y="772150"/>
                <a:ext cx="2356082" cy="1173287"/>
              </a:xfrm>
              <a:prstGeom prst="cloud">
                <a:avLst/>
              </a:prstGeom>
              <a:solidFill>
                <a:srgbClr val="44546A">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prstClr val="white"/>
                  </a:solidFill>
                  <a:effectLst/>
                  <a:uLnTx/>
                  <a:uFillTx/>
                  <a:latin typeface="+mj-lt"/>
                  <a:ea typeface="黑体" panose="02010609060101010101" pitchFamily="49" charset="-122"/>
                  <a:cs typeface="+mn-cs"/>
                </a:endParaRPr>
              </a:p>
            </p:txBody>
          </p:sp>
          <p:grpSp>
            <p:nvGrpSpPr>
              <p:cNvPr id="107" name="组合 106"/>
              <p:cNvGrpSpPr/>
              <p:nvPr/>
            </p:nvGrpSpPr>
            <p:grpSpPr>
              <a:xfrm>
                <a:off x="3916147" y="1538930"/>
                <a:ext cx="508190" cy="304921"/>
                <a:chOff x="1091776" y="1105205"/>
                <a:chExt cx="590498" cy="405114"/>
              </a:xfrm>
            </p:grpSpPr>
            <p:sp>
              <p:nvSpPr>
                <p:cNvPr id="117" name="文本框 116"/>
                <p:cNvSpPr txBox="1"/>
                <p:nvPr/>
              </p:nvSpPr>
              <p:spPr>
                <a:xfrm>
                  <a:off x="1091776" y="1142059"/>
                  <a:ext cx="590498" cy="3051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AR</a:t>
                  </a:r>
                  <a:endParaRPr kumimoji="0" lang="zh-CN" altLang="en-US" sz="9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sp>
              <p:nvSpPr>
                <p:cNvPr id="118" name="椭圆 117"/>
                <p:cNvSpPr/>
                <p:nvPr/>
              </p:nvSpPr>
              <p:spPr>
                <a:xfrm>
                  <a:off x="1112251" y="1105205"/>
                  <a:ext cx="435910" cy="405114"/>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mj-lt"/>
                    <a:ea typeface="黑体" panose="02010609060101010101" pitchFamily="49" charset="-122"/>
                    <a:cs typeface="+mn-cs"/>
                  </a:endParaRPr>
                </a:p>
              </p:txBody>
            </p:sp>
          </p:grpSp>
          <p:grpSp>
            <p:nvGrpSpPr>
              <p:cNvPr id="108" name="组合 107"/>
              <p:cNvGrpSpPr/>
              <p:nvPr/>
            </p:nvGrpSpPr>
            <p:grpSpPr>
              <a:xfrm>
                <a:off x="5597204" y="1543955"/>
                <a:ext cx="516451" cy="299895"/>
                <a:chOff x="1037303" y="1210212"/>
                <a:chExt cx="600097" cy="398437"/>
              </a:xfrm>
            </p:grpSpPr>
            <p:sp>
              <p:nvSpPr>
                <p:cNvPr id="115" name="文本框 114"/>
                <p:cNvSpPr txBox="1"/>
                <p:nvPr/>
              </p:nvSpPr>
              <p:spPr>
                <a:xfrm>
                  <a:off x="1037303" y="1289669"/>
                  <a:ext cx="600097" cy="30511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AR</a:t>
                  </a:r>
                  <a:endParaRPr kumimoji="0" lang="zh-CN" altLang="en-US" sz="12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sp>
              <p:nvSpPr>
                <p:cNvPr id="116" name="椭圆 115"/>
                <p:cNvSpPr/>
                <p:nvPr/>
              </p:nvSpPr>
              <p:spPr>
                <a:xfrm>
                  <a:off x="1095032" y="1210212"/>
                  <a:ext cx="434684" cy="398437"/>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mj-lt"/>
                    <a:ea typeface="黑体" panose="02010609060101010101" pitchFamily="49" charset="-122"/>
                    <a:cs typeface="+mn-cs"/>
                  </a:endParaRPr>
                </a:p>
              </p:txBody>
            </p:sp>
          </p:grpSp>
          <p:grpSp>
            <p:nvGrpSpPr>
              <p:cNvPr id="109" name="组合 108"/>
              <p:cNvGrpSpPr/>
              <p:nvPr/>
            </p:nvGrpSpPr>
            <p:grpSpPr>
              <a:xfrm>
                <a:off x="3898364" y="878498"/>
                <a:ext cx="502562" cy="304921"/>
                <a:chOff x="1370738" y="864492"/>
                <a:chExt cx="583958" cy="405114"/>
              </a:xfrm>
            </p:grpSpPr>
            <p:sp>
              <p:nvSpPr>
                <p:cNvPr id="113" name="文本框 112"/>
                <p:cNvSpPr txBox="1"/>
                <p:nvPr/>
              </p:nvSpPr>
              <p:spPr>
                <a:xfrm>
                  <a:off x="1370738" y="930565"/>
                  <a:ext cx="583958" cy="3051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AR</a:t>
                  </a:r>
                  <a:endParaRPr kumimoji="0" lang="zh-CN" altLang="en-US" sz="12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sp>
              <p:nvSpPr>
                <p:cNvPr id="114" name="椭圆 113"/>
                <p:cNvSpPr/>
                <p:nvPr/>
              </p:nvSpPr>
              <p:spPr>
                <a:xfrm>
                  <a:off x="1407652" y="864492"/>
                  <a:ext cx="435911" cy="405114"/>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00" b="1" i="0" u="none" strike="noStrike" kern="0" cap="none" spc="0" normalizeH="0" baseline="0" noProof="0" dirty="0">
                    <a:ln>
                      <a:noFill/>
                    </a:ln>
                    <a:solidFill>
                      <a:prstClr val="black"/>
                    </a:solidFill>
                    <a:effectLst/>
                    <a:uLnTx/>
                    <a:uFillTx/>
                    <a:latin typeface="+mj-lt"/>
                    <a:ea typeface="黑体" panose="02010609060101010101" pitchFamily="49" charset="-122"/>
                    <a:cs typeface="+mn-cs"/>
                  </a:endParaRPr>
                </a:p>
              </p:txBody>
            </p:sp>
          </p:grpSp>
          <p:grpSp>
            <p:nvGrpSpPr>
              <p:cNvPr id="110" name="组合 109"/>
              <p:cNvGrpSpPr/>
              <p:nvPr/>
            </p:nvGrpSpPr>
            <p:grpSpPr>
              <a:xfrm>
                <a:off x="5632207" y="866844"/>
                <a:ext cx="527500" cy="304921"/>
                <a:chOff x="857650" y="1018369"/>
                <a:chExt cx="612936" cy="405114"/>
              </a:xfrm>
            </p:grpSpPr>
            <p:sp>
              <p:nvSpPr>
                <p:cNvPr id="111" name="文本框 110"/>
                <p:cNvSpPr txBox="1"/>
                <p:nvPr/>
              </p:nvSpPr>
              <p:spPr>
                <a:xfrm>
                  <a:off x="857650" y="1099204"/>
                  <a:ext cx="612936" cy="30511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AR</a:t>
                  </a:r>
                  <a:endParaRPr kumimoji="0" lang="zh-CN" altLang="en-US" sz="9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sp>
              <p:nvSpPr>
                <p:cNvPr id="112" name="椭圆 111"/>
                <p:cNvSpPr/>
                <p:nvPr/>
              </p:nvSpPr>
              <p:spPr>
                <a:xfrm>
                  <a:off x="875308" y="1018369"/>
                  <a:ext cx="435911" cy="405114"/>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mj-lt"/>
                    <a:ea typeface="黑体" panose="02010609060101010101" pitchFamily="49" charset="-122"/>
                    <a:cs typeface="+mn-cs"/>
                  </a:endParaRPr>
                </a:p>
              </p:txBody>
            </p:sp>
          </p:grpSp>
        </p:grpSp>
        <p:sp>
          <p:nvSpPr>
            <p:cNvPr id="21" name="椭圆 20"/>
            <p:cNvSpPr/>
            <p:nvPr/>
          </p:nvSpPr>
          <p:spPr>
            <a:xfrm rot="10800000">
              <a:off x="2709315" y="2436037"/>
              <a:ext cx="1320290" cy="847916"/>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prstClr val="black"/>
                </a:solidFill>
                <a:effectLst/>
                <a:uLnTx/>
                <a:uFillTx/>
                <a:latin typeface="+mj-lt"/>
                <a:ea typeface="黑体" panose="02010609060101010101" pitchFamily="49" charset="-122"/>
                <a:cs typeface="+mn-cs"/>
              </a:endParaRPr>
            </a:p>
          </p:txBody>
        </p:sp>
        <p:cxnSp>
          <p:nvCxnSpPr>
            <p:cNvPr id="22" name="直接连接符 21"/>
            <p:cNvCxnSpPr>
              <a:stCxn id="96" idx="3"/>
              <a:endCxn id="94" idx="1"/>
            </p:cNvCxnSpPr>
            <p:nvPr/>
          </p:nvCxnSpPr>
          <p:spPr>
            <a:xfrm>
              <a:off x="3636557" y="3161937"/>
              <a:ext cx="987425" cy="13335"/>
            </a:xfrm>
            <a:prstGeom prst="line">
              <a:avLst/>
            </a:prstGeom>
            <a:noFill/>
            <a:ln w="6350" cap="flat" cmpd="sng" algn="ctr">
              <a:solidFill>
                <a:srgbClr val="5B9BD5"/>
              </a:solidFill>
              <a:prstDash val="solid"/>
              <a:miter lim="800000"/>
            </a:ln>
            <a:effectLst/>
          </p:spPr>
        </p:cxnSp>
        <p:cxnSp>
          <p:nvCxnSpPr>
            <p:cNvPr id="23" name="直接连接符 22"/>
            <p:cNvCxnSpPr>
              <a:stCxn id="98" idx="3"/>
              <a:endCxn id="92" idx="1"/>
            </p:cNvCxnSpPr>
            <p:nvPr/>
          </p:nvCxnSpPr>
          <p:spPr>
            <a:xfrm flipV="1">
              <a:off x="3577543" y="2508153"/>
              <a:ext cx="1037590" cy="55880"/>
            </a:xfrm>
            <a:prstGeom prst="line">
              <a:avLst/>
            </a:prstGeom>
            <a:noFill/>
            <a:ln w="6350" cap="flat" cmpd="sng" algn="ctr">
              <a:solidFill>
                <a:srgbClr val="5B9BD5"/>
              </a:solidFill>
              <a:prstDash val="solid"/>
              <a:miter lim="800000"/>
            </a:ln>
            <a:effectLst/>
          </p:spPr>
        </p:cxnSp>
        <p:cxnSp>
          <p:nvCxnSpPr>
            <p:cNvPr id="24" name="直接连接符 23"/>
            <p:cNvCxnSpPr/>
            <p:nvPr/>
          </p:nvCxnSpPr>
          <p:spPr>
            <a:xfrm flipH="1" flipV="1">
              <a:off x="4453831" y="2614573"/>
              <a:ext cx="9853" cy="451765"/>
            </a:xfrm>
            <a:prstGeom prst="line">
              <a:avLst/>
            </a:prstGeom>
            <a:noFill/>
            <a:ln w="6350" cap="flat" cmpd="sng" algn="ctr">
              <a:solidFill>
                <a:srgbClr val="5B9BD5"/>
              </a:solidFill>
              <a:prstDash val="solid"/>
              <a:miter lim="800000"/>
            </a:ln>
            <a:effectLst/>
          </p:spPr>
        </p:cxnSp>
        <p:grpSp>
          <p:nvGrpSpPr>
            <p:cNvPr id="25" name="组合 24"/>
            <p:cNvGrpSpPr/>
            <p:nvPr/>
          </p:nvGrpSpPr>
          <p:grpSpPr>
            <a:xfrm rot="16200000">
              <a:off x="3114138" y="3117835"/>
              <a:ext cx="211027" cy="331967"/>
              <a:chOff x="1435624" y="775829"/>
              <a:chExt cx="261526" cy="332176"/>
            </a:xfrm>
          </p:grpSpPr>
          <p:sp>
            <p:nvSpPr>
              <p:cNvPr id="104" name="椭圆 103"/>
              <p:cNvSpPr/>
              <p:nvPr/>
            </p:nvSpPr>
            <p:spPr>
              <a:xfrm>
                <a:off x="1470474" y="775829"/>
                <a:ext cx="226676" cy="324612"/>
              </a:xfrm>
              <a:prstGeom prst="ellipse">
                <a:avLst/>
              </a:prstGeom>
              <a:solidFill>
                <a:sysClr val="window" lastClr="FFFFFF"/>
              </a:solidFill>
              <a:ln w="12700" cap="flat" cmpd="sng" algn="ctr">
                <a:solidFill>
                  <a:srgbClr val="5B9BD5"/>
                </a:solidFill>
                <a:prstDash val="solid"/>
                <a:miter lim="800000"/>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900" b="1" i="0" u="none" strike="noStrike" kern="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5" name="文本框 104"/>
              <p:cNvSpPr txBox="1"/>
              <p:nvPr/>
            </p:nvSpPr>
            <p:spPr>
              <a:xfrm rot="5554332">
                <a:off x="1404352" y="828730"/>
                <a:ext cx="310547" cy="24800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700" b="1" i="0" u="none" strike="noStrike" kern="0" cap="none" spc="0" normalizeH="0" baseline="0" noProof="0" dirty="0">
                    <a:ln>
                      <a:noFill/>
                    </a:ln>
                    <a:solidFill>
                      <a:prstClr val="black"/>
                    </a:solidFill>
                    <a:effectLst/>
                    <a:uLnTx/>
                    <a:uFillTx/>
                    <a:latin typeface="+mj-lt"/>
                    <a:ea typeface="微软雅黑" panose="020B0503020204020204" pitchFamily="34" charset="-122"/>
                  </a:rPr>
                  <a:t>A1</a:t>
                </a:r>
                <a:endParaRPr kumimoji="0" lang="zh-CN" altLang="en-US" sz="700" b="1" i="0" u="none" strike="noStrike" kern="0" cap="none" spc="0" normalizeH="0" baseline="0" noProof="0" dirty="0">
                  <a:ln>
                    <a:noFill/>
                  </a:ln>
                  <a:solidFill>
                    <a:prstClr val="black"/>
                  </a:solidFill>
                  <a:effectLst/>
                  <a:uLnTx/>
                  <a:uFillTx/>
                  <a:latin typeface="+mj-lt"/>
                  <a:ea typeface="微软雅黑" panose="020B0503020204020204" pitchFamily="34" charset="-122"/>
                </a:endParaRPr>
              </a:p>
            </p:txBody>
          </p:sp>
        </p:grpSp>
        <p:grpSp>
          <p:nvGrpSpPr>
            <p:cNvPr id="26" name="组合 25"/>
            <p:cNvGrpSpPr/>
            <p:nvPr/>
          </p:nvGrpSpPr>
          <p:grpSpPr>
            <a:xfrm rot="16200000">
              <a:off x="2652106" y="2720194"/>
              <a:ext cx="238453" cy="341062"/>
              <a:chOff x="1323995" y="869220"/>
              <a:chExt cx="295314" cy="395976"/>
            </a:xfrm>
          </p:grpSpPr>
          <p:sp>
            <p:nvSpPr>
              <p:cNvPr id="102" name="椭圆 101"/>
              <p:cNvSpPr/>
              <p:nvPr/>
            </p:nvSpPr>
            <p:spPr>
              <a:xfrm>
                <a:off x="1331278" y="869220"/>
                <a:ext cx="288031" cy="376899"/>
              </a:xfrm>
              <a:prstGeom prst="ellipse">
                <a:avLst/>
              </a:prstGeom>
              <a:solidFill>
                <a:sysClr val="window" lastClr="FFFFFF"/>
              </a:solidFill>
              <a:ln w="12700" cap="flat" cmpd="sng" algn="ctr">
                <a:solidFill>
                  <a:srgbClr val="5B9BD5"/>
                </a:solidFill>
                <a:prstDash val="solid"/>
                <a:miter lim="800000"/>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900" b="1" i="0" u="none" strike="noStrike" kern="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3" name="文本框 102"/>
              <p:cNvSpPr txBox="1"/>
              <p:nvPr/>
            </p:nvSpPr>
            <p:spPr>
              <a:xfrm rot="5400000">
                <a:off x="1267871" y="961280"/>
                <a:ext cx="360040" cy="24779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700" b="1" i="0" u="none" strike="noStrike" kern="0" cap="none" spc="0" normalizeH="0" baseline="0" noProof="0" dirty="0">
                    <a:ln>
                      <a:noFill/>
                    </a:ln>
                    <a:solidFill>
                      <a:prstClr val="black"/>
                    </a:solidFill>
                    <a:effectLst/>
                    <a:uLnTx/>
                    <a:uFillTx/>
                    <a:latin typeface="+mj-lt"/>
                    <a:ea typeface="微软雅黑" panose="020B0503020204020204" pitchFamily="34" charset="-122"/>
                  </a:rPr>
                  <a:t>A1</a:t>
                </a:r>
                <a:endParaRPr kumimoji="0" lang="zh-CN" altLang="en-US" sz="700" b="1" i="0" u="none" strike="noStrike" kern="0" cap="none" spc="0" normalizeH="0" baseline="0" noProof="0" dirty="0">
                  <a:ln>
                    <a:noFill/>
                  </a:ln>
                  <a:solidFill>
                    <a:prstClr val="black"/>
                  </a:solidFill>
                  <a:effectLst/>
                  <a:uLnTx/>
                  <a:uFillTx/>
                  <a:latin typeface="+mj-lt"/>
                  <a:ea typeface="微软雅黑" panose="020B0503020204020204" pitchFamily="34" charset="-122"/>
                </a:endParaRPr>
              </a:p>
            </p:txBody>
          </p:sp>
        </p:grpSp>
        <p:grpSp>
          <p:nvGrpSpPr>
            <p:cNvPr id="27" name="组合 26"/>
            <p:cNvGrpSpPr/>
            <p:nvPr/>
          </p:nvGrpSpPr>
          <p:grpSpPr>
            <a:xfrm rot="16200000">
              <a:off x="3215391" y="2288626"/>
              <a:ext cx="242262" cy="444139"/>
              <a:chOff x="1133070" y="672573"/>
              <a:chExt cx="300770" cy="515750"/>
            </a:xfrm>
          </p:grpSpPr>
          <p:sp>
            <p:nvSpPr>
              <p:cNvPr id="100" name="椭圆 99"/>
              <p:cNvSpPr/>
              <p:nvPr/>
            </p:nvSpPr>
            <p:spPr>
              <a:xfrm>
                <a:off x="1145808" y="672573"/>
                <a:ext cx="288032" cy="377009"/>
              </a:xfrm>
              <a:prstGeom prst="ellipse">
                <a:avLst/>
              </a:prstGeom>
              <a:solidFill>
                <a:sysClr val="window" lastClr="FFFFFF"/>
              </a:solidFill>
              <a:ln w="12700" cap="flat" cmpd="sng" algn="ctr">
                <a:solidFill>
                  <a:srgbClr val="5B9BD5"/>
                </a:solidFill>
                <a:prstDash val="solid"/>
                <a:miter lim="800000"/>
              </a:ln>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900" b="1" i="0" u="none" strike="noStrike" kern="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1" name="文本框 100"/>
              <p:cNvSpPr txBox="1"/>
              <p:nvPr/>
            </p:nvSpPr>
            <p:spPr>
              <a:xfrm rot="5400000">
                <a:off x="1025260" y="813401"/>
                <a:ext cx="482732" cy="26711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800" b="1" i="0" u="none" strike="noStrike" kern="0" cap="none" spc="0" normalizeH="0" baseline="0" noProof="0" dirty="0">
                    <a:ln>
                      <a:noFill/>
                    </a:ln>
                    <a:solidFill>
                      <a:prstClr val="black"/>
                    </a:solidFill>
                    <a:effectLst/>
                    <a:uLnTx/>
                    <a:uFillTx/>
                    <a:latin typeface="+mj-lt"/>
                    <a:ea typeface="微软雅黑" panose="020B0503020204020204" pitchFamily="34" charset="-122"/>
                  </a:rPr>
                  <a:t>A1</a:t>
                </a:r>
                <a:endParaRPr kumimoji="0" lang="zh-CN" altLang="en-US" sz="800" b="1" i="0" u="none" strike="noStrike" kern="0" cap="none" spc="0" normalizeH="0" baseline="0" noProof="0" dirty="0">
                  <a:ln>
                    <a:noFill/>
                  </a:ln>
                  <a:solidFill>
                    <a:prstClr val="black"/>
                  </a:solidFill>
                  <a:effectLst/>
                  <a:uLnTx/>
                  <a:uFillTx/>
                  <a:latin typeface="+mj-lt"/>
                  <a:ea typeface="微软雅黑" panose="020B0503020204020204" pitchFamily="34" charset="-122"/>
                </a:endParaRPr>
              </a:p>
            </p:txBody>
          </p:sp>
        </p:grpSp>
        <p:grpSp>
          <p:nvGrpSpPr>
            <p:cNvPr id="28" name="组合 27"/>
            <p:cNvGrpSpPr/>
            <p:nvPr/>
          </p:nvGrpSpPr>
          <p:grpSpPr>
            <a:xfrm rot="16200000">
              <a:off x="3613484" y="2251576"/>
              <a:ext cx="372032" cy="451718"/>
              <a:chOff x="2110044" y="3951110"/>
              <a:chExt cx="461770" cy="523463"/>
            </a:xfrm>
          </p:grpSpPr>
          <p:pic>
            <p:nvPicPr>
              <p:cNvPr id="98" name="图片 97"/>
              <p:cNvPicPr>
                <a:picLocks noChangeAspect="1"/>
              </p:cNvPicPr>
              <p:nvPr/>
            </p:nvPicPr>
            <p:blipFill>
              <a:blip r:embed="rId3" cstate="print"/>
              <a:stretch>
                <a:fillRect/>
              </a:stretch>
            </p:blipFill>
            <p:spPr>
              <a:xfrm rot="16354332">
                <a:off x="1997405" y="4068726"/>
                <a:ext cx="450743" cy="225465"/>
              </a:xfrm>
              <a:prstGeom prst="rect">
                <a:avLst/>
              </a:prstGeom>
            </p:spPr>
          </p:pic>
          <p:sp>
            <p:nvSpPr>
              <p:cNvPr id="99" name="文本框 98"/>
              <p:cNvSpPr txBox="1"/>
              <p:nvPr/>
            </p:nvSpPr>
            <p:spPr>
              <a:xfrm rot="5400000">
                <a:off x="2166773" y="4069532"/>
                <a:ext cx="523463" cy="2866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MER</a:t>
                </a:r>
                <a:endParaRPr kumimoji="0" lang="zh-CN" altLang="en-US" sz="9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grpSp>
        <p:grpSp>
          <p:nvGrpSpPr>
            <p:cNvPr id="29" name="组合 28"/>
            <p:cNvGrpSpPr/>
            <p:nvPr/>
          </p:nvGrpSpPr>
          <p:grpSpPr>
            <a:xfrm rot="16200000">
              <a:off x="3594526" y="3068637"/>
              <a:ext cx="429672" cy="451718"/>
              <a:chOff x="1802334" y="3894289"/>
              <a:chExt cx="533175" cy="523463"/>
            </a:xfrm>
          </p:grpSpPr>
          <p:pic>
            <p:nvPicPr>
              <p:cNvPr id="96" name="图片 95"/>
              <p:cNvPicPr>
                <a:picLocks noChangeAspect="1"/>
              </p:cNvPicPr>
              <p:nvPr/>
            </p:nvPicPr>
            <p:blipFill>
              <a:blip r:embed="rId3" cstate="print"/>
              <a:stretch>
                <a:fillRect/>
              </a:stretch>
            </p:blipFill>
            <p:spPr>
              <a:xfrm rot="16354332">
                <a:off x="1997405" y="4068726"/>
                <a:ext cx="450743" cy="225465"/>
              </a:xfrm>
              <a:prstGeom prst="rect">
                <a:avLst/>
              </a:prstGeom>
            </p:spPr>
          </p:pic>
          <p:sp>
            <p:nvSpPr>
              <p:cNvPr id="97" name="文本框 96"/>
              <p:cNvSpPr txBox="1"/>
              <p:nvPr/>
            </p:nvSpPr>
            <p:spPr>
              <a:xfrm rot="5580173">
                <a:off x="1683833" y="4012790"/>
                <a:ext cx="523463" cy="28646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MER</a:t>
                </a:r>
                <a:endParaRPr kumimoji="0" lang="zh-CN" altLang="en-US" sz="8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grpSp>
        <p:grpSp>
          <p:nvGrpSpPr>
            <p:cNvPr id="30" name="组合 29"/>
            <p:cNvGrpSpPr/>
            <p:nvPr/>
          </p:nvGrpSpPr>
          <p:grpSpPr>
            <a:xfrm rot="16200000">
              <a:off x="4378420" y="2993960"/>
              <a:ext cx="441861" cy="588901"/>
              <a:chOff x="1669294" y="3764129"/>
              <a:chExt cx="548316" cy="682807"/>
            </a:xfrm>
          </p:grpSpPr>
          <p:pic>
            <p:nvPicPr>
              <p:cNvPr id="94" name="图片 93"/>
              <p:cNvPicPr>
                <a:picLocks noChangeAspect="1"/>
              </p:cNvPicPr>
              <p:nvPr/>
            </p:nvPicPr>
            <p:blipFill>
              <a:blip r:embed="rId4" cstate="print"/>
              <a:stretch>
                <a:fillRect/>
              </a:stretch>
            </p:blipFill>
            <p:spPr>
              <a:xfrm rot="16200000">
                <a:off x="1898411" y="3814879"/>
                <a:ext cx="369949" cy="268449"/>
              </a:xfrm>
              <a:prstGeom prst="rect">
                <a:avLst/>
              </a:prstGeom>
              <a:noFill/>
            </p:spPr>
          </p:pic>
          <p:sp>
            <p:nvSpPr>
              <p:cNvPr id="95" name="文本框 94"/>
              <p:cNvSpPr txBox="1"/>
              <p:nvPr/>
            </p:nvSpPr>
            <p:spPr>
              <a:xfrm rot="5400000">
                <a:off x="1519615" y="4010797"/>
                <a:ext cx="585818" cy="28646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MCR</a:t>
                </a:r>
                <a:endParaRPr kumimoji="0" lang="zh-CN" altLang="en-US" sz="12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grpSp>
        <p:grpSp>
          <p:nvGrpSpPr>
            <p:cNvPr id="31" name="组合 30"/>
            <p:cNvGrpSpPr/>
            <p:nvPr/>
          </p:nvGrpSpPr>
          <p:grpSpPr>
            <a:xfrm rot="16200000">
              <a:off x="4357177" y="2103341"/>
              <a:ext cx="450241" cy="572985"/>
              <a:chOff x="1522326" y="3843805"/>
              <a:chExt cx="558562" cy="664143"/>
            </a:xfrm>
          </p:grpSpPr>
          <p:pic>
            <p:nvPicPr>
              <p:cNvPr id="92" name="图片 91"/>
              <p:cNvPicPr>
                <a:picLocks noChangeAspect="1"/>
              </p:cNvPicPr>
              <p:nvPr/>
            </p:nvPicPr>
            <p:blipFill>
              <a:blip r:embed="rId4" cstate="print"/>
              <a:stretch>
                <a:fillRect/>
              </a:stretch>
            </p:blipFill>
            <p:spPr>
              <a:xfrm rot="16234247">
                <a:off x="1471575" y="3894556"/>
                <a:ext cx="369950" cy="268448"/>
              </a:xfrm>
              <a:prstGeom prst="rect">
                <a:avLst/>
              </a:prstGeom>
              <a:noFill/>
            </p:spPr>
          </p:pic>
          <p:sp>
            <p:nvSpPr>
              <p:cNvPr id="93" name="文本框 92"/>
              <p:cNvSpPr txBox="1"/>
              <p:nvPr/>
            </p:nvSpPr>
            <p:spPr>
              <a:xfrm rot="5389140">
                <a:off x="1644780" y="4071839"/>
                <a:ext cx="585818" cy="2863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MCR</a:t>
                </a:r>
                <a:endParaRPr kumimoji="0" lang="zh-CN" altLang="en-US" sz="9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grpSp>
        <p:sp>
          <p:nvSpPr>
            <p:cNvPr id="32" name="文本框 31"/>
            <p:cNvSpPr txBox="1"/>
            <p:nvPr/>
          </p:nvSpPr>
          <p:spPr>
            <a:xfrm>
              <a:off x="2958669" y="2728579"/>
              <a:ext cx="831434" cy="2613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cxnSp>
          <p:nvCxnSpPr>
            <p:cNvPr id="34" name="直接连接符 33"/>
            <p:cNvCxnSpPr/>
            <p:nvPr/>
          </p:nvCxnSpPr>
          <p:spPr>
            <a:xfrm flipH="1">
              <a:off x="4438578" y="2421312"/>
              <a:ext cx="648335" cy="72390"/>
            </a:xfrm>
            <a:prstGeom prst="line">
              <a:avLst/>
            </a:prstGeom>
            <a:noFill/>
            <a:ln w="6350" cap="flat" cmpd="sng" algn="ctr">
              <a:solidFill>
                <a:srgbClr val="5B9BD5"/>
              </a:solidFill>
              <a:prstDash val="solid"/>
              <a:miter lim="800000"/>
            </a:ln>
            <a:effectLst/>
          </p:spPr>
        </p:cxnSp>
        <p:sp>
          <p:nvSpPr>
            <p:cNvPr id="35" name="文本框 34"/>
            <p:cNvSpPr txBox="1"/>
            <p:nvPr/>
          </p:nvSpPr>
          <p:spPr>
            <a:xfrm>
              <a:off x="5167141" y="1845618"/>
              <a:ext cx="2235853" cy="3077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black"/>
                  </a:solidFill>
                  <a:effectLst/>
                  <a:uLnTx/>
                  <a:uFillTx/>
                  <a:latin typeface="+mj-lt"/>
                  <a:ea typeface="黑体" panose="02010609060101010101" pitchFamily="49" charset="-122"/>
                </a:rPr>
                <a:t>Backbone Network</a:t>
              </a:r>
            </a:p>
          </p:txBody>
        </p:sp>
        <p:pic>
          <p:nvPicPr>
            <p:cNvPr id="36" name="Picture 456" descr="图片235"/>
            <p:cNvPicPr>
              <a:picLocks noChangeAspect="1" noChangeArrowheads="1"/>
            </p:cNvPicPr>
            <p:nvPr/>
          </p:nvPicPr>
          <p:blipFill>
            <a:blip r:embed="rId5" cstate="print"/>
            <a:srcRect/>
            <a:stretch>
              <a:fillRect/>
            </a:stretch>
          </p:blipFill>
          <p:spPr bwMode="auto">
            <a:xfrm>
              <a:off x="5819706" y="2285194"/>
              <a:ext cx="246323" cy="265117"/>
            </a:xfrm>
            <a:prstGeom prst="rect">
              <a:avLst/>
            </a:prstGeom>
            <a:noFill/>
            <a:ln>
              <a:noFill/>
              <a:headEnd type="triangle"/>
              <a:tailEnd type="none"/>
            </a:ln>
          </p:spPr>
        </p:pic>
        <p:pic>
          <p:nvPicPr>
            <p:cNvPr id="37" name="Picture 456" descr="图片235"/>
            <p:cNvPicPr>
              <a:picLocks noChangeAspect="1" noChangeArrowheads="1"/>
            </p:cNvPicPr>
            <p:nvPr/>
          </p:nvPicPr>
          <p:blipFill>
            <a:blip r:embed="rId5" cstate="print"/>
            <a:srcRect/>
            <a:stretch>
              <a:fillRect/>
            </a:stretch>
          </p:blipFill>
          <p:spPr bwMode="auto">
            <a:xfrm>
              <a:off x="5826528" y="2975411"/>
              <a:ext cx="264513" cy="226263"/>
            </a:xfrm>
            <a:prstGeom prst="rect">
              <a:avLst/>
            </a:prstGeom>
            <a:noFill/>
            <a:ln>
              <a:noFill/>
              <a:headEnd type="triangle"/>
              <a:tailEnd type="none"/>
            </a:ln>
          </p:spPr>
        </p:pic>
        <p:cxnSp>
          <p:nvCxnSpPr>
            <p:cNvPr id="38" name="直接连接符 37"/>
            <p:cNvCxnSpPr>
              <a:stCxn id="36" idx="2"/>
              <a:endCxn id="37" idx="0"/>
            </p:cNvCxnSpPr>
            <p:nvPr/>
          </p:nvCxnSpPr>
          <p:spPr>
            <a:xfrm>
              <a:off x="5943247" y="2549548"/>
              <a:ext cx="15916" cy="425101"/>
            </a:xfrm>
            <a:prstGeom prst="line">
              <a:avLst/>
            </a:prstGeom>
            <a:noFill/>
            <a:ln w="6350" cap="flat" cmpd="sng" algn="ctr">
              <a:solidFill>
                <a:srgbClr val="5B9BD5"/>
              </a:solidFill>
              <a:prstDash val="solid"/>
              <a:miter lim="800000"/>
            </a:ln>
            <a:effectLst/>
          </p:spPr>
        </p:cxnSp>
        <p:cxnSp>
          <p:nvCxnSpPr>
            <p:cNvPr id="39" name="直接连接符 38"/>
            <p:cNvCxnSpPr>
              <a:stCxn id="112" idx="2"/>
              <a:endCxn id="36" idx="3"/>
            </p:cNvCxnSpPr>
            <p:nvPr/>
          </p:nvCxnSpPr>
          <p:spPr>
            <a:xfrm flipH="1">
              <a:off x="6066029" y="2397182"/>
              <a:ext cx="432770" cy="20569"/>
            </a:xfrm>
            <a:prstGeom prst="line">
              <a:avLst/>
            </a:prstGeom>
            <a:noFill/>
            <a:ln w="19050" cap="flat" cmpd="sng" algn="ctr">
              <a:solidFill>
                <a:srgbClr val="5B9BD5"/>
              </a:solidFill>
              <a:prstDash val="dash"/>
              <a:miter lim="800000"/>
            </a:ln>
            <a:effectLst/>
          </p:spPr>
        </p:cxnSp>
        <p:cxnSp>
          <p:nvCxnSpPr>
            <p:cNvPr id="40" name="直接连接符 39"/>
            <p:cNvCxnSpPr>
              <a:stCxn id="116" idx="2"/>
              <a:endCxn id="37" idx="3"/>
            </p:cNvCxnSpPr>
            <p:nvPr/>
          </p:nvCxnSpPr>
          <p:spPr>
            <a:xfrm flipH="1">
              <a:off x="6091040" y="3075211"/>
              <a:ext cx="407759" cy="12951"/>
            </a:xfrm>
            <a:prstGeom prst="line">
              <a:avLst/>
            </a:prstGeom>
            <a:noFill/>
            <a:ln w="19050" cap="flat" cmpd="sng" algn="ctr">
              <a:solidFill>
                <a:srgbClr val="5B9BD5"/>
              </a:solidFill>
              <a:prstDash val="dash"/>
              <a:miter lim="800000"/>
            </a:ln>
            <a:effectLst/>
          </p:spPr>
        </p:cxnSp>
        <p:cxnSp>
          <p:nvCxnSpPr>
            <p:cNvPr id="41" name="直接连接符 40"/>
            <p:cNvCxnSpPr>
              <a:stCxn id="37" idx="1"/>
              <a:endCxn id="118" idx="6"/>
            </p:cNvCxnSpPr>
            <p:nvPr/>
          </p:nvCxnSpPr>
          <p:spPr>
            <a:xfrm flipH="1" flipV="1">
              <a:off x="5388452" y="3072163"/>
              <a:ext cx="438076" cy="15998"/>
            </a:xfrm>
            <a:prstGeom prst="line">
              <a:avLst/>
            </a:prstGeom>
            <a:noFill/>
            <a:ln w="19050" cap="flat" cmpd="sng" algn="ctr">
              <a:solidFill>
                <a:srgbClr val="5B9BD5"/>
              </a:solidFill>
              <a:prstDash val="dash"/>
              <a:miter lim="800000"/>
            </a:ln>
            <a:effectLst/>
          </p:spPr>
        </p:cxnSp>
        <p:cxnSp>
          <p:nvCxnSpPr>
            <p:cNvPr id="42" name="直接连接符 41"/>
            <p:cNvCxnSpPr>
              <a:stCxn id="36" idx="1"/>
              <a:endCxn id="114" idx="6"/>
            </p:cNvCxnSpPr>
            <p:nvPr/>
          </p:nvCxnSpPr>
          <p:spPr>
            <a:xfrm flipH="1" flipV="1">
              <a:off x="5385421" y="2408610"/>
              <a:ext cx="434286" cy="8380"/>
            </a:xfrm>
            <a:prstGeom prst="line">
              <a:avLst/>
            </a:prstGeom>
            <a:noFill/>
            <a:ln w="19050" cap="flat" cmpd="sng" algn="ctr">
              <a:solidFill>
                <a:srgbClr val="5B9BD5"/>
              </a:solidFill>
              <a:prstDash val="dash"/>
              <a:miter lim="800000"/>
            </a:ln>
            <a:effectLst/>
          </p:spPr>
        </p:cxnSp>
        <p:sp>
          <p:nvSpPr>
            <p:cNvPr id="43" name="文本框 42"/>
            <p:cNvSpPr txBox="1"/>
            <p:nvPr/>
          </p:nvSpPr>
          <p:spPr>
            <a:xfrm>
              <a:off x="3053647" y="1857679"/>
              <a:ext cx="1465810" cy="3067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dirty="0">
                  <a:ln>
                    <a:noFill/>
                  </a:ln>
                  <a:solidFill>
                    <a:prstClr val="black"/>
                  </a:solidFill>
                  <a:effectLst/>
                  <a:uLnTx/>
                  <a:uFillTx/>
                  <a:latin typeface="+mj-lt"/>
                  <a:ea typeface="黑体" panose="02010609060101010101" pitchFamily="49" charset="-122"/>
                </a:rPr>
                <a:t>MAN A</a:t>
              </a:r>
            </a:p>
          </p:txBody>
        </p:sp>
        <p:pic>
          <p:nvPicPr>
            <p:cNvPr id="45" name="图片 44"/>
            <p:cNvPicPr>
              <a:picLocks noChangeAspect="1"/>
            </p:cNvPicPr>
            <p:nvPr/>
          </p:nvPicPr>
          <p:blipFill>
            <a:blip r:embed="rId6"/>
            <a:stretch>
              <a:fillRect/>
            </a:stretch>
          </p:blipFill>
          <p:spPr>
            <a:xfrm>
              <a:off x="1588261" y="2890086"/>
              <a:ext cx="496435" cy="498998"/>
            </a:xfrm>
            <a:prstGeom prst="rect">
              <a:avLst/>
            </a:prstGeom>
          </p:spPr>
        </p:pic>
        <p:pic>
          <p:nvPicPr>
            <p:cNvPr id="46" name="图片 45"/>
            <p:cNvPicPr>
              <a:picLocks noChangeAspect="1"/>
            </p:cNvPicPr>
            <p:nvPr/>
          </p:nvPicPr>
          <p:blipFill>
            <a:blip r:embed="rId6"/>
            <a:stretch>
              <a:fillRect/>
            </a:stretch>
          </p:blipFill>
          <p:spPr>
            <a:xfrm>
              <a:off x="10122396" y="2915226"/>
              <a:ext cx="496435" cy="498998"/>
            </a:xfrm>
            <a:prstGeom prst="rect">
              <a:avLst/>
            </a:prstGeom>
          </p:spPr>
        </p:pic>
        <p:cxnSp>
          <p:nvCxnSpPr>
            <p:cNvPr id="47" name="直接连接符 46"/>
            <p:cNvCxnSpPr>
              <a:stCxn id="46" idx="1"/>
            </p:cNvCxnSpPr>
            <p:nvPr/>
          </p:nvCxnSpPr>
          <p:spPr>
            <a:xfrm flipH="1">
              <a:off x="9412549" y="3164751"/>
              <a:ext cx="709930" cy="36830"/>
            </a:xfrm>
            <a:prstGeom prst="line">
              <a:avLst/>
            </a:prstGeom>
            <a:noFill/>
            <a:ln w="6350" cap="flat" cmpd="sng" algn="ctr">
              <a:solidFill>
                <a:srgbClr val="5B9BD5"/>
              </a:solidFill>
              <a:prstDash val="solid"/>
              <a:miter lim="800000"/>
            </a:ln>
            <a:effectLst/>
          </p:spPr>
        </p:cxnSp>
        <p:cxnSp>
          <p:nvCxnSpPr>
            <p:cNvPr id="48" name="直接箭头连接符 47"/>
            <p:cNvCxnSpPr/>
            <p:nvPr/>
          </p:nvCxnSpPr>
          <p:spPr>
            <a:xfrm flipV="1">
              <a:off x="5369504" y="4749711"/>
              <a:ext cx="1407450" cy="3047"/>
            </a:xfrm>
            <a:prstGeom prst="straightConnector1">
              <a:avLst/>
            </a:prstGeom>
            <a:noFill/>
            <a:ln w="12700" cap="flat" cmpd="sng" algn="ctr">
              <a:solidFill>
                <a:srgbClr val="0070C0"/>
              </a:solidFill>
              <a:prstDash val="solid"/>
              <a:miter lim="800000"/>
              <a:headEnd type="triangle" w="med" len="med"/>
              <a:tailEnd type="triangle" w="med" len="med"/>
            </a:ln>
            <a:effectLst/>
          </p:spPr>
        </p:cxnSp>
        <p:cxnSp>
          <p:nvCxnSpPr>
            <p:cNvPr id="49" name="直接箭头连接符 48"/>
            <p:cNvCxnSpPr/>
            <p:nvPr/>
          </p:nvCxnSpPr>
          <p:spPr>
            <a:xfrm flipV="1">
              <a:off x="4360718" y="4748188"/>
              <a:ext cx="964827" cy="6095"/>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50" name="文本框 49"/>
            <p:cNvSpPr txBox="1"/>
            <p:nvPr/>
          </p:nvSpPr>
          <p:spPr>
            <a:xfrm>
              <a:off x="4550955" y="4398508"/>
              <a:ext cx="625281" cy="27730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mj-lt"/>
                  <a:ea typeface="微软雅黑" panose="020B0503020204020204" pitchFamily="34" charset="-122"/>
                  <a:cs typeface="微软雅黑" panose="020B0503020204020204" pitchFamily="34" charset="-122"/>
                </a:rPr>
                <a:t>VLAN</a:t>
              </a:r>
              <a:endParaRPr kumimoji="0" lang="en-US" altLang="zh-CN" sz="1200" b="1" i="0" u="none" strike="noStrike" kern="0" cap="none" spc="0" normalizeH="0" baseline="0" noProof="0" dirty="0">
                <a:ln>
                  <a:noFill/>
                </a:ln>
                <a:solidFill>
                  <a:prstClr val="black"/>
                </a:solidFill>
                <a:effectLst/>
                <a:uLnTx/>
                <a:uFillTx/>
                <a:latin typeface="+mj-lt"/>
                <a:ea typeface="微软雅黑" panose="020B0503020204020204" pitchFamily="34" charset="-122"/>
                <a:cs typeface="微软雅黑" panose="020B0503020204020204" pitchFamily="34" charset="-122"/>
              </a:endParaRPr>
            </a:p>
          </p:txBody>
        </p:sp>
        <p:cxnSp>
          <p:nvCxnSpPr>
            <p:cNvPr id="51" name="直接箭头连接符 50"/>
            <p:cNvCxnSpPr/>
            <p:nvPr/>
          </p:nvCxnSpPr>
          <p:spPr>
            <a:xfrm>
              <a:off x="6776955" y="4747426"/>
              <a:ext cx="753369" cy="5333"/>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52" name="文本框 51"/>
            <p:cNvSpPr txBox="1"/>
            <p:nvPr/>
          </p:nvSpPr>
          <p:spPr>
            <a:xfrm>
              <a:off x="6868662" y="4409936"/>
              <a:ext cx="625281" cy="27730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mj-lt"/>
                  <a:ea typeface="微软雅黑" panose="020B0503020204020204" pitchFamily="34" charset="-122"/>
                  <a:cs typeface="微软雅黑" panose="020B0503020204020204" pitchFamily="34" charset="-122"/>
                </a:rPr>
                <a:t>VLAN</a:t>
              </a:r>
              <a:endParaRPr kumimoji="0" lang="en-US" altLang="zh-CN" sz="1200" b="1" i="0" u="none" strike="noStrike" kern="0" cap="none" spc="0" normalizeH="0" baseline="0" noProof="0" dirty="0">
                <a:ln>
                  <a:noFill/>
                </a:ln>
                <a:solidFill>
                  <a:prstClr val="black"/>
                </a:solidFill>
                <a:effectLst/>
                <a:uLnTx/>
                <a:uFillTx/>
                <a:latin typeface="+mj-lt"/>
                <a:ea typeface="微软雅黑" panose="020B0503020204020204" pitchFamily="34" charset="-122"/>
                <a:cs typeface="微软雅黑" panose="020B0503020204020204" pitchFamily="34" charset="-122"/>
              </a:endParaRPr>
            </a:p>
          </p:txBody>
        </p:sp>
        <p:sp>
          <p:nvSpPr>
            <p:cNvPr id="53" name="文本框 52"/>
            <p:cNvSpPr txBox="1"/>
            <p:nvPr/>
          </p:nvSpPr>
          <p:spPr>
            <a:xfrm>
              <a:off x="1558702" y="3414225"/>
              <a:ext cx="666208" cy="2773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rPr>
                <a:t>Site 1 </a:t>
              </a:r>
            </a:p>
          </p:txBody>
        </p:sp>
        <p:sp>
          <p:nvSpPr>
            <p:cNvPr id="54" name="文本框 53"/>
            <p:cNvSpPr txBox="1"/>
            <p:nvPr/>
          </p:nvSpPr>
          <p:spPr>
            <a:xfrm>
              <a:off x="5792554" y="4455597"/>
              <a:ext cx="50045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微软雅黑" panose="020B0503020204020204" pitchFamily="34" charset="-122"/>
                  <a:cs typeface="微软雅黑" panose="020B0503020204020204" pitchFamily="34" charset="-122"/>
                </a:rPr>
                <a:t>IPv6</a:t>
              </a:r>
            </a:p>
          </p:txBody>
        </p:sp>
        <p:sp>
          <p:nvSpPr>
            <p:cNvPr id="55" name="文本框 54"/>
            <p:cNvSpPr txBox="1"/>
            <p:nvPr/>
          </p:nvSpPr>
          <p:spPr>
            <a:xfrm>
              <a:off x="4550955" y="3977217"/>
              <a:ext cx="597996" cy="27730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err="1">
                  <a:ln>
                    <a:noFill/>
                  </a:ln>
                  <a:solidFill>
                    <a:prstClr val="black"/>
                  </a:solidFill>
                  <a:effectLst/>
                  <a:uLnTx/>
                  <a:uFillTx/>
                  <a:latin typeface="+mj-lt"/>
                  <a:ea typeface="微软雅黑" panose="020B0503020204020204" pitchFamily="34" charset="-122"/>
                  <a:cs typeface="微软雅黑" panose="020B0503020204020204" pitchFamily="34" charset="-122"/>
                </a:rPr>
                <a:t>eBGP</a:t>
              </a:r>
              <a:endParaRPr kumimoji="0" lang="en-US" altLang="zh-CN" sz="1200" b="1" i="0" u="none" strike="noStrike" kern="0" cap="none" spc="0" normalizeH="0" baseline="0" noProof="0" dirty="0">
                <a:ln>
                  <a:noFill/>
                </a:ln>
                <a:solidFill>
                  <a:prstClr val="black"/>
                </a:solidFill>
                <a:effectLst/>
                <a:uLnTx/>
                <a:uFillTx/>
                <a:latin typeface="+mj-lt"/>
                <a:ea typeface="微软雅黑" panose="020B0503020204020204" pitchFamily="34" charset="-122"/>
                <a:cs typeface="微软雅黑" panose="020B0503020204020204" pitchFamily="34" charset="-122"/>
              </a:endParaRPr>
            </a:p>
          </p:txBody>
        </p:sp>
        <p:sp>
          <p:nvSpPr>
            <p:cNvPr id="56" name="椭圆 55"/>
            <p:cNvSpPr/>
            <p:nvPr/>
          </p:nvSpPr>
          <p:spPr>
            <a:xfrm>
              <a:off x="8359775" y="2456180"/>
              <a:ext cx="1146175" cy="774065"/>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mj-lt"/>
                <a:ea typeface="黑体" panose="02010609060101010101" pitchFamily="49" charset="-122"/>
                <a:cs typeface="+mn-cs"/>
              </a:endParaRPr>
            </a:p>
          </p:txBody>
        </p:sp>
        <p:cxnSp>
          <p:nvCxnSpPr>
            <p:cNvPr id="57" name="直接连接符 56"/>
            <p:cNvCxnSpPr>
              <a:stCxn id="64" idx="3"/>
              <a:endCxn id="66" idx="1"/>
            </p:cNvCxnSpPr>
            <p:nvPr/>
          </p:nvCxnSpPr>
          <p:spPr>
            <a:xfrm>
              <a:off x="8456721" y="3035945"/>
              <a:ext cx="781050" cy="168910"/>
            </a:xfrm>
            <a:prstGeom prst="line">
              <a:avLst/>
            </a:prstGeom>
            <a:noFill/>
            <a:ln w="6350" cap="flat" cmpd="sng" algn="ctr">
              <a:solidFill>
                <a:srgbClr val="5B9BD5"/>
              </a:solidFill>
              <a:prstDash val="solid"/>
              <a:miter lim="800000"/>
            </a:ln>
            <a:effectLst/>
          </p:spPr>
        </p:cxnSp>
        <p:cxnSp>
          <p:nvCxnSpPr>
            <p:cNvPr id="58" name="直接连接符 57"/>
            <p:cNvCxnSpPr/>
            <p:nvPr/>
          </p:nvCxnSpPr>
          <p:spPr>
            <a:xfrm flipH="1">
              <a:off x="9407576" y="2693437"/>
              <a:ext cx="5305" cy="511187"/>
            </a:xfrm>
            <a:prstGeom prst="line">
              <a:avLst/>
            </a:prstGeom>
            <a:noFill/>
            <a:ln w="6350" cap="flat" cmpd="sng" algn="ctr">
              <a:solidFill>
                <a:srgbClr val="5B9BD5"/>
              </a:solidFill>
              <a:prstDash val="solid"/>
              <a:miter lim="800000"/>
            </a:ln>
            <a:effectLst/>
          </p:spPr>
        </p:cxnSp>
        <p:sp>
          <p:nvSpPr>
            <p:cNvPr id="59" name="文本框 58"/>
            <p:cNvSpPr txBox="1"/>
            <p:nvPr/>
          </p:nvSpPr>
          <p:spPr>
            <a:xfrm>
              <a:off x="8065467" y="1831387"/>
              <a:ext cx="1465810" cy="3067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prstClr val="black"/>
                  </a:solidFill>
                  <a:effectLst/>
                  <a:uLnTx/>
                  <a:uFillTx/>
                  <a:latin typeface="+mj-lt"/>
                  <a:ea typeface="黑体" panose="02010609060101010101" pitchFamily="49" charset="-122"/>
                </a:rPr>
                <a:t>IP RAN </a:t>
              </a:r>
              <a:r>
                <a:rPr kumimoji="0" lang="en-US" altLang="zh-CN" sz="1400" b="1" i="0" u="none" strike="noStrike" kern="0" cap="none" spc="0" normalizeH="0" baseline="0" noProof="0" dirty="0">
                  <a:ln>
                    <a:noFill/>
                  </a:ln>
                  <a:solidFill>
                    <a:prstClr val="black"/>
                  </a:solidFill>
                  <a:effectLst/>
                  <a:uLnTx/>
                  <a:uFillTx/>
                  <a:latin typeface="+mj-lt"/>
                  <a:ea typeface="黑体" panose="02010609060101010101" pitchFamily="49" charset="-122"/>
                </a:rPr>
                <a:t>B</a:t>
              </a:r>
              <a:endParaRPr kumimoji="0" lang="zh-CN" altLang="en-US" sz="14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cxnSp>
          <p:nvCxnSpPr>
            <p:cNvPr id="60" name="直接连接符 59"/>
            <p:cNvCxnSpPr>
              <a:endCxn id="103" idx="1"/>
            </p:cNvCxnSpPr>
            <p:nvPr/>
          </p:nvCxnSpPr>
          <p:spPr>
            <a:xfrm flipV="1">
              <a:off x="2082422" y="2909579"/>
              <a:ext cx="549275" cy="273050"/>
            </a:xfrm>
            <a:prstGeom prst="line">
              <a:avLst/>
            </a:prstGeom>
            <a:noFill/>
            <a:ln w="6350" cap="flat" cmpd="sng" algn="ctr">
              <a:solidFill>
                <a:srgbClr val="5B9BD5"/>
              </a:solidFill>
              <a:prstDash val="solid"/>
              <a:miter lim="800000"/>
            </a:ln>
            <a:effectLst/>
          </p:spPr>
        </p:cxnSp>
        <p:pic>
          <p:nvPicPr>
            <p:cNvPr id="61" name="Picture 456" descr="图片235"/>
            <p:cNvPicPr>
              <a:picLocks noChangeAspect="1" noChangeArrowheads="1"/>
            </p:cNvPicPr>
            <p:nvPr/>
          </p:nvPicPr>
          <p:blipFill>
            <a:blip r:embed="rId5" cstate="print"/>
            <a:srcRect/>
            <a:stretch>
              <a:fillRect/>
            </a:stretch>
          </p:blipFill>
          <p:spPr bwMode="auto">
            <a:xfrm>
              <a:off x="7414689" y="2265204"/>
              <a:ext cx="246323" cy="265117"/>
            </a:xfrm>
            <a:prstGeom prst="rect">
              <a:avLst/>
            </a:prstGeom>
            <a:noFill/>
            <a:ln>
              <a:noFill/>
              <a:headEnd type="triangle"/>
              <a:tailEnd type="none"/>
            </a:ln>
          </p:spPr>
        </p:pic>
        <p:pic>
          <p:nvPicPr>
            <p:cNvPr id="62" name="Picture 456" descr="图片235"/>
            <p:cNvPicPr>
              <a:picLocks noChangeAspect="1" noChangeArrowheads="1"/>
            </p:cNvPicPr>
            <p:nvPr/>
          </p:nvPicPr>
          <p:blipFill>
            <a:blip r:embed="rId5" cstate="print"/>
            <a:srcRect/>
            <a:stretch>
              <a:fillRect/>
            </a:stretch>
          </p:blipFill>
          <p:spPr bwMode="auto">
            <a:xfrm>
              <a:off x="8279061" y="2348936"/>
              <a:ext cx="246323" cy="265117"/>
            </a:xfrm>
            <a:prstGeom prst="rect">
              <a:avLst/>
            </a:prstGeom>
            <a:noFill/>
            <a:ln>
              <a:noFill/>
              <a:headEnd type="triangle"/>
              <a:tailEnd type="none"/>
            </a:ln>
          </p:spPr>
        </p:pic>
        <p:pic>
          <p:nvPicPr>
            <p:cNvPr id="63" name="Picture 456" descr="图片235"/>
            <p:cNvPicPr>
              <a:picLocks noChangeAspect="1" noChangeArrowheads="1"/>
            </p:cNvPicPr>
            <p:nvPr/>
          </p:nvPicPr>
          <p:blipFill>
            <a:blip r:embed="rId5" cstate="print"/>
            <a:srcRect/>
            <a:stretch>
              <a:fillRect/>
            </a:stretch>
          </p:blipFill>
          <p:spPr bwMode="auto">
            <a:xfrm>
              <a:off x="9336085" y="2530300"/>
              <a:ext cx="246323" cy="265117"/>
            </a:xfrm>
            <a:prstGeom prst="rect">
              <a:avLst/>
            </a:prstGeom>
            <a:noFill/>
            <a:ln>
              <a:noFill/>
              <a:headEnd type="triangle"/>
              <a:tailEnd type="none"/>
            </a:ln>
          </p:spPr>
        </p:pic>
        <p:pic>
          <p:nvPicPr>
            <p:cNvPr id="64" name="Picture 456" descr="图片235"/>
            <p:cNvPicPr>
              <a:picLocks noChangeAspect="1" noChangeArrowheads="1"/>
            </p:cNvPicPr>
            <p:nvPr/>
          </p:nvPicPr>
          <p:blipFill>
            <a:blip r:embed="rId5" cstate="print"/>
            <a:srcRect/>
            <a:stretch>
              <a:fillRect/>
            </a:stretch>
          </p:blipFill>
          <p:spPr bwMode="auto">
            <a:xfrm>
              <a:off x="8210399" y="2903387"/>
              <a:ext cx="246323" cy="265117"/>
            </a:xfrm>
            <a:prstGeom prst="rect">
              <a:avLst/>
            </a:prstGeom>
            <a:noFill/>
            <a:ln>
              <a:noFill/>
              <a:headEnd type="triangle"/>
              <a:tailEnd type="none"/>
            </a:ln>
          </p:spPr>
        </p:pic>
        <p:pic>
          <p:nvPicPr>
            <p:cNvPr id="65" name="Picture 456" descr="图片235"/>
            <p:cNvPicPr>
              <a:picLocks noChangeAspect="1" noChangeArrowheads="1"/>
            </p:cNvPicPr>
            <p:nvPr/>
          </p:nvPicPr>
          <p:blipFill>
            <a:blip r:embed="rId5" cstate="print"/>
            <a:srcRect/>
            <a:stretch>
              <a:fillRect/>
            </a:stretch>
          </p:blipFill>
          <p:spPr bwMode="auto">
            <a:xfrm>
              <a:off x="7399961" y="2903398"/>
              <a:ext cx="246323" cy="265117"/>
            </a:xfrm>
            <a:prstGeom prst="rect">
              <a:avLst/>
            </a:prstGeom>
            <a:noFill/>
            <a:ln>
              <a:noFill/>
              <a:headEnd type="triangle"/>
              <a:tailEnd type="none"/>
            </a:ln>
          </p:spPr>
        </p:pic>
        <p:pic>
          <p:nvPicPr>
            <p:cNvPr id="66" name="Picture 456" descr="图片235"/>
            <p:cNvPicPr>
              <a:picLocks noChangeAspect="1" noChangeArrowheads="1"/>
            </p:cNvPicPr>
            <p:nvPr/>
          </p:nvPicPr>
          <p:blipFill>
            <a:blip r:embed="rId5" cstate="print"/>
            <a:srcRect/>
            <a:stretch>
              <a:fillRect/>
            </a:stretch>
          </p:blipFill>
          <p:spPr bwMode="auto">
            <a:xfrm>
              <a:off x="9238049" y="3072301"/>
              <a:ext cx="246323" cy="265117"/>
            </a:xfrm>
            <a:prstGeom prst="rect">
              <a:avLst/>
            </a:prstGeom>
            <a:noFill/>
            <a:ln>
              <a:noFill/>
              <a:headEnd type="triangle"/>
              <a:tailEnd type="none"/>
            </a:ln>
          </p:spPr>
        </p:pic>
        <p:cxnSp>
          <p:nvCxnSpPr>
            <p:cNvPr id="67" name="直接连接符 66"/>
            <p:cNvCxnSpPr>
              <a:endCxn id="63" idx="1"/>
            </p:cNvCxnSpPr>
            <p:nvPr/>
          </p:nvCxnSpPr>
          <p:spPr>
            <a:xfrm>
              <a:off x="8543327" y="2565697"/>
              <a:ext cx="792480" cy="97790"/>
            </a:xfrm>
            <a:prstGeom prst="line">
              <a:avLst/>
            </a:prstGeom>
            <a:noFill/>
            <a:ln w="6350" cap="flat" cmpd="sng" algn="ctr">
              <a:solidFill>
                <a:srgbClr val="5B9BD5"/>
              </a:solidFill>
              <a:prstDash val="solid"/>
              <a:miter lim="800000"/>
            </a:ln>
            <a:effectLst/>
          </p:spPr>
        </p:cxnSp>
        <p:cxnSp>
          <p:nvCxnSpPr>
            <p:cNvPr id="68" name="直接连接符 67"/>
            <p:cNvCxnSpPr>
              <a:endCxn id="62" idx="1"/>
            </p:cNvCxnSpPr>
            <p:nvPr/>
          </p:nvCxnSpPr>
          <p:spPr>
            <a:xfrm>
              <a:off x="7607589" y="2421520"/>
              <a:ext cx="671830" cy="60325"/>
            </a:xfrm>
            <a:prstGeom prst="line">
              <a:avLst/>
            </a:prstGeom>
            <a:noFill/>
            <a:ln w="6350" cap="flat" cmpd="sng" algn="ctr">
              <a:solidFill>
                <a:srgbClr val="5B9BD5"/>
              </a:solidFill>
              <a:prstDash val="solid"/>
              <a:miter lim="800000"/>
            </a:ln>
            <a:effectLst/>
          </p:spPr>
        </p:cxnSp>
        <p:cxnSp>
          <p:nvCxnSpPr>
            <p:cNvPr id="69" name="直接连接符 68"/>
            <p:cNvCxnSpPr>
              <a:stCxn id="65" idx="3"/>
              <a:endCxn id="64" idx="1"/>
            </p:cNvCxnSpPr>
            <p:nvPr/>
          </p:nvCxnSpPr>
          <p:spPr>
            <a:xfrm>
              <a:off x="7646284" y="3035956"/>
              <a:ext cx="564515" cy="0"/>
            </a:xfrm>
            <a:prstGeom prst="line">
              <a:avLst/>
            </a:prstGeom>
            <a:noFill/>
            <a:ln w="6350" cap="flat" cmpd="sng" algn="ctr">
              <a:solidFill>
                <a:srgbClr val="5B9BD5"/>
              </a:solidFill>
              <a:prstDash val="solid"/>
              <a:miter lim="800000"/>
            </a:ln>
            <a:effectLst/>
          </p:spPr>
        </p:cxnSp>
        <p:sp>
          <p:nvSpPr>
            <p:cNvPr id="70" name="文本框 69"/>
            <p:cNvSpPr txBox="1"/>
            <p:nvPr/>
          </p:nvSpPr>
          <p:spPr>
            <a:xfrm>
              <a:off x="9098380" y="3308474"/>
              <a:ext cx="525994" cy="23083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CSG</a:t>
              </a:r>
            </a:p>
          </p:txBody>
        </p:sp>
        <p:sp>
          <p:nvSpPr>
            <p:cNvPr id="71" name="文本框 70"/>
            <p:cNvSpPr txBox="1"/>
            <p:nvPr/>
          </p:nvSpPr>
          <p:spPr>
            <a:xfrm>
              <a:off x="9335808" y="2778487"/>
              <a:ext cx="525994" cy="23083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CSG</a:t>
              </a:r>
            </a:p>
          </p:txBody>
        </p:sp>
        <p:sp>
          <p:nvSpPr>
            <p:cNvPr id="72" name="文本框 71"/>
            <p:cNvSpPr txBox="1"/>
            <p:nvPr/>
          </p:nvSpPr>
          <p:spPr>
            <a:xfrm>
              <a:off x="8065770" y="3157855"/>
              <a:ext cx="539115" cy="231140"/>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ASG</a:t>
              </a:r>
            </a:p>
          </p:txBody>
        </p:sp>
        <p:sp>
          <p:nvSpPr>
            <p:cNvPr id="73" name="文本框 72"/>
            <p:cNvSpPr txBox="1"/>
            <p:nvPr/>
          </p:nvSpPr>
          <p:spPr>
            <a:xfrm>
              <a:off x="8062595" y="2573020"/>
              <a:ext cx="542290" cy="236855"/>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ASG</a:t>
              </a:r>
            </a:p>
          </p:txBody>
        </p:sp>
        <p:sp>
          <p:nvSpPr>
            <p:cNvPr id="74" name="文本框 73"/>
            <p:cNvSpPr txBox="1"/>
            <p:nvPr/>
          </p:nvSpPr>
          <p:spPr>
            <a:xfrm>
              <a:off x="7260472" y="2486687"/>
              <a:ext cx="525994" cy="23083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RSG</a:t>
              </a:r>
            </a:p>
          </p:txBody>
        </p:sp>
        <p:sp>
          <p:nvSpPr>
            <p:cNvPr id="75" name="文本框 74"/>
            <p:cNvSpPr txBox="1"/>
            <p:nvPr/>
          </p:nvSpPr>
          <p:spPr>
            <a:xfrm>
              <a:off x="7391098" y="3194423"/>
              <a:ext cx="525994" cy="23083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RSG</a:t>
              </a:r>
            </a:p>
          </p:txBody>
        </p:sp>
        <p:cxnSp>
          <p:nvCxnSpPr>
            <p:cNvPr id="76" name="直接连接符 75"/>
            <p:cNvCxnSpPr/>
            <p:nvPr/>
          </p:nvCxnSpPr>
          <p:spPr>
            <a:xfrm flipV="1">
              <a:off x="4497143" y="3130824"/>
              <a:ext cx="573743" cy="38091"/>
            </a:xfrm>
            <a:prstGeom prst="line">
              <a:avLst/>
            </a:prstGeom>
            <a:noFill/>
            <a:ln w="6350" cap="flat" cmpd="sng" algn="ctr">
              <a:solidFill>
                <a:srgbClr val="5B9BD5"/>
              </a:solidFill>
              <a:prstDash val="solid"/>
              <a:miter lim="800000"/>
            </a:ln>
            <a:effectLst/>
          </p:spPr>
        </p:cxnSp>
        <p:cxnSp>
          <p:nvCxnSpPr>
            <p:cNvPr id="77" name="直接箭头连接符 76"/>
            <p:cNvCxnSpPr/>
            <p:nvPr/>
          </p:nvCxnSpPr>
          <p:spPr>
            <a:xfrm flipV="1">
              <a:off x="1969493" y="4756477"/>
              <a:ext cx="539636" cy="762"/>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78" name="文本框 77"/>
            <p:cNvSpPr txBox="1"/>
            <p:nvPr/>
          </p:nvSpPr>
          <p:spPr>
            <a:xfrm>
              <a:off x="1957366" y="4397199"/>
              <a:ext cx="603301" cy="27730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mj-lt"/>
                  <a:ea typeface="黑体" panose="02010609060101010101" pitchFamily="49" charset="-122"/>
                </a:rPr>
                <a:t>VLAN</a:t>
              </a:r>
              <a:endPar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cxnSp>
          <p:nvCxnSpPr>
            <p:cNvPr id="79" name="直接箭头连接符 78"/>
            <p:cNvCxnSpPr/>
            <p:nvPr/>
          </p:nvCxnSpPr>
          <p:spPr>
            <a:xfrm flipV="1">
              <a:off x="9794977" y="4746664"/>
              <a:ext cx="539636" cy="762"/>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80" name="文本框 79"/>
            <p:cNvSpPr txBox="1"/>
            <p:nvPr/>
          </p:nvSpPr>
          <p:spPr>
            <a:xfrm>
              <a:off x="9763144" y="4436600"/>
              <a:ext cx="603301" cy="27730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mj-lt"/>
                  <a:ea typeface="黑体" panose="02010609060101010101" pitchFamily="49" charset="-122"/>
                </a:rPr>
                <a:t>VLAN</a:t>
              </a:r>
              <a:endPar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cxnSp>
          <p:nvCxnSpPr>
            <p:cNvPr id="81" name="直接箭头连接符 80"/>
            <p:cNvCxnSpPr/>
            <p:nvPr/>
          </p:nvCxnSpPr>
          <p:spPr>
            <a:xfrm flipV="1">
              <a:off x="2505735" y="4212103"/>
              <a:ext cx="1802325" cy="762"/>
            </a:xfrm>
            <a:prstGeom prst="straightConnector1">
              <a:avLst/>
            </a:prstGeom>
            <a:noFill/>
            <a:ln w="9525" cap="flat" cmpd="sng" algn="ctr">
              <a:solidFill>
                <a:sysClr val="windowText" lastClr="000000"/>
              </a:solidFill>
              <a:prstDash val="solid"/>
              <a:miter lim="800000"/>
              <a:headEnd type="triangle" w="med" len="med"/>
              <a:tailEnd type="triangle" w="med" len="med"/>
            </a:ln>
            <a:effectLst/>
          </p:spPr>
        </p:cxnSp>
        <p:sp>
          <p:nvSpPr>
            <p:cNvPr id="82" name="文本框 81"/>
            <p:cNvSpPr txBox="1"/>
            <p:nvPr/>
          </p:nvSpPr>
          <p:spPr>
            <a:xfrm>
              <a:off x="8215458" y="3861521"/>
              <a:ext cx="87876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rPr>
                <a:t>LDP LSP </a:t>
              </a:r>
            </a:p>
          </p:txBody>
        </p:sp>
        <p:cxnSp>
          <p:nvCxnSpPr>
            <p:cNvPr id="83" name="直接箭头连接符 82"/>
            <p:cNvCxnSpPr/>
            <p:nvPr/>
          </p:nvCxnSpPr>
          <p:spPr>
            <a:xfrm flipV="1">
              <a:off x="5376326" y="4197385"/>
              <a:ext cx="1402145" cy="762"/>
            </a:xfrm>
            <a:prstGeom prst="straightConnector1">
              <a:avLst/>
            </a:prstGeom>
            <a:noFill/>
            <a:ln w="9525" cap="flat" cmpd="sng" algn="ctr">
              <a:solidFill>
                <a:sysClr val="windowText" lastClr="000000"/>
              </a:solidFill>
              <a:prstDash val="solid"/>
              <a:miter lim="800000"/>
              <a:headEnd type="triangle" w="med" len="med"/>
              <a:tailEnd type="triangle" w="med" len="med"/>
            </a:ln>
            <a:effectLst/>
          </p:spPr>
        </p:cxnSp>
        <p:sp>
          <p:nvSpPr>
            <p:cNvPr id="84" name="文本框 83"/>
            <p:cNvSpPr txBox="1"/>
            <p:nvPr/>
          </p:nvSpPr>
          <p:spPr>
            <a:xfrm>
              <a:off x="5765358" y="3935104"/>
              <a:ext cx="56778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rPr>
                <a:t>SRv6</a:t>
              </a:r>
            </a:p>
          </p:txBody>
        </p:sp>
        <p:cxnSp>
          <p:nvCxnSpPr>
            <p:cNvPr id="85" name="直接箭头连接符 84"/>
            <p:cNvCxnSpPr/>
            <p:nvPr/>
          </p:nvCxnSpPr>
          <p:spPr>
            <a:xfrm flipV="1">
              <a:off x="7516681" y="4195862"/>
              <a:ext cx="2247979" cy="3047"/>
            </a:xfrm>
            <a:prstGeom prst="straightConnector1">
              <a:avLst/>
            </a:prstGeom>
            <a:noFill/>
            <a:ln w="9525" cap="flat" cmpd="sng" algn="ctr">
              <a:solidFill>
                <a:sysClr val="windowText" lastClr="000000"/>
              </a:solidFill>
              <a:prstDash val="solid"/>
              <a:miter lim="800000"/>
              <a:headEnd type="triangle" w="med" len="med"/>
              <a:tailEnd type="triangle" w="med" len="med"/>
            </a:ln>
            <a:effectLst/>
          </p:spPr>
        </p:cxnSp>
        <p:sp>
          <p:nvSpPr>
            <p:cNvPr id="86" name="文本框 85"/>
            <p:cNvSpPr txBox="1"/>
            <p:nvPr/>
          </p:nvSpPr>
          <p:spPr>
            <a:xfrm>
              <a:off x="3095168" y="3919497"/>
              <a:ext cx="56778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rPr>
                <a:t>SRv6</a:t>
              </a:r>
            </a:p>
          </p:txBody>
        </p:sp>
        <p:cxnSp>
          <p:nvCxnSpPr>
            <p:cNvPr id="87" name="直接箭头连接符 86"/>
            <p:cNvCxnSpPr/>
            <p:nvPr/>
          </p:nvCxnSpPr>
          <p:spPr>
            <a:xfrm flipV="1">
              <a:off x="7537902" y="4749711"/>
              <a:ext cx="2261622" cy="11427"/>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88" name="文本框 87"/>
            <p:cNvSpPr txBox="1"/>
            <p:nvPr/>
          </p:nvSpPr>
          <p:spPr>
            <a:xfrm>
              <a:off x="3064853" y="4469880"/>
              <a:ext cx="61846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微软雅黑" panose="020B0503020204020204" pitchFamily="34" charset="-122"/>
                  <a:cs typeface="微软雅黑" panose="020B0503020204020204" pitchFamily="34" charset="-122"/>
                </a:rPr>
                <a:t>IPv6</a:t>
              </a:r>
            </a:p>
          </p:txBody>
        </p:sp>
        <p:cxnSp>
          <p:nvCxnSpPr>
            <p:cNvPr id="89" name="直接箭头连接符 88"/>
            <p:cNvCxnSpPr/>
            <p:nvPr/>
          </p:nvCxnSpPr>
          <p:spPr>
            <a:xfrm flipV="1">
              <a:off x="2550056" y="4754954"/>
              <a:ext cx="1763671" cy="2285"/>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90" name="文本框 89"/>
            <p:cNvSpPr txBox="1"/>
            <p:nvPr/>
          </p:nvSpPr>
          <p:spPr>
            <a:xfrm>
              <a:off x="8327398" y="4438253"/>
              <a:ext cx="65594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微软雅黑" panose="020B0503020204020204" pitchFamily="34" charset="-122"/>
                  <a:cs typeface="微软雅黑" panose="020B0503020204020204" pitchFamily="34" charset="-122"/>
                </a:rPr>
                <a:t>MPLS </a:t>
              </a:r>
            </a:p>
          </p:txBody>
        </p:sp>
        <p:sp>
          <p:nvSpPr>
            <p:cNvPr id="91" name="文本框 90"/>
            <p:cNvSpPr txBox="1"/>
            <p:nvPr/>
          </p:nvSpPr>
          <p:spPr>
            <a:xfrm>
              <a:off x="10037510" y="3414225"/>
              <a:ext cx="666208" cy="27730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mj-lt"/>
                  <a:ea typeface="黑体" panose="02010609060101010101" pitchFamily="49" charset="-122"/>
                </a:rPr>
                <a:t>Site 2 </a:t>
              </a:r>
            </a:p>
          </p:txBody>
        </p:sp>
        <p:sp>
          <p:nvSpPr>
            <p:cNvPr id="222" name="文本框 221"/>
            <p:cNvSpPr txBox="1"/>
            <p:nvPr/>
          </p:nvSpPr>
          <p:spPr>
            <a:xfrm>
              <a:off x="6838479" y="4033908"/>
              <a:ext cx="598241" cy="276999"/>
            </a:xfrm>
            <a:prstGeom prst="rect">
              <a:avLst/>
            </a:prstGeom>
            <a:noFill/>
          </p:spPr>
          <p:txBody>
            <a:bodyPr wrap="none" rtlCol="0">
              <a:spAutoFit/>
            </a:bodyPr>
            <a:lstStyle/>
            <a:p>
              <a:pPr eaLnBrk="1" fontAlgn="auto" hangingPunct="1">
                <a:spcBef>
                  <a:spcPts val="0"/>
                </a:spcBef>
                <a:spcAft>
                  <a:spcPts val="0"/>
                </a:spcAft>
              </a:pPr>
              <a:r>
                <a:rPr lang="en-US" altLang="zh-CN" sz="1200" b="1" dirty="0" err="1">
                  <a:solidFill>
                    <a:prstClr val="black"/>
                  </a:solidFill>
                  <a:latin typeface="+mj-lt"/>
                  <a:ea typeface="微软雅黑" panose="020B0503020204020204" pitchFamily="34" charset="-122"/>
                  <a:cs typeface="微软雅黑" panose="020B0503020204020204" pitchFamily="34" charset="-122"/>
                </a:rPr>
                <a:t>eBGP</a:t>
              </a:r>
              <a:endParaRPr lang="en-US" altLang="zh-CN" sz="1200" b="1" dirty="0">
                <a:solidFill>
                  <a:prstClr val="black"/>
                </a:solidFill>
                <a:latin typeface="+mj-lt"/>
                <a:ea typeface="微软雅黑" panose="020B0503020204020204" pitchFamily="34" charset="-122"/>
                <a:cs typeface="微软雅黑" panose="020B0503020204020204" pitchFamily="34" charset="-122"/>
              </a:endParaRPr>
            </a:p>
          </p:txBody>
        </p:sp>
        <p:cxnSp>
          <p:nvCxnSpPr>
            <p:cNvPr id="3" name="直接连接符 2"/>
            <p:cNvCxnSpPr>
              <a:stCxn id="61" idx="1"/>
            </p:cNvCxnSpPr>
            <p:nvPr/>
          </p:nvCxnSpPr>
          <p:spPr>
            <a:xfrm flipH="1">
              <a:off x="6845228" y="2397817"/>
              <a:ext cx="569595" cy="35560"/>
            </a:xfrm>
            <a:prstGeom prst="line">
              <a:avLst/>
            </a:prstGeom>
            <a:noFill/>
            <a:ln w="6350" cap="flat" cmpd="sng" algn="ctr">
              <a:solidFill>
                <a:srgbClr val="5B9BD5"/>
              </a:solidFill>
              <a:prstDash val="solid"/>
              <a:miter lim="800000"/>
            </a:ln>
            <a:effectLst/>
          </p:spPr>
        </p:cxnSp>
        <p:cxnSp>
          <p:nvCxnSpPr>
            <p:cNvPr id="4" name="直接连接符 3"/>
            <p:cNvCxnSpPr>
              <a:stCxn id="65" idx="1"/>
              <a:endCxn id="116" idx="6"/>
            </p:cNvCxnSpPr>
            <p:nvPr/>
          </p:nvCxnSpPr>
          <p:spPr>
            <a:xfrm flipH="1">
              <a:off x="6809668" y="3035992"/>
              <a:ext cx="589915" cy="39370"/>
            </a:xfrm>
            <a:prstGeom prst="line">
              <a:avLst/>
            </a:prstGeom>
            <a:noFill/>
            <a:ln w="6350" cap="flat" cmpd="sng" algn="ctr">
              <a:solidFill>
                <a:srgbClr val="5B9BD5"/>
              </a:solidFill>
              <a:prstDash val="solid"/>
              <a:miter lim="800000"/>
            </a:ln>
            <a:effectLst/>
          </p:spPr>
        </p:cxnSp>
        <p:sp>
          <p:nvSpPr>
            <p:cNvPr id="6" name="文本框 5"/>
            <p:cNvSpPr txBox="1"/>
            <p:nvPr/>
          </p:nvSpPr>
          <p:spPr>
            <a:xfrm rot="21780172">
              <a:off x="2990413" y="3400400"/>
              <a:ext cx="451718" cy="22987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mj-lt"/>
                  <a:ea typeface="黑体" panose="02010609060101010101" pitchFamily="49" charset="-122"/>
                </a:rPr>
                <a:t>MAR</a:t>
              </a:r>
              <a:endParaRPr kumimoji="0" lang="zh-CN" altLang="en-US" sz="800" b="1" i="0" u="none" strike="noStrike" kern="0" cap="none" spc="0" normalizeH="0" baseline="0" noProof="0" dirty="0">
                <a:ln>
                  <a:noFill/>
                </a:ln>
                <a:solidFill>
                  <a:prstClr val="black"/>
                </a:solidFill>
                <a:effectLst/>
                <a:uLnTx/>
                <a:uFillTx/>
                <a:latin typeface="+mj-lt"/>
                <a:ea typeface="黑体" panose="02010609060101010101" pitchFamily="49" charset="-122"/>
              </a:endParaRPr>
            </a:p>
          </p:txBody>
        </p:sp>
      </p:grpSp>
      <p:sp>
        <p:nvSpPr>
          <p:cNvPr id="2" name="矩形 1"/>
          <p:cNvSpPr/>
          <p:nvPr/>
        </p:nvSpPr>
        <p:spPr>
          <a:xfrm>
            <a:off x="645534" y="1023129"/>
            <a:ext cx="10594666" cy="1754326"/>
          </a:xfrm>
          <a:prstGeom prst="rect">
            <a:avLst/>
          </a:prstGeom>
        </p:spPr>
        <p:txBody>
          <a:bodyPr wrap="square">
            <a:spAutoFit/>
          </a:bodyPr>
          <a:lstStyle/>
          <a:p>
            <a:pPr algn="just">
              <a:lnSpc>
                <a:spcPct val="150000"/>
              </a:lnSpc>
            </a:pPr>
            <a:r>
              <a:rPr lang="en-US" altLang="zh-CN">
                <a:latin typeface="+mj-lt"/>
              </a:rPr>
              <a:t>In the scenario of cross domain enterprise dedicated line, business traffic needs to span multiple AS network domains with different bearer methods, including intelligent MAN, Backbone Networks (which can be inter provincial or intra provincial)  and IPRAN. </a:t>
            </a:r>
          </a:p>
          <a:p>
            <a:pPr algn="just">
              <a:lnSpc>
                <a:spcPct val="150000"/>
              </a:lnSpc>
            </a:pPr>
            <a:r>
              <a:rPr lang="en-US" altLang="zh-CN">
                <a:latin typeface="+mj-lt"/>
              </a:rPr>
              <a:t>MAN and BN generally deploy IPv6, while IPRAN deploys MPLS. </a:t>
            </a:r>
            <a:endParaRPr lang="zh-CN" altLang="en-US">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98662" y="2493690"/>
            <a:ext cx="9649072" cy="3744416"/>
            <a:chOff x="1261661" y="1239116"/>
            <a:chExt cx="9649072" cy="3744416"/>
          </a:xfrm>
        </p:grpSpPr>
        <p:sp>
          <p:nvSpPr>
            <p:cNvPr id="7" name="云形 6"/>
            <p:cNvSpPr/>
            <p:nvPr/>
          </p:nvSpPr>
          <p:spPr>
            <a:xfrm rot="11664397">
              <a:off x="7426458" y="1542301"/>
              <a:ext cx="2456274" cy="1426852"/>
            </a:xfrm>
            <a:prstGeom prst="cloud">
              <a:avLst/>
            </a:prstGeom>
            <a:solidFill>
              <a:srgbClr val="44546A">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8" name="椭圆 7"/>
            <p:cNvSpPr/>
            <p:nvPr/>
          </p:nvSpPr>
          <p:spPr>
            <a:xfrm>
              <a:off x="8527601" y="1841203"/>
              <a:ext cx="1218492" cy="927539"/>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sp>
          <p:nvSpPr>
            <p:cNvPr id="9" name="云形 8"/>
            <p:cNvSpPr/>
            <p:nvPr/>
          </p:nvSpPr>
          <p:spPr>
            <a:xfrm>
              <a:off x="2119267" y="1618525"/>
              <a:ext cx="2497265" cy="1440555"/>
            </a:xfrm>
            <a:prstGeom prst="cloud">
              <a:avLst/>
            </a:prstGeom>
            <a:solidFill>
              <a:srgbClr val="44546A">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sp>
          <p:nvSpPr>
            <p:cNvPr id="10" name="椭圆 9"/>
            <p:cNvSpPr/>
            <p:nvPr/>
          </p:nvSpPr>
          <p:spPr>
            <a:xfrm>
              <a:off x="2386917" y="1883169"/>
              <a:ext cx="1021572" cy="870157"/>
            </a:xfrm>
            <a:prstGeom prst="ellipse">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cxnSp>
          <p:nvCxnSpPr>
            <p:cNvPr id="11" name="直接连接符 10"/>
            <p:cNvCxnSpPr/>
            <p:nvPr/>
          </p:nvCxnSpPr>
          <p:spPr>
            <a:xfrm>
              <a:off x="2292074" y="1987657"/>
              <a:ext cx="29739" cy="2927359"/>
            </a:xfrm>
            <a:prstGeom prst="line">
              <a:avLst/>
            </a:prstGeom>
            <a:noFill/>
            <a:ln w="9525" cap="flat" cmpd="sng" algn="ctr">
              <a:solidFill>
                <a:sysClr val="window" lastClr="FFFFFF">
                  <a:lumMod val="50000"/>
                </a:sysClr>
              </a:solidFill>
              <a:prstDash val="lgDash"/>
              <a:miter lim="800000"/>
            </a:ln>
            <a:effectLst/>
          </p:spPr>
        </p:cxnSp>
        <p:cxnSp>
          <p:nvCxnSpPr>
            <p:cNvPr id="12" name="直接连接符 11"/>
            <p:cNvCxnSpPr/>
            <p:nvPr/>
          </p:nvCxnSpPr>
          <p:spPr>
            <a:xfrm flipH="1">
              <a:off x="4235552" y="1987657"/>
              <a:ext cx="15271" cy="2875115"/>
            </a:xfrm>
            <a:prstGeom prst="line">
              <a:avLst/>
            </a:prstGeom>
            <a:noFill/>
            <a:ln w="9525" cap="flat" cmpd="sng" algn="ctr">
              <a:solidFill>
                <a:sysClr val="window" lastClr="FFFFFF">
                  <a:lumMod val="50000"/>
                </a:sysClr>
              </a:solidFill>
              <a:prstDash val="lgDash"/>
              <a:miter lim="800000"/>
            </a:ln>
            <a:effectLst/>
          </p:spPr>
        </p:cxnSp>
        <p:cxnSp>
          <p:nvCxnSpPr>
            <p:cNvPr id="13" name="直接连接符 12"/>
            <p:cNvCxnSpPr/>
            <p:nvPr/>
          </p:nvCxnSpPr>
          <p:spPr>
            <a:xfrm>
              <a:off x="5278826" y="1923423"/>
              <a:ext cx="23309" cy="2888819"/>
            </a:xfrm>
            <a:prstGeom prst="line">
              <a:avLst/>
            </a:prstGeom>
            <a:noFill/>
            <a:ln w="9525" cap="flat" cmpd="sng" algn="ctr">
              <a:solidFill>
                <a:sysClr val="window" lastClr="FFFFFF">
                  <a:lumMod val="50000"/>
                </a:sysClr>
              </a:solidFill>
              <a:prstDash val="lgDash"/>
              <a:miter lim="800000"/>
            </a:ln>
            <a:effectLst/>
          </p:spPr>
        </p:cxnSp>
        <p:cxnSp>
          <p:nvCxnSpPr>
            <p:cNvPr id="14" name="直接连接符 13"/>
            <p:cNvCxnSpPr/>
            <p:nvPr/>
          </p:nvCxnSpPr>
          <p:spPr>
            <a:xfrm>
              <a:off x="6790688" y="1849768"/>
              <a:ext cx="6430" cy="2962474"/>
            </a:xfrm>
            <a:prstGeom prst="line">
              <a:avLst/>
            </a:prstGeom>
            <a:noFill/>
            <a:ln w="9525" cap="flat" cmpd="sng" algn="ctr">
              <a:solidFill>
                <a:sysClr val="window" lastClr="FFFFFF">
                  <a:lumMod val="50000"/>
                </a:sysClr>
              </a:solidFill>
              <a:prstDash val="lgDash"/>
              <a:miter lim="800000"/>
            </a:ln>
            <a:effectLst/>
          </p:spPr>
        </p:cxnSp>
        <p:cxnSp>
          <p:nvCxnSpPr>
            <p:cNvPr id="15" name="直接连接符 14"/>
            <p:cNvCxnSpPr/>
            <p:nvPr/>
          </p:nvCxnSpPr>
          <p:spPr>
            <a:xfrm flipH="1">
              <a:off x="9953461" y="2009068"/>
              <a:ext cx="7234" cy="2974464"/>
            </a:xfrm>
            <a:prstGeom prst="line">
              <a:avLst/>
            </a:prstGeom>
            <a:noFill/>
            <a:ln w="9525" cap="flat" cmpd="sng" algn="ctr">
              <a:solidFill>
                <a:sysClr val="window" lastClr="FFFFFF">
                  <a:lumMod val="50000"/>
                </a:sysClr>
              </a:solidFill>
              <a:prstDash val="lgDash"/>
              <a:miter lim="800000"/>
            </a:ln>
            <a:effectLst/>
          </p:spPr>
        </p:cxnSp>
        <p:cxnSp>
          <p:nvCxnSpPr>
            <p:cNvPr id="16" name="直接连接符 15"/>
            <p:cNvCxnSpPr/>
            <p:nvPr/>
          </p:nvCxnSpPr>
          <p:spPr>
            <a:xfrm>
              <a:off x="7596853" y="1948260"/>
              <a:ext cx="13664" cy="2816020"/>
            </a:xfrm>
            <a:prstGeom prst="line">
              <a:avLst/>
            </a:prstGeom>
            <a:noFill/>
            <a:ln w="9525" cap="flat" cmpd="sng" algn="ctr">
              <a:solidFill>
                <a:sysClr val="window" lastClr="FFFFFF">
                  <a:lumMod val="50000"/>
                </a:sysClr>
              </a:solidFill>
              <a:prstDash val="lgDash"/>
              <a:miter lim="800000"/>
            </a:ln>
            <a:effectLst/>
          </p:spPr>
        </p:cxnSp>
        <p:cxnSp>
          <p:nvCxnSpPr>
            <p:cNvPr id="17" name="直接连接符 16"/>
            <p:cNvCxnSpPr>
              <a:stCxn id="54" idx="3"/>
              <a:endCxn id="102" idx="2"/>
            </p:cNvCxnSpPr>
            <p:nvPr/>
          </p:nvCxnSpPr>
          <p:spPr>
            <a:xfrm>
              <a:off x="4391481" y="1834351"/>
              <a:ext cx="615676" cy="16273"/>
            </a:xfrm>
            <a:prstGeom prst="line">
              <a:avLst/>
            </a:prstGeom>
            <a:noFill/>
            <a:ln w="6350" cap="flat" cmpd="sng" algn="ctr">
              <a:solidFill>
                <a:srgbClr val="5B9BD5"/>
              </a:solidFill>
              <a:prstDash val="solid"/>
              <a:miter lim="800000"/>
            </a:ln>
            <a:effectLst/>
          </p:spPr>
        </p:cxnSp>
        <p:cxnSp>
          <p:nvCxnSpPr>
            <p:cNvPr id="18" name="直接连接符 17"/>
            <p:cNvCxnSpPr>
              <a:stCxn id="55" idx="3"/>
              <a:endCxn id="57" idx="1"/>
            </p:cNvCxnSpPr>
            <p:nvPr/>
          </p:nvCxnSpPr>
          <p:spPr>
            <a:xfrm flipV="1">
              <a:off x="3408489" y="2647126"/>
              <a:ext cx="720164" cy="21411"/>
            </a:xfrm>
            <a:prstGeom prst="line">
              <a:avLst/>
            </a:prstGeom>
            <a:noFill/>
            <a:ln w="6350" cap="flat" cmpd="sng" algn="ctr">
              <a:solidFill>
                <a:srgbClr val="5B9BD5"/>
              </a:solidFill>
              <a:prstDash val="solid"/>
              <a:miter lim="800000"/>
            </a:ln>
            <a:effectLst/>
          </p:spPr>
        </p:cxnSp>
        <p:cxnSp>
          <p:nvCxnSpPr>
            <p:cNvPr id="19" name="直接连接符 18"/>
            <p:cNvCxnSpPr/>
            <p:nvPr/>
          </p:nvCxnSpPr>
          <p:spPr>
            <a:xfrm flipH="1">
              <a:off x="4282170" y="1976523"/>
              <a:ext cx="5626" cy="574680"/>
            </a:xfrm>
            <a:prstGeom prst="line">
              <a:avLst/>
            </a:prstGeom>
            <a:noFill/>
            <a:ln w="6350" cap="flat" cmpd="sng" algn="ctr">
              <a:solidFill>
                <a:srgbClr val="5B9BD5"/>
              </a:solidFill>
              <a:prstDash val="solid"/>
              <a:miter lim="800000"/>
            </a:ln>
            <a:effectLst/>
          </p:spPr>
        </p:cxnSp>
        <p:cxnSp>
          <p:nvCxnSpPr>
            <p:cNvPr id="20" name="直接连接符 19"/>
            <p:cNvCxnSpPr>
              <a:stCxn id="57" idx="3"/>
              <a:endCxn id="106" idx="2"/>
            </p:cNvCxnSpPr>
            <p:nvPr/>
          </p:nvCxnSpPr>
          <p:spPr>
            <a:xfrm flipV="1">
              <a:off x="4389873" y="2597452"/>
              <a:ext cx="620498" cy="49674"/>
            </a:xfrm>
            <a:prstGeom prst="line">
              <a:avLst/>
            </a:prstGeom>
            <a:noFill/>
            <a:ln w="6350" cap="flat" cmpd="sng" algn="ctr">
              <a:solidFill>
                <a:srgbClr val="5B9BD5"/>
              </a:solidFill>
              <a:prstDash val="solid"/>
              <a:miter lim="800000"/>
            </a:ln>
            <a:effectLst/>
          </p:spPr>
        </p:cxnSp>
        <p:grpSp>
          <p:nvGrpSpPr>
            <p:cNvPr id="21" name="组合 20"/>
            <p:cNvGrpSpPr/>
            <p:nvPr/>
          </p:nvGrpSpPr>
          <p:grpSpPr>
            <a:xfrm>
              <a:off x="4979025" y="1558573"/>
              <a:ext cx="2075294" cy="1325790"/>
              <a:chOff x="3898364" y="772150"/>
              <a:chExt cx="2358437" cy="1173287"/>
            </a:xfrm>
          </p:grpSpPr>
          <p:sp>
            <p:nvSpPr>
              <p:cNvPr id="94" name="云形 93"/>
              <p:cNvSpPr/>
              <p:nvPr/>
            </p:nvSpPr>
            <p:spPr>
              <a:xfrm>
                <a:off x="3900719" y="772150"/>
                <a:ext cx="2356082" cy="1173287"/>
              </a:xfrm>
              <a:prstGeom prst="cloud">
                <a:avLst/>
              </a:prstGeom>
              <a:solidFill>
                <a:srgbClr val="44546A">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prstClr val="white"/>
                  </a:solidFill>
                  <a:effectLst/>
                  <a:uLnTx/>
                  <a:uFillTx/>
                  <a:latin typeface="Arial" panose="020B0604020202020204"/>
                  <a:ea typeface="黑体" panose="02010609060101010101" pitchFamily="49" charset="-122"/>
                  <a:cs typeface="+mn-cs"/>
                </a:endParaRPr>
              </a:p>
            </p:txBody>
          </p:sp>
          <p:grpSp>
            <p:nvGrpSpPr>
              <p:cNvPr id="95" name="组合 94"/>
              <p:cNvGrpSpPr/>
              <p:nvPr/>
            </p:nvGrpSpPr>
            <p:grpSpPr>
              <a:xfrm>
                <a:off x="3916147" y="1538930"/>
                <a:ext cx="508190" cy="304921"/>
                <a:chOff x="1091776" y="1105205"/>
                <a:chExt cx="590498" cy="405114"/>
              </a:xfrm>
            </p:grpSpPr>
            <p:sp>
              <p:nvSpPr>
                <p:cNvPr id="105" name="文本框 104"/>
                <p:cNvSpPr txBox="1"/>
                <p:nvPr/>
              </p:nvSpPr>
              <p:spPr>
                <a:xfrm>
                  <a:off x="1091776" y="1142060"/>
                  <a:ext cx="590498" cy="27140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AR</a:t>
                  </a:r>
                  <a:endParaRPr kumimoji="0" lang="zh-CN" altLang="en-US"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sp>
              <p:nvSpPr>
                <p:cNvPr id="106" name="椭圆 105"/>
                <p:cNvSpPr/>
                <p:nvPr/>
              </p:nvSpPr>
              <p:spPr>
                <a:xfrm>
                  <a:off x="1112251" y="1105205"/>
                  <a:ext cx="435910" cy="405114"/>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grpSp>
          <p:grpSp>
            <p:nvGrpSpPr>
              <p:cNvPr id="96" name="组合 95"/>
              <p:cNvGrpSpPr/>
              <p:nvPr/>
            </p:nvGrpSpPr>
            <p:grpSpPr>
              <a:xfrm>
                <a:off x="5597204" y="1543955"/>
                <a:ext cx="516451" cy="299895"/>
                <a:chOff x="1037303" y="1210212"/>
                <a:chExt cx="600097" cy="398437"/>
              </a:xfrm>
            </p:grpSpPr>
            <p:sp>
              <p:nvSpPr>
                <p:cNvPr id="103" name="文本框 102"/>
                <p:cNvSpPr txBox="1"/>
                <p:nvPr/>
              </p:nvSpPr>
              <p:spPr>
                <a:xfrm>
                  <a:off x="1037303" y="1289670"/>
                  <a:ext cx="600097" cy="27140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AR</a:t>
                  </a:r>
                  <a:endParaRPr kumimoji="0" lang="zh-CN" altLang="en-US"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sp>
              <p:nvSpPr>
                <p:cNvPr id="104" name="椭圆 103"/>
                <p:cNvSpPr/>
                <p:nvPr/>
              </p:nvSpPr>
              <p:spPr>
                <a:xfrm>
                  <a:off x="1095032" y="1210212"/>
                  <a:ext cx="434684" cy="398437"/>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grpSp>
          <p:grpSp>
            <p:nvGrpSpPr>
              <p:cNvPr id="97" name="组合 96"/>
              <p:cNvGrpSpPr/>
              <p:nvPr/>
            </p:nvGrpSpPr>
            <p:grpSpPr>
              <a:xfrm>
                <a:off x="3898364" y="878498"/>
                <a:ext cx="502562" cy="304921"/>
                <a:chOff x="1370738" y="864492"/>
                <a:chExt cx="583958" cy="405114"/>
              </a:xfrm>
            </p:grpSpPr>
            <p:sp>
              <p:nvSpPr>
                <p:cNvPr id="101" name="文本框 100"/>
                <p:cNvSpPr txBox="1"/>
                <p:nvPr/>
              </p:nvSpPr>
              <p:spPr>
                <a:xfrm>
                  <a:off x="1370738" y="930565"/>
                  <a:ext cx="583958" cy="27140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AR</a:t>
                  </a:r>
                  <a:endParaRPr kumimoji="0" lang="zh-CN" altLang="en-US"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sp>
              <p:nvSpPr>
                <p:cNvPr id="102" name="椭圆 101"/>
                <p:cNvSpPr/>
                <p:nvPr/>
              </p:nvSpPr>
              <p:spPr>
                <a:xfrm>
                  <a:off x="1407652" y="864492"/>
                  <a:ext cx="435911" cy="405114"/>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4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grpSp>
          <p:grpSp>
            <p:nvGrpSpPr>
              <p:cNvPr id="98" name="组合 97"/>
              <p:cNvGrpSpPr/>
              <p:nvPr/>
            </p:nvGrpSpPr>
            <p:grpSpPr>
              <a:xfrm>
                <a:off x="5632207" y="866844"/>
                <a:ext cx="527500" cy="304921"/>
                <a:chOff x="857650" y="1018369"/>
                <a:chExt cx="612936" cy="405114"/>
              </a:xfrm>
            </p:grpSpPr>
            <p:sp>
              <p:nvSpPr>
                <p:cNvPr id="99" name="文本框 98"/>
                <p:cNvSpPr txBox="1"/>
                <p:nvPr/>
              </p:nvSpPr>
              <p:spPr>
                <a:xfrm>
                  <a:off x="857650" y="1099204"/>
                  <a:ext cx="612936" cy="27140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AR</a:t>
                  </a:r>
                  <a:endParaRPr kumimoji="0" lang="zh-CN" altLang="en-US"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sp>
              <p:nvSpPr>
                <p:cNvPr id="100" name="椭圆 99"/>
                <p:cNvSpPr/>
                <p:nvPr/>
              </p:nvSpPr>
              <p:spPr>
                <a:xfrm>
                  <a:off x="875308" y="1018369"/>
                  <a:ext cx="435911" cy="405114"/>
                </a:xfrm>
                <a:prstGeom prst="ellipse">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1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endParaRPr>
                </a:p>
              </p:txBody>
            </p:sp>
          </p:grpSp>
        </p:grpSp>
        <p:cxnSp>
          <p:nvCxnSpPr>
            <p:cNvPr id="22" name="直接连接符 21"/>
            <p:cNvCxnSpPr>
              <a:stCxn id="104" idx="6"/>
            </p:cNvCxnSpPr>
            <p:nvPr/>
          </p:nvCxnSpPr>
          <p:spPr>
            <a:xfrm>
              <a:off x="6846951" y="2600021"/>
              <a:ext cx="665509" cy="36828"/>
            </a:xfrm>
            <a:prstGeom prst="line">
              <a:avLst/>
            </a:prstGeom>
            <a:noFill/>
            <a:ln w="6350" cap="flat" cmpd="sng" algn="ctr">
              <a:solidFill>
                <a:srgbClr val="5B9BD5"/>
              </a:solidFill>
              <a:prstDash val="solid"/>
              <a:miter lim="800000"/>
            </a:ln>
            <a:effectLst/>
          </p:spPr>
        </p:cxnSp>
        <p:cxnSp>
          <p:nvCxnSpPr>
            <p:cNvPr id="23" name="直接连接符 22"/>
            <p:cNvCxnSpPr>
              <a:stCxn id="100" idx="6"/>
            </p:cNvCxnSpPr>
            <p:nvPr/>
          </p:nvCxnSpPr>
          <p:spPr>
            <a:xfrm>
              <a:off x="6847754" y="1837777"/>
              <a:ext cx="654256" cy="45392"/>
            </a:xfrm>
            <a:prstGeom prst="line">
              <a:avLst/>
            </a:prstGeom>
            <a:noFill/>
            <a:ln w="6350" cap="flat" cmpd="sng" algn="ctr">
              <a:solidFill>
                <a:srgbClr val="5B9BD5"/>
              </a:solidFill>
              <a:prstDash val="solid"/>
              <a:miter lim="800000"/>
            </a:ln>
            <a:effectLst/>
          </p:spPr>
        </p:cxnSp>
        <p:sp>
          <p:nvSpPr>
            <p:cNvPr id="24" name="文本框 23"/>
            <p:cNvSpPr txBox="1"/>
            <p:nvPr/>
          </p:nvSpPr>
          <p:spPr>
            <a:xfrm>
              <a:off x="5097177" y="1242542"/>
              <a:ext cx="2308383" cy="30746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Backbone Network</a:t>
              </a:r>
            </a:p>
          </p:txBody>
        </p:sp>
        <p:pic>
          <p:nvPicPr>
            <p:cNvPr id="25" name="Picture 456" descr="图片235"/>
            <p:cNvPicPr>
              <a:picLocks noChangeAspect="1" noChangeArrowheads="1"/>
            </p:cNvPicPr>
            <p:nvPr/>
          </p:nvPicPr>
          <p:blipFill>
            <a:blip r:embed="rId3" cstate="print"/>
            <a:srcRect/>
            <a:stretch>
              <a:fillRect/>
            </a:stretch>
          </p:blipFill>
          <p:spPr bwMode="auto">
            <a:xfrm>
              <a:off x="5797247" y="1711878"/>
              <a:ext cx="261220" cy="298046"/>
            </a:xfrm>
            <a:prstGeom prst="rect">
              <a:avLst/>
            </a:prstGeom>
            <a:noFill/>
            <a:ln>
              <a:noFill/>
              <a:headEnd type="triangle"/>
              <a:tailEnd type="none"/>
            </a:ln>
          </p:spPr>
        </p:pic>
        <p:pic>
          <p:nvPicPr>
            <p:cNvPr id="26" name="Picture 456" descr="图片235"/>
            <p:cNvPicPr>
              <a:picLocks noChangeAspect="1" noChangeArrowheads="1"/>
            </p:cNvPicPr>
            <p:nvPr/>
          </p:nvPicPr>
          <p:blipFill>
            <a:blip r:embed="rId3" cstate="print"/>
            <a:srcRect/>
            <a:stretch>
              <a:fillRect/>
            </a:stretch>
          </p:blipFill>
          <p:spPr bwMode="auto">
            <a:xfrm>
              <a:off x="5804481" y="2487826"/>
              <a:ext cx="280510" cy="254367"/>
            </a:xfrm>
            <a:prstGeom prst="rect">
              <a:avLst/>
            </a:prstGeom>
            <a:noFill/>
            <a:ln>
              <a:noFill/>
              <a:headEnd type="triangle"/>
              <a:tailEnd type="none"/>
            </a:ln>
          </p:spPr>
        </p:pic>
        <p:cxnSp>
          <p:nvCxnSpPr>
            <p:cNvPr id="27" name="直接连接符 26"/>
            <p:cNvCxnSpPr>
              <a:stCxn id="25" idx="2"/>
              <a:endCxn id="26" idx="0"/>
            </p:cNvCxnSpPr>
            <p:nvPr/>
          </p:nvCxnSpPr>
          <p:spPr>
            <a:xfrm>
              <a:off x="5928259" y="2009068"/>
              <a:ext cx="16879" cy="477901"/>
            </a:xfrm>
            <a:prstGeom prst="line">
              <a:avLst/>
            </a:prstGeom>
            <a:noFill/>
            <a:ln w="6350" cap="flat" cmpd="sng" algn="ctr">
              <a:solidFill>
                <a:srgbClr val="5B9BD5"/>
              </a:solidFill>
              <a:prstDash val="solid"/>
              <a:miter lim="800000"/>
            </a:ln>
            <a:effectLst/>
          </p:spPr>
        </p:cxnSp>
        <p:cxnSp>
          <p:nvCxnSpPr>
            <p:cNvPr id="28" name="直接连接符 27"/>
            <p:cNvCxnSpPr>
              <a:stCxn id="100" idx="2"/>
              <a:endCxn id="25" idx="3"/>
            </p:cNvCxnSpPr>
            <p:nvPr/>
          </p:nvCxnSpPr>
          <p:spPr>
            <a:xfrm flipH="1">
              <a:off x="6058467" y="1837777"/>
              <a:ext cx="458944" cy="23124"/>
            </a:xfrm>
            <a:prstGeom prst="line">
              <a:avLst/>
            </a:prstGeom>
            <a:noFill/>
            <a:ln w="19050" cap="flat" cmpd="sng" algn="ctr">
              <a:solidFill>
                <a:srgbClr val="5B9BD5"/>
              </a:solidFill>
              <a:prstDash val="dash"/>
              <a:miter lim="800000"/>
            </a:ln>
            <a:effectLst/>
          </p:spPr>
        </p:cxnSp>
        <p:cxnSp>
          <p:nvCxnSpPr>
            <p:cNvPr id="29" name="直接连接符 28"/>
            <p:cNvCxnSpPr>
              <a:stCxn id="104" idx="2"/>
              <a:endCxn id="26" idx="3"/>
            </p:cNvCxnSpPr>
            <p:nvPr/>
          </p:nvCxnSpPr>
          <p:spPr>
            <a:xfrm flipH="1">
              <a:off x="6084991" y="2600021"/>
              <a:ext cx="432420" cy="14560"/>
            </a:xfrm>
            <a:prstGeom prst="line">
              <a:avLst/>
            </a:prstGeom>
            <a:noFill/>
            <a:ln w="19050" cap="flat" cmpd="sng" algn="ctr">
              <a:solidFill>
                <a:srgbClr val="5B9BD5"/>
              </a:solidFill>
              <a:prstDash val="dash"/>
              <a:miter lim="800000"/>
            </a:ln>
            <a:effectLst/>
          </p:spPr>
        </p:cxnSp>
        <p:cxnSp>
          <p:nvCxnSpPr>
            <p:cNvPr id="30" name="直接连接符 29"/>
            <p:cNvCxnSpPr>
              <a:stCxn id="26" idx="1"/>
              <a:endCxn id="106" idx="6"/>
            </p:cNvCxnSpPr>
            <p:nvPr/>
          </p:nvCxnSpPr>
          <p:spPr>
            <a:xfrm flipH="1" flipV="1">
              <a:off x="5339911" y="2596595"/>
              <a:ext cx="464570" cy="17986"/>
            </a:xfrm>
            <a:prstGeom prst="line">
              <a:avLst/>
            </a:prstGeom>
            <a:noFill/>
            <a:ln w="19050" cap="flat" cmpd="sng" algn="ctr">
              <a:solidFill>
                <a:srgbClr val="5B9BD5"/>
              </a:solidFill>
              <a:prstDash val="dash"/>
              <a:miter lim="800000"/>
            </a:ln>
            <a:effectLst/>
          </p:spPr>
        </p:cxnSp>
        <p:cxnSp>
          <p:nvCxnSpPr>
            <p:cNvPr id="31" name="直接连接符 30"/>
            <p:cNvCxnSpPr>
              <a:stCxn id="25" idx="1"/>
              <a:endCxn id="102" idx="6"/>
            </p:cNvCxnSpPr>
            <p:nvPr/>
          </p:nvCxnSpPr>
          <p:spPr>
            <a:xfrm flipH="1" flipV="1">
              <a:off x="5336696" y="1850624"/>
              <a:ext cx="460551" cy="9421"/>
            </a:xfrm>
            <a:prstGeom prst="line">
              <a:avLst/>
            </a:prstGeom>
            <a:noFill/>
            <a:ln w="19050" cap="flat" cmpd="sng" algn="ctr">
              <a:solidFill>
                <a:srgbClr val="5B9BD5"/>
              </a:solidFill>
              <a:prstDash val="dash"/>
              <a:miter lim="800000"/>
            </a:ln>
            <a:effectLst/>
          </p:spPr>
        </p:cxnSp>
        <p:sp>
          <p:nvSpPr>
            <p:cNvPr id="32" name="文本框 31"/>
            <p:cNvSpPr txBox="1"/>
            <p:nvPr/>
          </p:nvSpPr>
          <p:spPr>
            <a:xfrm>
              <a:off x="2602323" y="1239116"/>
              <a:ext cx="988618" cy="312606"/>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prstClr val="black"/>
                  </a:solidFill>
                  <a:effectLst/>
                  <a:uLnTx/>
                  <a:uFillTx/>
                  <a:latin typeface="Arial" panose="020B0604020202020204"/>
                  <a:ea typeface="黑体" panose="02010609060101010101" pitchFamily="49" charset="-122"/>
                </a:rPr>
                <a:t>IP RAN </a:t>
              </a:r>
              <a:r>
                <a:rPr kumimoji="0" lang="en-US" altLang="zh-CN" sz="14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a:t>
              </a:r>
              <a:endParaRPr kumimoji="0" lang="zh-CN" altLang="en-US" sz="14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pic>
          <p:nvPicPr>
            <p:cNvPr id="33" name="图片 32"/>
            <p:cNvPicPr>
              <a:picLocks noChangeAspect="1"/>
            </p:cNvPicPr>
            <p:nvPr/>
          </p:nvPicPr>
          <p:blipFill>
            <a:blip r:embed="rId4"/>
            <a:stretch>
              <a:fillRect/>
            </a:stretch>
          </p:blipFill>
          <p:spPr>
            <a:xfrm>
              <a:off x="1351681" y="2430443"/>
              <a:ext cx="526459" cy="560977"/>
            </a:xfrm>
            <a:prstGeom prst="rect">
              <a:avLst/>
            </a:prstGeom>
          </p:spPr>
        </p:pic>
        <p:pic>
          <p:nvPicPr>
            <p:cNvPr id="34" name="图片 33"/>
            <p:cNvPicPr>
              <a:picLocks noChangeAspect="1"/>
            </p:cNvPicPr>
            <p:nvPr/>
          </p:nvPicPr>
          <p:blipFill>
            <a:blip r:embed="rId4"/>
            <a:stretch>
              <a:fillRect/>
            </a:stretch>
          </p:blipFill>
          <p:spPr>
            <a:xfrm>
              <a:off x="10294253" y="2359358"/>
              <a:ext cx="526459" cy="560977"/>
            </a:xfrm>
            <a:prstGeom prst="rect">
              <a:avLst/>
            </a:prstGeom>
          </p:spPr>
        </p:pic>
        <p:cxnSp>
          <p:nvCxnSpPr>
            <p:cNvPr id="35" name="直接连接符 34"/>
            <p:cNvCxnSpPr>
              <a:stCxn id="33" idx="3"/>
            </p:cNvCxnSpPr>
            <p:nvPr/>
          </p:nvCxnSpPr>
          <p:spPr>
            <a:xfrm flipV="1">
              <a:off x="1878141" y="2626571"/>
              <a:ext cx="454925" cy="84789"/>
            </a:xfrm>
            <a:prstGeom prst="line">
              <a:avLst/>
            </a:prstGeom>
            <a:noFill/>
            <a:ln w="6350" cap="flat" cmpd="sng" algn="ctr">
              <a:solidFill>
                <a:srgbClr val="5B9BD5"/>
              </a:solidFill>
              <a:prstDash val="solid"/>
              <a:miter lim="800000"/>
            </a:ln>
            <a:effectLst/>
          </p:spPr>
        </p:cxnSp>
        <p:cxnSp>
          <p:nvCxnSpPr>
            <p:cNvPr id="36" name="直接连接符 35"/>
            <p:cNvCxnSpPr/>
            <p:nvPr/>
          </p:nvCxnSpPr>
          <p:spPr>
            <a:xfrm flipH="1" flipV="1">
              <a:off x="9967125" y="2460419"/>
              <a:ext cx="451710" cy="113908"/>
            </a:xfrm>
            <a:prstGeom prst="line">
              <a:avLst/>
            </a:prstGeom>
            <a:noFill/>
            <a:ln w="6350" cap="flat" cmpd="sng" algn="ctr">
              <a:solidFill>
                <a:srgbClr val="5B9BD5"/>
              </a:solidFill>
              <a:prstDash val="solid"/>
              <a:miter lim="800000"/>
            </a:ln>
            <a:effectLst/>
          </p:spPr>
        </p:cxnSp>
        <p:cxnSp>
          <p:nvCxnSpPr>
            <p:cNvPr id="37" name="直接箭头连接符 36"/>
            <p:cNvCxnSpPr/>
            <p:nvPr/>
          </p:nvCxnSpPr>
          <p:spPr>
            <a:xfrm flipV="1">
              <a:off x="2329851" y="4472229"/>
              <a:ext cx="1870337" cy="2569"/>
            </a:xfrm>
            <a:prstGeom prst="straightConnector1">
              <a:avLst/>
            </a:prstGeom>
            <a:noFill/>
            <a:ln w="12700" cap="flat" cmpd="sng" algn="ctr">
              <a:solidFill>
                <a:srgbClr val="0070C0"/>
              </a:solidFill>
              <a:prstDash val="solid"/>
              <a:miter lim="800000"/>
              <a:headEnd type="triangle" w="med" len="med"/>
              <a:tailEnd type="triangle" w="med" len="med"/>
            </a:ln>
            <a:effectLst/>
          </p:spPr>
        </p:cxnSp>
        <p:cxnSp>
          <p:nvCxnSpPr>
            <p:cNvPr id="38" name="直接箭头连接符 37"/>
            <p:cNvCxnSpPr/>
            <p:nvPr/>
          </p:nvCxnSpPr>
          <p:spPr>
            <a:xfrm flipV="1">
              <a:off x="9960695" y="4443966"/>
              <a:ext cx="572273" cy="856"/>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39" name="文本框 38"/>
            <p:cNvSpPr txBox="1"/>
            <p:nvPr/>
          </p:nvSpPr>
          <p:spPr>
            <a:xfrm>
              <a:off x="9942209" y="4100528"/>
              <a:ext cx="602816" cy="2766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Arial" panose="020B0604020202020204"/>
                  <a:ea typeface="黑体" panose="02010609060101010101" pitchFamily="49" charset="-122"/>
                </a:rPr>
                <a:t>VLAN</a:t>
              </a:r>
              <a:endPar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cxnSp>
          <p:nvCxnSpPr>
            <p:cNvPr id="40" name="直接箭头连接符 39"/>
            <p:cNvCxnSpPr/>
            <p:nvPr/>
          </p:nvCxnSpPr>
          <p:spPr>
            <a:xfrm flipV="1">
              <a:off x="1729446" y="4415703"/>
              <a:ext cx="572273" cy="856"/>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41" name="文本框 40"/>
            <p:cNvSpPr txBox="1"/>
            <p:nvPr/>
          </p:nvSpPr>
          <p:spPr>
            <a:xfrm>
              <a:off x="1716586" y="4085112"/>
              <a:ext cx="602816" cy="2766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noProof="0">
                  <a:solidFill>
                    <a:prstClr val="black"/>
                  </a:solidFill>
                  <a:latin typeface="Arial" panose="020B0604020202020204"/>
                  <a:ea typeface="黑体" panose="02010609060101010101" pitchFamily="49" charset="-122"/>
                </a:rPr>
                <a:t>VLAN</a:t>
              </a:r>
              <a:endPar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endParaRPr>
            </a:p>
          </p:txBody>
        </p:sp>
        <p:cxnSp>
          <p:nvCxnSpPr>
            <p:cNvPr id="42" name="直接箭头连接符 41"/>
            <p:cNvCxnSpPr/>
            <p:nvPr/>
          </p:nvCxnSpPr>
          <p:spPr>
            <a:xfrm flipV="1">
              <a:off x="5319817" y="4482507"/>
              <a:ext cx="1492572" cy="3426"/>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43" name="文本框 42"/>
            <p:cNvSpPr txBox="1"/>
            <p:nvPr/>
          </p:nvSpPr>
          <p:spPr>
            <a:xfrm>
              <a:off x="2958387" y="4193025"/>
              <a:ext cx="66877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MPLS </a:t>
              </a:r>
            </a:p>
          </p:txBody>
        </p:sp>
        <p:cxnSp>
          <p:nvCxnSpPr>
            <p:cNvPr id="44" name="直接箭头连接符 43"/>
            <p:cNvCxnSpPr/>
            <p:nvPr/>
          </p:nvCxnSpPr>
          <p:spPr>
            <a:xfrm flipV="1">
              <a:off x="4250020" y="4480794"/>
              <a:ext cx="1023179" cy="6852"/>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45" name="文本框 44"/>
            <p:cNvSpPr txBox="1"/>
            <p:nvPr/>
          </p:nvSpPr>
          <p:spPr>
            <a:xfrm>
              <a:off x="4451762" y="4087681"/>
              <a:ext cx="625321" cy="2766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VLAN</a:t>
              </a:r>
              <a:endPar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6" name="直接箭头连接符 45"/>
            <p:cNvCxnSpPr/>
            <p:nvPr/>
          </p:nvCxnSpPr>
          <p:spPr>
            <a:xfrm>
              <a:off x="6812389" y="4479937"/>
              <a:ext cx="798932" cy="5995"/>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47" name="文本框 46"/>
            <p:cNvSpPr txBox="1"/>
            <p:nvPr/>
          </p:nvSpPr>
          <p:spPr>
            <a:xfrm>
              <a:off x="6908840" y="4176753"/>
              <a:ext cx="625321" cy="2766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200" b="1" kern="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VLAN</a:t>
              </a:r>
              <a:endPar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8" name="直接箭头连接符 47"/>
            <p:cNvCxnSpPr/>
            <p:nvPr/>
          </p:nvCxnSpPr>
          <p:spPr>
            <a:xfrm flipV="1">
              <a:off x="7643471" y="4473942"/>
              <a:ext cx="2342140" cy="17986"/>
            </a:xfrm>
            <a:prstGeom prst="straightConnector1">
              <a:avLst/>
            </a:prstGeom>
            <a:noFill/>
            <a:ln w="12700" cap="flat" cmpd="sng" algn="ctr">
              <a:solidFill>
                <a:srgbClr val="0070C0"/>
              </a:solidFill>
              <a:prstDash val="solid"/>
              <a:miter lim="800000"/>
              <a:headEnd type="triangle" w="med" len="med"/>
              <a:tailEnd type="triangle" w="med" len="med"/>
            </a:ln>
            <a:effectLst/>
          </p:spPr>
        </p:cxnSp>
        <p:sp>
          <p:nvSpPr>
            <p:cNvPr id="49" name="文本框 48"/>
            <p:cNvSpPr txBox="1"/>
            <p:nvPr/>
          </p:nvSpPr>
          <p:spPr>
            <a:xfrm>
              <a:off x="5808500" y="4210154"/>
              <a:ext cx="51969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IPv6</a:t>
              </a:r>
            </a:p>
          </p:txBody>
        </p:sp>
        <p:sp>
          <p:nvSpPr>
            <p:cNvPr id="50" name="文本框 49"/>
            <p:cNvSpPr txBox="1"/>
            <p:nvPr/>
          </p:nvSpPr>
          <p:spPr>
            <a:xfrm>
              <a:off x="8481787" y="4193025"/>
              <a:ext cx="6222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MPLS</a:t>
              </a:r>
              <a:endParaRPr kumimoji="0" lang="zh-CN" altLang="en-US"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文本框 50"/>
            <p:cNvSpPr txBox="1"/>
            <p:nvPr/>
          </p:nvSpPr>
          <p:spPr>
            <a:xfrm>
              <a:off x="4451762" y="3614062"/>
              <a:ext cx="597993" cy="2766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eBGP</a:t>
              </a:r>
              <a:endPar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2" name="Picture 456" descr="图片235"/>
            <p:cNvPicPr>
              <a:picLocks noChangeAspect="1" noChangeArrowheads="1"/>
            </p:cNvPicPr>
            <p:nvPr/>
          </p:nvPicPr>
          <p:blipFill>
            <a:blip r:embed="rId3" cstate="print"/>
            <a:srcRect/>
            <a:stretch>
              <a:fillRect/>
            </a:stretch>
          </p:blipFill>
          <p:spPr bwMode="auto">
            <a:xfrm>
              <a:off x="2283233" y="1923423"/>
              <a:ext cx="261220" cy="298046"/>
            </a:xfrm>
            <a:prstGeom prst="rect">
              <a:avLst/>
            </a:prstGeom>
            <a:noFill/>
            <a:ln>
              <a:noFill/>
              <a:headEnd type="triangle"/>
              <a:tailEnd type="none"/>
            </a:ln>
          </p:spPr>
        </p:pic>
        <p:pic>
          <p:nvPicPr>
            <p:cNvPr id="53" name="Picture 456" descr="图片235"/>
            <p:cNvPicPr>
              <a:picLocks noChangeAspect="1" noChangeArrowheads="1"/>
            </p:cNvPicPr>
            <p:nvPr/>
          </p:nvPicPr>
          <p:blipFill>
            <a:blip r:embed="rId3" cstate="print"/>
            <a:srcRect/>
            <a:stretch>
              <a:fillRect/>
            </a:stretch>
          </p:blipFill>
          <p:spPr bwMode="auto">
            <a:xfrm>
              <a:off x="3156110" y="1725582"/>
              <a:ext cx="261220" cy="298046"/>
            </a:xfrm>
            <a:prstGeom prst="rect">
              <a:avLst/>
            </a:prstGeom>
            <a:noFill/>
            <a:ln>
              <a:noFill/>
              <a:headEnd type="triangle"/>
              <a:tailEnd type="none"/>
            </a:ln>
          </p:spPr>
        </p:pic>
        <p:pic>
          <p:nvPicPr>
            <p:cNvPr id="54" name="Picture 456" descr="图片235"/>
            <p:cNvPicPr>
              <a:picLocks noChangeAspect="1" noChangeArrowheads="1"/>
            </p:cNvPicPr>
            <p:nvPr/>
          </p:nvPicPr>
          <p:blipFill>
            <a:blip r:embed="rId3" cstate="print"/>
            <a:srcRect/>
            <a:stretch>
              <a:fillRect/>
            </a:stretch>
          </p:blipFill>
          <p:spPr bwMode="auto">
            <a:xfrm>
              <a:off x="4130261" y="1685328"/>
              <a:ext cx="261220" cy="298046"/>
            </a:xfrm>
            <a:prstGeom prst="rect">
              <a:avLst/>
            </a:prstGeom>
            <a:noFill/>
            <a:ln>
              <a:noFill/>
              <a:headEnd type="triangle"/>
              <a:tailEnd type="none"/>
            </a:ln>
          </p:spPr>
        </p:pic>
        <p:pic>
          <p:nvPicPr>
            <p:cNvPr id="55" name="Picture 456" descr="图片235"/>
            <p:cNvPicPr>
              <a:picLocks noChangeAspect="1" noChangeArrowheads="1"/>
            </p:cNvPicPr>
            <p:nvPr/>
          </p:nvPicPr>
          <p:blipFill>
            <a:blip r:embed="rId3" cstate="print"/>
            <a:srcRect/>
            <a:stretch>
              <a:fillRect/>
            </a:stretch>
          </p:blipFill>
          <p:spPr bwMode="auto">
            <a:xfrm>
              <a:off x="3147269" y="2519514"/>
              <a:ext cx="261220" cy="298046"/>
            </a:xfrm>
            <a:prstGeom prst="rect">
              <a:avLst/>
            </a:prstGeom>
            <a:noFill/>
            <a:ln>
              <a:noFill/>
              <a:headEnd type="triangle"/>
              <a:tailEnd type="none"/>
            </a:ln>
          </p:spPr>
        </p:pic>
        <p:pic>
          <p:nvPicPr>
            <p:cNvPr id="56" name="Picture 456" descr="图片235"/>
            <p:cNvPicPr>
              <a:picLocks noChangeAspect="1" noChangeArrowheads="1"/>
            </p:cNvPicPr>
            <p:nvPr/>
          </p:nvPicPr>
          <p:blipFill>
            <a:blip r:embed="rId3" cstate="print"/>
            <a:srcRect/>
            <a:stretch>
              <a:fillRect/>
            </a:stretch>
          </p:blipFill>
          <p:spPr bwMode="auto">
            <a:xfrm>
              <a:off x="2307346" y="2463845"/>
              <a:ext cx="261220" cy="298046"/>
            </a:xfrm>
            <a:prstGeom prst="rect">
              <a:avLst/>
            </a:prstGeom>
            <a:noFill/>
            <a:ln>
              <a:noFill/>
              <a:headEnd type="triangle"/>
              <a:tailEnd type="none"/>
            </a:ln>
          </p:spPr>
        </p:pic>
        <p:pic>
          <p:nvPicPr>
            <p:cNvPr id="57" name="Picture 456" descr="图片235"/>
            <p:cNvPicPr>
              <a:picLocks noChangeAspect="1" noChangeArrowheads="1"/>
            </p:cNvPicPr>
            <p:nvPr/>
          </p:nvPicPr>
          <p:blipFill>
            <a:blip r:embed="rId3" cstate="print"/>
            <a:srcRect/>
            <a:stretch>
              <a:fillRect/>
            </a:stretch>
          </p:blipFill>
          <p:spPr bwMode="auto">
            <a:xfrm>
              <a:off x="4128653" y="2498103"/>
              <a:ext cx="261220" cy="298046"/>
            </a:xfrm>
            <a:prstGeom prst="rect">
              <a:avLst/>
            </a:prstGeom>
            <a:noFill/>
            <a:ln>
              <a:noFill/>
              <a:headEnd type="triangle"/>
              <a:tailEnd type="none"/>
            </a:ln>
          </p:spPr>
        </p:pic>
        <p:cxnSp>
          <p:nvCxnSpPr>
            <p:cNvPr id="58" name="直接连接符 57"/>
            <p:cNvCxnSpPr>
              <a:endCxn id="54" idx="1"/>
            </p:cNvCxnSpPr>
            <p:nvPr/>
          </p:nvCxnSpPr>
          <p:spPr>
            <a:xfrm flipV="1">
              <a:off x="3410097" y="1834351"/>
              <a:ext cx="720164" cy="29976"/>
            </a:xfrm>
            <a:prstGeom prst="line">
              <a:avLst/>
            </a:prstGeom>
            <a:noFill/>
            <a:ln w="6350" cap="flat" cmpd="sng" algn="ctr">
              <a:solidFill>
                <a:srgbClr val="5B9BD5"/>
              </a:solidFill>
              <a:prstDash val="solid"/>
              <a:miter lim="800000"/>
            </a:ln>
            <a:effectLst/>
          </p:spPr>
        </p:cxnSp>
        <p:cxnSp>
          <p:nvCxnSpPr>
            <p:cNvPr id="59" name="直接连接符 58"/>
            <p:cNvCxnSpPr>
              <a:endCxn id="53" idx="1"/>
            </p:cNvCxnSpPr>
            <p:nvPr/>
          </p:nvCxnSpPr>
          <p:spPr>
            <a:xfrm flipV="1">
              <a:off x="2485779" y="1874605"/>
              <a:ext cx="670331" cy="152449"/>
            </a:xfrm>
            <a:prstGeom prst="line">
              <a:avLst/>
            </a:prstGeom>
            <a:noFill/>
            <a:ln w="6350" cap="flat" cmpd="sng" algn="ctr">
              <a:solidFill>
                <a:srgbClr val="5B9BD5"/>
              </a:solidFill>
              <a:prstDash val="solid"/>
              <a:miter lim="800000"/>
            </a:ln>
            <a:effectLst/>
          </p:spPr>
        </p:cxnSp>
        <p:cxnSp>
          <p:nvCxnSpPr>
            <p:cNvPr id="60" name="直接连接符 59"/>
            <p:cNvCxnSpPr>
              <a:stCxn id="56" idx="3"/>
              <a:endCxn id="55" idx="1"/>
            </p:cNvCxnSpPr>
            <p:nvPr/>
          </p:nvCxnSpPr>
          <p:spPr>
            <a:xfrm>
              <a:off x="2568566" y="2612868"/>
              <a:ext cx="578703" cy="55669"/>
            </a:xfrm>
            <a:prstGeom prst="line">
              <a:avLst/>
            </a:prstGeom>
            <a:noFill/>
            <a:ln w="6350" cap="flat" cmpd="sng" algn="ctr">
              <a:solidFill>
                <a:srgbClr val="5B9BD5"/>
              </a:solidFill>
              <a:prstDash val="solid"/>
              <a:miter lim="800000"/>
            </a:ln>
            <a:effectLst/>
          </p:spPr>
        </p:cxnSp>
        <p:sp>
          <p:nvSpPr>
            <p:cNvPr id="61" name="文本框 60"/>
            <p:cNvSpPr txBox="1"/>
            <p:nvPr/>
          </p:nvSpPr>
          <p:spPr>
            <a:xfrm>
              <a:off x="2222951" y="2733628"/>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CSG</a:t>
              </a:r>
            </a:p>
          </p:txBody>
        </p:sp>
        <p:sp>
          <p:nvSpPr>
            <p:cNvPr id="62" name="文本框 61"/>
            <p:cNvSpPr txBox="1"/>
            <p:nvPr/>
          </p:nvSpPr>
          <p:spPr>
            <a:xfrm>
              <a:off x="2185175" y="2177789"/>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CSG</a:t>
              </a:r>
            </a:p>
          </p:txBody>
        </p:sp>
        <p:sp>
          <p:nvSpPr>
            <p:cNvPr id="63" name="文本框 62"/>
            <p:cNvSpPr txBox="1"/>
            <p:nvPr/>
          </p:nvSpPr>
          <p:spPr>
            <a:xfrm>
              <a:off x="3038762" y="2761034"/>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ASG</a:t>
              </a:r>
            </a:p>
          </p:txBody>
        </p:sp>
        <p:sp>
          <p:nvSpPr>
            <p:cNvPr id="64" name="文本框 63"/>
            <p:cNvSpPr txBox="1"/>
            <p:nvPr/>
          </p:nvSpPr>
          <p:spPr>
            <a:xfrm>
              <a:off x="3033940" y="1984231"/>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ASG</a:t>
              </a:r>
            </a:p>
          </p:txBody>
        </p:sp>
        <p:sp>
          <p:nvSpPr>
            <p:cNvPr id="65" name="文本框 64"/>
            <p:cNvSpPr txBox="1"/>
            <p:nvPr/>
          </p:nvSpPr>
          <p:spPr>
            <a:xfrm>
              <a:off x="3940575" y="1948260"/>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RSG</a:t>
              </a:r>
            </a:p>
          </p:txBody>
        </p:sp>
        <p:sp>
          <p:nvSpPr>
            <p:cNvPr id="66" name="文本框 65"/>
            <p:cNvSpPr txBox="1"/>
            <p:nvPr/>
          </p:nvSpPr>
          <p:spPr>
            <a:xfrm>
              <a:off x="3951827" y="2761034"/>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RSG</a:t>
              </a:r>
            </a:p>
          </p:txBody>
        </p:sp>
        <p:cxnSp>
          <p:nvCxnSpPr>
            <p:cNvPr id="67" name="直接连接符 66"/>
            <p:cNvCxnSpPr/>
            <p:nvPr/>
          </p:nvCxnSpPr>
          <p:spPr>
            <a:xfrm flipH="1">
              <a:off x="7683659" y="1942265"/>
              <a:ext cx="5626" cy="574680"/>
            </a:xfrm>
            <a:prstGeom prst="line">
              <a:avLst/>
            </a:prstGeom>
            <a:noFill/>
            <a:ln w="6350" cap="flat" cmpd="sng" algn="ctr">
              <a:solidFill>
                <a:srgbClr val="5B9BD5"/>
              </a:solidFill>
              <a:prstDash val="solid"/>
              <a:miter lim="800000"/>
            </a:ln>
            <a:effectLst/>
          </p:spPr>
        </p:cxnSp>
        <p:pic>
          <p:nvPicPr>
            <p:cNvPr id="68" name="Picture 456" descr="图片235"/>
            <p:cNvPicPr>
              <a:picLocks noChangeAspect="1" noChangeArrowheads="1"/>
            </p:cNvPicPr>
            <p:nvPr/>
          </p:nvPicPr>
          <p:blipFill>
            <a:blip r:embed="rId3" cstate="print"/>
            <a:srcRect/>
            <a:stretch>
              <a:fillRect/>
            </a:stretch>
          </p:blipFill>
          <p:spPr bwMode="auto">
            <a:xfrm>
              <a:off x="7531749" y="1651070"/>
              <a:ext cx="261220" cy="298046"/>
            </a:xfrm>
            <a:prstGeom prst="rect">
              <a:avLst/>
            </a:prstGeom>
            <a:noFill/>
            <a:ln>
              <a:noFill/>
              <a:headEnd type="triangle"/>
              <a:tailEnd type="none"/>
            </a:ln>
          </p:spPr>
        </p:pic>
        <p:pic>
          <p:nvPicPr>
            <p:cNvPr id="69" name="Picture 456" descr="图片235"/>
            <p:cNvPicPr>
              <a:picLocks noChangeAspect="1" noChangeArrowheads="1"/>
            </p:cNvPicPr>
            <p:nvPr/>
          </p:nvPicPr>
          <p:blipFill>
            <a:blip r:embed="rId3" cstate="print"/>
            <a:srcRect/>
            <a:stretch>
              <a:fillRect/>
            </a:stretch>
          </p:blipFill>
          <p:spPr bwMode="auto">
            <a:xfrm>
              <a:off x="7530142" y="2463845"/>
              <a:ext cx="261220" cy="298046"/>
            </a:xfrm>
            <a:prstGeom prst="rect">
              <a:avLst/>
            </a:prstGeom>
            <a:noFill/>
            <a:ln>
              <a:noFill/>
              <a:headEnd type="triangle"/>
              <a:tailEnd type="none"/>
            </a:ln>
          </p:spPr>
        </p:pic>
        <p:sp>
          <p:nvSpPr>
            <p:cNvPr id="70" name="文本框 69"/>
            <p:cNvSpPr txBox="1"/>
            <p:nvPr/>
          </p:nvSpPr>
          <p:spPr>
            <a:xfrm>
              <a:off x="7342063" y="1914002"/>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RSG</a:t>
              </a:r>
            </a:p>
          </p:txBody>
        </p:sp>
        <p:sp>
          <p:nvSpPr>
            <p:cNvPr id="71" name="文本框 70"/>
            <p:cNvSpPr txBox="1"/>
            <p:nvPr/>
          </p:nvSpPr>
          <p:spPr>
            <a:xfrm>
              <a:off x="7353316" y="2726776"/>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RSG</a:t>
              </a:r>
            </a:p>
          </p:txBody>
        </p:sp>
        <p:pic>
          <p:nvPicPr>
            <p:cNvPr id="72" name="Picture 456" descr="图片235"/>
            <p:cNvPicPr>
              <a:picLocks noChangeAspect="1" noChangeArrowheads="1"/>
            </p:cNvPicPr>
            <p:nvPr/>
          </p:nvPicPr>
          <p:blipFill>
            <a:blip r:embed="rId3" cstate="print"/>
            <a:srcRect/>
            <a:stretch>
              <a:fillRect/>
            </a:stretch>
          </p:blipFill>
          <p:spPr bwMode="auto">
            <a:xfrm>
              <a:off x="8467320" y="1773543"/>
              <a:ext cx="261220" cy="298046"/>
            </a:xfrm>
            <a:prstGeom prst="rect">
              <a:avLst/>
            </a:prstGeom>
            <a:noFill/>
            <a:ln>
              <a:noFill/>
              <a:headEnd type="triangle"/>
              <a:tailEnd type="none"/>
            </a:ln>
          </p:spPr>
        </p:pic>
        <p:pic>
          <p:nvPicPr>
            <p:cNvPr id="73" name="Picture 456" descr="图片235"/>
            <p:cNvPicPr>
              <a:picLocks noChangeAspect="1" noChangeArrowheads="1"/>
            </p:cNvPicPr>
            <p:nvPr/>
          </p:nvPicPr>
          <p:blipFill>
            <a:blip r:embed="rId3" cstate="print"/>
            <a:srcRect/>
            <a:stretch>
              <a:fillRect/>
            </a:stretch>
          </p:blipFill>
          <p:spPr bwMode="auto">
            <a:xfrm>
              <a:off x="8439188" y="2454424"/>
              <a:ext cx="261220" cy="298046"/>
            </a:xfrm>
            <a:prstGeom prst="rect">
              <a:avLst/>
            </a:prstGeom>
            <a:noFill/>
            <a:ln>
              <a:noFill/>
              <a:headEnd type="triangle"/>
              <a:tailEnd type="none"/>
            </a:ln>
          </p:spPr>
        </p:pic>
        <p:cxnSp>
          <p:nvCxnSpPr>
            <p:cNvPr id="74" name="直接连接符 73"/>
            <p:cNvCxnSpPr>
              <a:stCxn id="69" idx="3"/>
              <a:endCxn id="73" idx="1"/>
            </p:cNvCxnSpPr>
            <p:nvPr/>
          </p:nvCxnSpPr>
          <p:spPr>
            <a:xfrm flipV="1">
              <a:off x="7791362" y="2603447"/>
              <a:ext cx="647826" cy="9421"/>
            </a:xfrm>
            <a:prstGeom prst="line">
              <a:avLst/>
            </a:prstGeom>
            <a:noFill/>
            <a:ln w="6350" cap="flat" cmpd="sng" algn="ctr">
              <a:solidFill>
                <a:srgbClr val="5B9BD5"/>
              </a:solidFill>
              <a:prstDash val="solid"/>
              <a:miter lim="800000"/>
            </a:ln>
            <a:effectLst/>
          </p:spPr>
        </p:cxnSp>
        <p:sp>
          <p:nvSpPr>
            <p:cNvPr id="75" name="文本框 74"/>
            <p:cNvSpPr txBox="1"/>
            <p:nvPr/>
          </p:nvSpPr>
          <p:spPr>
            <a:xfrm>
              <a:off x="8330681" y="2695944"/>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ASG</a:t>
              </a:r>
            </a:p>
          </p:txBody>
        </p:sp>
        <p:sp>
          <p:nvSpPr>
            <p:cNvPr id="76" name="文本框 75"/>
            <p:cNvSpPr txBox="1"/>
            <p:nvPr/>
          </p:nvSpPr>
          <p:spPr>
            <a:xfrm>
              <a:off x="8345149" y="2032192"/>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ASG</a:t>
              </a:r>
            </a:p>
          </p:txBody>
        </p:sp>
        <p:cxnSp>
          <p:nvCxnSpPr>
            <p:cNvPr id="77" name="直接连接符 76"/>
            <p:cNvCxnSpPr>
              <a:endCxn id="79" idx="1"/>
            </p:cNvCxnSpPr>
            <p:nvPr/>
          </p:nvCxnSpPr>
          <p:spPr>
            <a:xfrm>
              <a:off x="8687548" y="2657403"/>
              <a:ext cx="821437" cy="13703"/>
            </a:xfrm>
            <a:prstGeom prst="line">
              <a:avLst/>
            </a:prstGeom>
            <a:noFill/>
            <a:ln w="6350" cap="flat" cmpd="sng" algn="ctr">
              <a:solidFill>
                <a:srgbClr val="5B9BD5"/>
              </a:solidFill>
              <a:prstDash val="solid"/>
              <a:miter lim="800000"/>
            </a:ln>
            <a:effectLst/>
          </p:spPr>
        </p:cxnSp>
        <p:pic>
          <p:nvPicPr>
            <p:cNvPr id="78" name="Picture 456" descr="图片235"/>
            <p:cNvPicPr>
              <a:picLocks noChangeAspect="1" noChangeArrowheads="1"/>
            </p:cNvPicPr>
            <p:nvPr/>
          </p:nvPicPr>
          <p:blipFill>
            <a:blip r:embed="rId3" cstate="print"/>
            <a:srcRect/>
            <a:stretch>
              <a:fillRect/>
            </a:stretch>
          </p:blipFill>
          <p:spPr bwMode="auto">
            <a:xfrm>
              <a:off x="9484873" y="1848055"/>
              <a:ext cx="261220" cy="298046"/>
            </a:xfrm>
            <a:prstGeom prst="rect">
              <a:avLst/>
            </a:prstGeom>
            <a:noFill/>
            <a:ln>
              <a:noFill/>
              <a:headEnd type="triangle"/>
              <a:tailEnd type="none"/>
            </a:ln>
          </p:spPr>
        </p:pic>
        <p:pic>
          <p:nvPicPr>
            <p:cNvPr id="79" name="Picture 456" descr="图片235"/>
            <p:cNvPicPr>
              <a:picLocks noChangeAspect="1" noChangeArrowheads="1"/>
            </p:cNvPicPr>
            <p:nvPr/>
          </p:nvPicPr>
          <p:blipFill>
            <a:blip r:embed="rId3" cstate="print"/>
            <a:srcRect/>
            <a:stretch>
              <a:fillRect/>
            </a:stretch>
          </p:blipFill>
          <p:spPr bwMode="auto">
            <a:xfrm>
              <a:off x="9508985" y="2522084"/>
              <a:ext cx="261220" cy="298046"/>
            </a:xfrm>
            <a:prstGeom prst="rect">
              <a:avLst/>
            </a:prstGeom>
            <a:noFill/>
            <a:ln>
              <a:noFill/>
              <a:headEnd type="triangle"/>
              <a:tailEnd type="none"/>
            </a:ln>
          </p:spPr>
        </p:pic>
        <p:sp>
          <p:nvSpPr>
            <p:cNvPr id="80" name="文本框 79"/>
            <p:cNvSpPr txBox="1"/>
            <p:nvPr/>
          </p:nvSpPr>
          <p:spPr>
            <a:xfrm>
              <a:off x="9386815" y="2102421"/>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CSG</a:t>
              </a:r>
            </a:p>
          </p:txBody>
        </p:sp>
        <p:sp>
          <p:nvSpPr>
            <p:cNvPr id="81" name="文本框 80"/>
            <p:cNvSpPr txBox="1"/>
            <p:nvPr/>
          </p:nvSpPr>
          <p:spPr>
            <a:xfrm>
              <a:off x="9360291" y="2895498"/>
              <a:ext cx="557806" cy="23124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9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CSG</a:t>
              </a:r>
            </a:p>
          </p:txBody>
        </p:sp>
        <p:cxnSp>
          <p:nvCxnSpPr>
            <p:cNvPr id="82" name="直接连接符 81"/>
            <p:cNvCxnSpPr>
              <a:endCxn id="72" idx="1"/>
            </p:cNvCxnSpPr>
            <p:nvPr/>
          </p:nvCxnSpPr>
          <p:spPr>
            <a:xfrm>
              <a:off x="7792970" y="1804376"/>
              <a:ext cx="674350" cy="118191"/>
            </a:xfrm>
            <a:prstGeom prst="line">
              <a:avLst/>
            </a:prstGeom>
            <a:noFill/>
            <a:ln w="6350" cap="flat" cmpd="sng" algn="ctr">
              <a:solidFill>
                <a:srgbClr val="5B9BD5"/>
              </a:solidFill>
              <a:prstDash val="solid"/>
              <a:miter lim="800000"/>
            </a:ln>
            <a:effectLst/>
          </p:spPr>
        </p:cxnSp>
        <p:cxnSp>
          <p:nvCxnSpPr>
            <p:cNvPr id="83" name="直接连接符 82"/>
            <p:cNvCxnSpPr>
              <a:stCxn id="72" idx="3"/>
            </p:cNvCxnSpPr>
            <p:nvPr/>
          </p:nvCxnSpPr>
          <p:spPr>
            <a:xfrm>
              <a:off x="8728540" y="1922566"/>
              <a:ext cx="859213" cy="31689"/>
            </a:xfrm>
            <a:prstGeom prst="line">
              <a:avLst/>
            </a:prstGeom>
            <a:noFill/>
            <a:ln w="6350" cap="flat" cmpd="sng" algn="ctr">
              <a:solidFill>
                <a:srgbClr val="5B9BD5"/>
              </a:solidFill>
              <a:prstDash val="solid"/>
              <a:miter lim="800000"/>
            </a:ln>
            <a:effectLst/>
          </p:spPr>
        </p:cxnSp>
        <p:sp>
          <p:nvSpPr>
            <p:cNvPr id="84" name="文本框 83"/>
            <p:cNvSpPr txBox="1"/>
            <p:nvPr/>
          </p:nvSpPr>
          <p:spPr>
            <a:xfrm>
              <a:off x="8279241" y="1239116"/>
              <a:ext cx="988618" cy="312606"/>
            </a:xfrm>
            <a:prstGeom prst="rect">
              <a:avLst/>
            </a:prstGeom>
            <a:noFill/>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1" i="0" u="none" strike="noStrike" kern="0" cap="none" spc="0" normalizeH="0" baseline="0" noProof="0">
                  <a:ln>
                    <a:noFill/>
                  </a:ln>
                  <a:solidFill>
                    <a:prstClr val="black"/>
                  </a:solidFill>
                  <a:effectLst/>
                  <a:uLnTx/>
                  <a:uFillTx/>
                  <a:latin typeface="Arial" panose="020B0604020202020204"/>
                  <a:ea typeface="黑体" panose="02010609060101010101" pitchFamily="49" charset="-122"/>
                </a:rPr>
                <a:t>IP RAN </a:t>
              </a:r>
              <a:r>
                <a:rPr kumimoji="0" lang="en-US" altLang="zh-CN" sz="14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B</a:t>
              </a:r>
            </a:p>
          </p:txBody>
        </p:sp>
        <p:sp>
          <p:nvSpPr>
            <p:cNvPr id="85" name="文本框 84"/>
            <p:cNvSpPr txBox="1"/>
            <p:nvPr/>
          </p:nvSpPr>
          <p:spPr>
            <a:xfrm>
              <a:off x="6867044" y="3614062"/>
              <a:ext cx="597993" cy="27663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eBGP</a:t>
              </a:r>
              <a:endParaRPr kumimoji="0" lang="en-US" altLang="zh-CN" sz="12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6" name="直接箭头连接符 85"/>
            <p:cNvCxnSpPr/>
            <p:nvPr/>
          </p:nvCxnSpPr>
          <p:spPr>
            <a:xfrm flipV="1">
              <a:off x="2338692" y="3914678"/>
              <a:ext cx="1911328" cy="856"/>
            </a:xfrm>
            <a:prstGeom prst="straightConnector1">
              <a:avLst/>
            </a:prstGeom>
            <a:noFill/>
            <a:ln w="9525" cap="flat" cmpd="sng" algn="ctr">
              <a:solidFill>
                <a:sysClr val="windowText" lastClr="000000"/>
              </a:solidFill>
              <a:prstDash val="solid"/>
              <a:miter lim="800000"/>
              <a:headEnd type="triangle" w="med" len="med"/>
              <a:tailEnd type="triangle" w="med" len="med"/>
            </a:ln>
            <a:effectLst/>
          </p:spPr>
        </p:cxnSp>
        <p:sp>
          <p:nvSpPr>
            <p:cNvPr id="87" name="文本框 86"/>
            <p:cNvSpPr txBox="1"/>
            <p:nvPr/>
          </p:nvSpPr>
          <p:spPr>
            <a:xfrm>
              <a:off x="2873992" y="3615775"/>
              <a:ext cx="87876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LDP LSP </a:t>
              </a:r>
            </a:p>
          </p:txBody>
        </p:sp>
        <p:cxnSp>
          <p:nvCxnSpPr>
            <p:cNvPr id="88" name="直接箭头连接符 87"/>
            <p:cNvCxnSpPr/>
            <p:nvPr/>
          </p:nvCxnSpPr>
          <p:spPr>
            <a:xfrm flipV="1">
              <a:off x="5327051" y="3884702"/>
              <a:ext cx="1486946" cy="856"/>
            </a:xfrm>
            <a:prstGeom prst="straightConnector1">
              <a:avLst/>
            </a:prstGeom>
            <a:noFill/>
            <a:ln w="9525" cap="flat" cmpd="sng" algn="ctr">
              <a:solidFill>
                <a:sysClr val="windowText" lastClr="000000"/>
              </a:solidFill>
              <a:prstDash val="solid"/>
              <a:miter lim="800000"/>
              <a:headEnd type="triangle" w="med" len="med"/>
              <a:tailEnd type="triangle" w="med" len="med"/>
            </a:ln>
            <a:effectLst/>
          </p:spPr>
        </p:cxnSp>
        <p:sp>
          <p:nvSpPr>
            <p:cNvPr id="89" name="文本框 88"/>
            <p:cNvSpPr txBox="1"/>
            <p:nvPr/>
          </p:nvSpPr>
          <p:spPr>
            <a:xfrm>
              <a:off x="5761882" y="3616632"/>
              <a:ext cx="567784"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SRv6</a:t>
              </a:r>
            </a:p>
          </p:txBody>
        </p:sp>
        <p:cxnSp>
          <p:nvCxnSpPr>
            <p:cNvPr id="90" name="直接箭头连接符 89"/>
            <p:cNvCxnSpPr/>
            <p:nvPr/>
          </p:nvCxnSpPr>
          <p:spPr>
            <a:xfrm flipV="1">
              <a:off x="7611321" y="3898405"/>
              <a:ext cx="2315617" cy="16273"/>
            </a:xfrm>
            <a:prstGeom prst="straightConnector1">
              <a:avLst/>
            </a:prstGeom>
            <a:noFill/>
            <a:ln w="9525" cap="flat" cmpd="sng" algn="ctr">
              <a:solidFill>
                <a:sysClr val="windowText" lastClr="000000"/>
              </a:solidFill>
              <a:prstDash val="solid"/>
              <a:miter lim="800000"/>
              <a:headEnd type="triangle" w="med" len="med"/>
              <a:tailEnd type="triangle" w="med" len="med"/>
            </a:ln>
            <a:effectLst/>
          </p:spPr>
        </p:cxnSp>
        <p:sp>
          <p:nvSpPr>
            <p:cNvPr id="91" name="文本框 90"/>
            <p:cNvSpPr txBox="1"/>
            <p:nvPr/>
          </p:nvSpPr>
          <p:spPr>
            <a:xfrm>
              <a:off x="8315410" y="3613206"/>
              <a:ext cx="87876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LDP LSP </a:t>
              </a:r>
            </a:p>
          </p:txBody>
        </p:sp>
        <p:sp>
          <p:nvSpPr>
            <p:cNvPr id="92" name="文本框 91"/>
            <p:cNvSpPr txBox="1"/>
            <p:nvPr/>
          </p:nvSpPr>
          <p:spPr>
            <a:xfrm>
              <a:off x="1261661" y="3059080"/>
              <a:ext cx="706500" cy="2766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Site 1 </a:t>
              </a:r>
            </a:p>
          </p:txBody>
        </p:sp>
        <p:sp>
          <p:nvSpPr>
            <p:cNvPr id="93" name="文本框 92"/>
            <p:cNvSpPr txBox="1"/>
            <p:nvPr/>
          </p:nvSpPr>
          <p:spPr>
            <a:xfrm>
              <a:off x="10204233" y="2920335"/>
              <a:ext cx="706500" cy="27663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rPr>
                <a:t>Site 2 </a:t>
              </a:r>
            </a:p>
          </p:txBody>
        </p:sp>
      </p:grpSp>
      <p:sp>
        <p:nvSpPr>
          <p:cNvPr id="108" name="标题 1"/>
          <p:cNvSpPr>
            <a:spLocks noGrp="1"/>
          </p:cNvSpPr>
          <p:nvPr>
            <p:ph type="title"/>
          </p:nvPr>
        </p:nvSpPr>
        <p:spPr>
          <a:xfrm>
            <a:off x="334566" y="117426"/>
            <a:ext cx="11593288" cy="714545"/>
          </a:xfrm>
        </p:spPr>
        <p:txBody>
          <a:bodyPr>
            <a:normAutofit/>
          </a:bodyPr>
          <a:lstStyle/>
          <a:p>
            <a:r>
              <a:rPr lang="en-US" altLang="zh-CN" b="1">
                <a:latin typeface="+mj-lt"/>
                <a:ea typeface="微软雅黑" panose="020B0503020204020204" pitchFamily="34" charset="-122"/>
              </a:rPr>
              <a:t>Scenario 2: MPLS+IPv6 in </a:t>
            </a:r>
            <a:r>
              <a:rPr lang="en-US" altLang="zh-CN" b="1">
                <a:solidFill>
                  <a:prstClr val="black"/>
                </a:solidFill>
                <a:latin typeface="+mj-lt"/>
                <a:ea typeface="黑体" panose="02010609060101010101" pitchFamily="49" charset="-122"/>
              </a:rPr>
              <a:t>IPRAN-BN-IPRAN</a:t>
            </a:r>
          </a:p>
        </p:txBody>
      </p:sp>
      <p:sp>
        <p:nvSpPr>
          <p:cNvPr id="107" name="矩形 106"/>
          <p:cNvSpPr/>
          <p:nvPr/>
        </p:nvSpPr>
        <p:spPr>
          <a:xfrm>
            <a:off x="730261" y="1219183"/>
            <a:ext cx="10594666" cy="923330"/>
          </a:xfrm>
          <a:prstGeom prst="rect">
            <a:avLst/>
          </a:prstGeom>
        </p:spPr>
        <p:txBody>
          <a:bodyPr wrap="square">
            <a:spAutoFit/>
          </a:bodyPr>
          <a:lstStyle/>
          <a:p>
            <a:pPr algn="just">
              <a:lnSpc>
                <a:spcPct val="150000"/>
              </a:lnSpc>
            </a:pPr>
            <a:r>
              <a:rPr lang="en-US" altLang="zh-CN">
                <a:latin typeface="+mj-lt"/>
              </a:rPr>
              <a:t>In the scenario of business traffic spanning across IPRAN, BN and IPRAN. </a:t>
            </a:r>
          </a:p>
          <a:p>
            <a:pPr algn="just">
              <a:lnSpc>
                <a:spcPct val="150000"/>
              </a:lnSpc>
            </a:pPr>
            <a:r>
              <a:rPr lang="en-US" altLang="zh-CN">
                <a:latin typeface="+mj-lt"/>
              </a:rPr>
              <a:t>IPRAN deploy MPLS, while BN deploys IPv6. </a:t>
            </a:r>
            <a:endParaRPr lang="zh-CN" altLang="en-US">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t>Problem and Alternative Solution</a:t>
            </a:r>
            <a:endParaRPr lang="zh-CN" altLang="en-US" b="1"/>
          </a:p>
        </p:txBody>
      </p:sp>
      <p:sp>
        <p:nvSpPr>
          <p:cNvPr id="4" name="矩形 3"/>
          <p:cNvSpPr/>
          <p:nvPr/>
        </p:nvSpPr>
        <p:spPr>
          <a:xfrm>
            <a:off x="766614" y="1413570"/>
            <a:ext cx="10729192" cy="4401205"/>
          </a:xfrm>
          <a:prstGeom prst="rect">
            <a:avLst/>
          </a:prstGeom>
        </p:spPr>
        <p:txBody>
          <a:bodyPr wrap="square">
            <a:spAutoFit/>
          </a:bodyPr>
          <a:lstStyle/>
          <a:p>
            <a:pPr lvl="0">
              <a:lnSpc>
                <a:spcPct val="200000"/>
              </a:lnSpc>
            </a:pPr>
            <a:r>
              <a:rPr kumimoji="1" lang="en-US" altLang="zh-CN" sz="2000" b="1">
                <a:solidFill>
                  <a:srgbClr val="000000"/>
                </a:solidFill>
                <a:latin typeface="+mj-lt"/>
                <a:ea typeface="微软雅黑" panose="020B0503020204020204" pitchFamily="34" charset="-122"/>
                <a:cs typeface="Arial" panose="020B0604020202020204" pitchFamily="34" charset="0"/>
              </a:rPr>
              <a:t>Problem</a:t>
            </a:r>
            <a:r>
              <a:rPr kumimoji="1" lang="zh-CN" altLang="en-US" sz="2000" b="1">
                <a:solidFill>
                  <a:srgbClr val="000000"/>
                </a:solidFill>
                <a:latin typeface="+mj-lt"/>
                <a:ea typeface="微软雅黑" panose="020B0503020204020204" pitchFamily="34" charset="-122"/>
                <a:cs typeface="Arial" panose="020B0604020202020204" pitchFamily="34" charset="0"/>
              </a:rPr>
              <a:t>： </a:t>
            </a:r>
            <a:r>
              <a:rPr kumimoji="1" lang="en-US" altLang="zh-CN" sz="2000">
                <a:solidFill>
                  <a:srgbClr val="000000"/>
                </a:solidFill>
                <a:latin typeface="+mj-lt"/>
                <a:ea typeface="微软雅黑" panose="020B0503020204020204" pitchFamily="34" charset="-122"/>
                <a:cs typeface="Arial" panose="020B0604020202020204" pitchFamily="34" charset="0"/>
              </a:rPr>
              <a:t>When packets enter MPLS tunnels from IPv6 domain, information encapsulated in IPv6 header is lost, which prevents cross-domain fine-grained OAM/PM.</a:t>
            </a:r>
          </a:p>
          <a:p>
            <a:pPr lvl="0">
              <a:lnSpc>
                <a:spcPct val="200000"/>
              </a:lnSpc>
            </a:pPr>
            <a:r>
              <a:rPr kumimoji="1" lang="en-US" altLang="zh-CN" sz="2000" b="1">
                <a:solidFill>
                  <a:srgbClr val="000000"/>
                </a:solidFill>
                <a:latin typeface="+mj-lt"/>
                <a:ea typeface="微软雅黑" panose="020B0503020204020204" pitchFamily="34" charset="-122"/>
                <a:cs typeface="Arial" panose="020B0604020202020204" pitchFamily="34" charset="0"/>
              </a:rPr>
              <a:t>Option 1: </a:t>
            </a:r>
            <a:r>
              <a:rPr kumimoji="1" lang="en-US" altLang="zh-CN" sz="2000">
                <a:solidFill>
                  <a:srgbClr val="000000"/>
                </a:solidFill>
                <a:latin typeface="+mj-lt"/>
                <a:ea typeface="微软雅黑" panose="020B0503020204020204" pitchFamily="34" charset="-122"/>
                <a:cs typeface="Arial" panose="020B0604020202020204" pitchFamily="34" charset="0"/>
              </a:rPr>
              <a:t>Carry some IPv6 information in the MPLS packet</a:t>
            </a:r>
          </a:p>
          <a:p>
            <a:pPr marL="800100" lvl="1" indent="-342900">
              <a:lnSpc>
                <a:spcPct val="200000"/>
              </a:lnSpc>
              <a:buFont typeface="+mj-lt"/>
              <a:buAutoNum type="arabicParenR"/>
            </a:pPr>
            <a:r>
              <a:rPr kumimoji="1" lang="en-US" altLang="zh-CN" sz="2000">
                <a:solidFill>
                  <a:srgbClr val="000000"/>
                </a:solidFill>
                <a:latin typeface="+mj-lt"/>
                <a:ea typeface="微软雅黑" panose="020B0503020204020204" pitchFamily="34" charset="-122"/>
                <a:cs typeface="Arial" panose="020B0604020202020204" pitchFamily="34" charset="0"/>
              </a:rPr>
              <a:t>Legacy: MPLS devices SHOULD process upper layer payload hop-by-hop</a:t>
            </a:r>
          </a:p>
          <a:p>
            <a:pPr marL="800100" lvl="1" indent="-342900">
              <a:lnSpc>
                <a:spcPct val="200000"/>
              </a:lnSpc>
              <a:buFont typeface="+mj-lt"/>
              <a:buAutoNum type="arabicParenR"/>
            </a:pPr>
            <a:r>
              <a:rPr kumimoji="1" lang="en-US" altLang="zh-CN" sz="2000">
                <a:solidFill>
                  <a:srgbClr val="000000"/>
                </a:solidFill>
                <a:latin typeface="+mj-lt"/>
                <a:ea typeface="微软雅黑" panose="020B0503020204020204" pitchFamily="34" charset="-122"/>
                <a:cs typeface="Arial" panose="020B0604020202020204" pitchFamily="34" charset="0"/>
              </a:rPr>
              <a:t>MPLS extension header </a:t>
            </a:r>
          </a:p>
          <a:p>
            <a:pPr lvl="0">
              <a:lnSpc>
                <a:spcPct val="200000"/>
              </a:lnSpc>
            </a:pPr>
            <a:r>
              <a:rPr kumimoji="1" lang="en-US" altLang="zh-CN" sz="2000" b="1">
                <a:solidFill>
                  <a:srgbClr val="000000"/>
                </a:solidFill>
                <a:latin typeface="+mj-lt"/>
                <a:ea typeface="微软雅黑" panose="020B0503020204020204" pitchFamily="34" charset="-122"/>
                <a:cs typeface="Arial" panose="020B0604020202020204" pitchFamily="34" charset="0"/>
              </a:rPr>
              <a:t>Option 2: </a:t>
            </a:r>
            <a:r>
              <a:rPr kumimoji="1" lang="zh-CN" altLang="en-US" sz="2000" b="1">
                <a:solidFill>
                  <a:srgbClr val="000000"/>
                </a:solidFill>
                <a:latin typeface="+mj-lt"/>
                <a:ea typeface="微软雅黑" panose="020B0503020204020204" pitchFamily="34" charset="-122"/>
                <a:cs typeface="Arial" panose="020B0604020202020204" pitchFamily="34" charset="0"/>
              </a:rPr>
              <a:t> </a:t>
            </a:r>
            <a:r>
              <a:rPr kumimoji="1" lang="en-US" altLang="zh-CN" sz="2000">
                <a:solidFill>
                  <a:srgbClr val="000000"/>
                </a:solidFill>
                <a:latin typeface="+mj-lt"/>
                <a:ea typeface="微软雅黑" panose="020B0503020204020204" pitchFamily="34" charset="-122"/>
                <a:cs typeface="Arial" panose="020B0604020202020204" pitchFamily="34" charset="0"/>
              </a:rPr>
              <a:t>Encapsulate the MPLS tunnel information in the IPv6 extension header</a:t>
            </a:r>
            <a:endParaRPr kumimoji="1" lang="en-US" altLang="zh-CN" sz="2000" b="1">
              <a:solidFill>
                <a:srgbClr val="000000"/>
              </a:solidFill>
              <a:latin typeface="+mj-lt"/>
              <a:ea typeface="微软雅黑" panose="020B0503020204020204" pitchFamily="34" charset="-122"/>
              <a:cs typeface="Arial" panose="020B0604020202020204" pitchFamily="34" charset="0"/>
            </a:endParaRPr>
          </a:p>
          <a:p>
            <a:pPr marL="800100" lvl="1" indent="-342900">
              <a:lnSpc>
                <a:spcPct val="200000"/>
              </a:lnSpc>
              <a:buFont typeface="+mj-lt"/>
              <a:buAutoNum type="arabicParenR"/>
            </a:pPr>
            <a:r>
              <a:rPr kumimoji="1" lang="en-US" altLang="zh-CN" sz="2000">
                <a:solidFill>
                  <a:srgbClr val="000000"/>
                </a:solidFill>
                <a:latin typeface="+mj-lt"/>
                <a:ea typeface="微软雅黑" panose="020B0503020204020204" pitchFamily="34" charset="-122"/>
                <a:cs typeface="Arial" panose="020B0604020202020204" pitchFamily="34" charset="0"/>
              </a:rPr>
              <a:t>IPv6 extension header: Devices in the MPLS domain need to support IPv6</a:t>
            </a:r>
            <a:endParaRPr kumimoji="1" lang="en-US" altLang="zh-CN" sz="2000" dirty="0">
              <a:solidFill>
                <a:srgbClr val="000000"/>
              </a:solidFill>
              <a:latin typeface="+mj-lt"/>
              <a:ea typeface="微软雅黑" panose="020B0503020204020204" pitchFamily="3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235" y="117426"/>
            <a:ext cx="11750381" cy="714545"/>
          </a:xfrm>
        </p:spPr>
        <p:txBody>
          <a:bodyPr vert="horz" lIns="91440" tIns="45720" rIns="91440" bIns="45720" rtlCol="0" anchor="ctr">
            <a:normAutofit fontScale="90000"/>
          </a:bodyPr>
          <a:lstStyle/>
          <a:p>
            <a:r>
              <a:rPr lang="en-US" altLang="zh-CN" b="1"/>
              <a:t>GRE requires to realize emerging and useful functionalities (iFIT, IOAM, slicing)</a:t>
            </a:r>
            <a:endParaRPr lang="zh-CN" altLang="en-US" b="1"/>
          </a:p>
        </p:txBody>
      </p:sp>
      <p:pic>
        <p:nvPicPr>
          <p:cNvPr id="4" name="d0e238"/>
          <p:cNvPicPr>
            <a:picLocks noChangeAspect="1" noChangeArrowheads="1"/>
          </p:cNvPicPr>
          <p:nvPr/>
        </p:nvPicPr>
        <p:blipFill>
          <a:blip r:embed="rId2" cstate="print"/>
          <a:srcRect/>
          <a:stretch>
            <a:fillRect/>
          </a:stretch>
        </p:blipFill>
        <p:spPr bwMode="auto">
          <a:xfrm>
            <a:off x="6185126" y="1365011"/>
            <a:ext cx="5194158" cy="2113364"/>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8580" y="1493694"/>
            <a:ext cx="5600845" cy="1778433"/>
          </a:xfrm>
          <a:prstGeom prst="rect">
            <a:avLst/>
          </a:prstGeom>
          <a:noFill/>
          <a:ln w="9525">
            <a:noFill/>
            <a:miter lim="800000"/>
            <a:headEnd/>
            <a:tailEnd/>
          </a:ln>
        </p:spPr>
      </p:pic>
      <p:sp>
        <p:nvSpPr>
          <p:cNvPr id="6" name="内容占位符 1"/>
          <p:cNvSpPr>
            <a:spLocks noGrp="1"/>
          </p:cNvSpPr>
          <p:nvPr>
            <p:ph idx="4294967295"/>
          </p:nvPr>
        </p:nvSpPr>
        <p:spPr>
          <a:xfrm>
            <a:off x="622598" y="4011415"/>
            <a:ext cx="11459149" cy="2156949"/>
          </a:xfrm>
          <a:prstGeom prst="rect">
            <a:avLst/>
          </a:prstGeom>
        </p:spPr>
        <p:txBody>
          <a:bodyPr/>
          <a:lstStyle/>
          <a:p>
            <a:pPr>
              <a:lnSpc>
                <a:spcPct val="150000"/>
              </a:lnSpc>
            </a:pPr>
            <a:r>
              <a:rPr lang="en-US" altLang="zh-CN" sz="1800" b="1"/>
              <a:t>Problem</a:t>
            </a:r>
            <a:r>
              <a:rPr lang="en-US" altLang="zh-CN" sz="1800" b="1" dirty="0"/>
              <a:t>: </a:t>
            </a:r>
          </a:p>
          <a:p>
            <a:pPr lvl="1">
              <a:lnSpc>
                <a:spcPct val="150000"/>
              </a:lnSpc>
            </a:pPr>
            <a:r>
              <a:rPr lang="en-US" altLang="zh-CN" sz="1600" dirty="0"/>
              <a:t>Repetitive implementation of functionalities that is already done in IPv6</a:t>
            </a:r>
          </a:p>
          <a:p>
            <a:pPr lvl="1">
              <a:lnSpc>
                <a:spcPct val="150000"/>
              </a:lnSpc>
            </a:pPr>
            <a:r>
              <a:rPr lang="en-US" altLang="zh-CN" sz="1600" dirty="0"/>
              <a:t>The header of the GRE packet cannot encapsulate more information due to lack of scalability.</a:t>
            </a:r>
          </a:p>
          <a:p>
            <a:pPr>
              <a:lnSpc>
                <a:spcPct val="150000"/>
              </a:lnSpc>
            </a:pPr>
            <a:r>
              <a:rPr lang="en-US" sz="1800" b="1"/>
              <a:t>Potential Solution: </a:t>
            </a:r>
            <a:r>
              <a:rPr lang="en-US"/>
              <a:t>IPv6 </a:t>
            </a:r>
            <a:r>
              <a:rPr lang="en-US" dirty="0"/>
              <a:t>extension header (if IPv6 underlay)</a:t>
            </a:r>
          </a:p>
          <a:p>
            <a:pPr>
              <a:lnSpc>
                <a:spcPct val="150000"/>
              </a:lnSpc>
            </a:pPr>
            <a:r>
              <a:rPr lang="en-US" sz="1800" b="1"/>
              <a:t>Side </a:t>
            </a:r>
            <a:r>
              <a:rPr lang="en-US" sz="1800" b="1" dirty="0"/>
              <a:t>Effects: </a:t>
            </a:r>
            <a:r>
              <a:rPr lang="en-US" dirty="0"/>
              <a:t>Required extension GRE header is placed underlay while the GRE header stays overlay</a:t>
            </a:r>
            <a:r>
              <a:rPr lang="en-US"/>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280" y="2133650"/>
            <a:ext cx="10361851" cy="2016690"/>
          </a:xfrm>
        </p:spPr>
        <p:txBody>
          <a:bodyPr>
            <a:normAutofit/>
          </a:bodyPr>
          <a:lstStyle/>
          <a:p>
            <a:r>
              <a:rPr lang="en-US" altLang="zh-CN" sz="4400" dirty="0"/>
              <a:t>Thanks</a:t>
            </a:r>
            <a:endParaRPr lang="zh-CN" altLang="en-US" sz="4400" dirty="0"/>
          </a:p>
        </p:txBody>
      </p:sp>
    </p:spTree>
  </p:cSld>
  <p:clrMapOvr>
    <a:masterClrMapping/>
  </p:clrMapOvr>
</p:sld>
</file>

<file path=ppt/theme/theme1.xml><?xml version="1.0" encoding="utf-8"?>
<a:theme xmlns:a="http://schemas.openxmlformats.org/drawingml/2006/main" name="3_经营分析模版">
  <a:themeElements>
    <a:clrScheme name="">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3_经营分析模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ln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自定义模板（wb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自定义模板（wb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自定义模板（wb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模板（w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经营分析模版">
  <a:themeElements>
    <a:clrScheme name="">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3_经营分析模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ln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经营分析模版">
  <a:themeElements>
    <a:clrScheme name="">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3_经营分析模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ln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经营分析模版">
  <a:themeElements>
    <a:clrScheme name="">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3_经营分析模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ln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自定义模板（w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经营分析模版">
  <a:themeElements>
    <a:clrScheme name="">
      <a:dk1>
        <a:srgbClr val="000000"/>
      </a:dk1>
      <a:lt1>
        <a:srgbClr val="FFFFFF"/>
      </a:lt1>
      <a:dk2>
        <a:srgbClr val="444D26"/>
      </a:dk2>
      <a:lt2>
        <a:srgbClr val="FEFAC9"/>
      </a:lt2>
      <a:accent1>
        <a:srgbClr val="A5B592"/>
      </a:accent1>
      <a:accent2>
        <a:srgbClr val="F3A447"/>
      </a:accent2>
      <a:accent3>
        <a:srgbClr val="FFFFFF"/>
      </a:accent3>
      <a:accent4>
        <a:srgbClr val="000000"/>
      </a:accent4>
      <a:accent5>
        <a:srgbClr val="CFD7C7"/>
      </a:accent5>
      <a:accent6>
        <a:srgbClr val="DC943F"/>
      </a:accent6>
      <a:hlink>
        <a:srgbClr val="8E58B6"/>
      </a:hlink>
      <a:folHlink>
        <a:srgbClr val="7F6F6F"/>
      </a:folHlink>
    </a:clrScheme>
    <a:fontScheme name="3_经营分析模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华文细黑" panose="02010600040101010101" pitchFamily="2" charset="-122"/>
            <a:ea typeface="宋体" panose="02010600030101010101" pitchFamily="2" charset="-122"/>
          </a:defRPr>
        </a:defPPr>
      </a:lstStyle>
    </a:lnDef>
  </a:objectDefaults>
  <a:extraClrSchemeLst>
    <a:extraClrScheme>
      <a:clrScheme name="3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3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自定义模板（w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自定义模板（w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351</Words>
  <Application>Microsoft Office PowerPoint</Application>
  <PresentationFormat>自定义</PresentationFormat>
  <Paragraphs>95</Paragraphs>
  <Slides>6</Slides>
  <Notes>3</Notes>
  <HiddenSlides>0</HiddenSlides>
  <MMClips>0</MMClips>
  <ScaleCrop>false</ScaleCrop>
  <HeadingPairs>
    <vt:vector size="6" baseType="variant">
      <vt:variant>
        <vt:lpstr>已用的字体</vt:lpstr>
      </vt:variant>
      <vt:variant>
        <vt:i4>9</vt:i4>
      </vt:variant>
      <vt:variant>
        <vt:lpstr>主题</vt:lpstr>
      </vt:variant>
      <vt:variant>
        <vt:i4>12</vt:i4>
      </vt:variant>
      <vt:variant>
        <vt:lpstr>幻灯片标题</vt:lpstr>
      </vt:variant>
      <vt:variant>
        <vt:i4>6</vt:i4>
      </vt:variant>
    </vt:vector>
  </HeadingPairs>
  <TitlesOfParts>
    <vt:vector size="27" baseType="lpstr">
      <vt:lpstr>等线</vt:lpstr>
      <vt:lpstr>黑体</vt:lpstr>
      <vt:lpstr>华文细黑</vt:lpstr>
      <vt:lpstr>宋体</vt:lpstr>
      <vt:lpstr>微软雅黑</vt:lpstr>
      <vt:lpstr>Arial</vt:lpstr>
      <vt:lpstr>Calibri</vt:lpstr>
      <vt:lpstr>Tahoma</vt:lpstr>
      <vt:lpstr>Wingdings</vt:lpstr>
      <vt:lpstr>3_经营分析模版</vt:lpstr>
      <vt:lpstr>2_自定义模板（wb）</vt:lpstr>
      <vt:lpstr>4_经营分析模版</vt:lpstr>
      <vt:lpstr>5_经营分析模版</vt:lpstr>
      <vt:lpstr>6_经营分析模版</vt:lpstr>
      <vt:lpstr>1_自定义模板（wb）</vt:lpstr>
      <vt:lpstr>7_经营分析模版</vt:lpstr>
      <vt:lpstr>3_自定义模板（wb）</vt:lpstr>
      <vt:lpstr>4_自定义模板（wb）</vt:lpstr>
      <vt:lpstr>自定义模板（wb169）</vt:lpstr>
      <vt:lpstr>1_自定义模板（wb169）</vt:lpstr>
      <vt:lpstr>2_自定义模板（wb169）</vt:lpstr>
      <vt:lpstr>GIP6 Use Cases: MPLS and GRE</vt:lpstr>
      <vt:lpstr>Scenario 1: MPLS+IPv6 in MAN-BN-IPRAN</vt:lpstr>
      <vt:lpstr>Scenario 2: MPLS+IPv6 in IPRAN-BN-IPRAN</vt:lpstr>
      <vt:lpstr>Problem and Alternative Solution</vt:lpstr>
      <vt:lpstr>GRE requires to realize emerging and useful functionalities (iFIT, IOAM, slicing)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Gaoqiangzhou</cp:lastModifiedBy>
  <cp:revision>7624</cp:revision>
  <dcterms:created xsi:type="dcterms:W3CDTF">2014-12-09T09:27:00Z</dcterms:created>
  <dcterms:modified xsi:type="dcterms:W3CDTF">2023-03-24T17:22:04Z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2052-11.8.2.11824</vt:lpwstr>
  </property>
  <property fmtid="{D5CDD505-2E9C-101B-9397-08002B2CF9AE}" pid="3" name="ICV">
    <vt:lpwstr>A1751ABBD97549B597FCCF42BEAAD905</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1679568655</vt:lpwstr>
  </property>
  <property fmtid="{D5CDD505-2E9C-101B-9397-08002B2CF9AE}" pid="8" name="_2015_ms_pID_725343">
    <vt:lpwstr>(3)Dw9USb906SQHA3pwwrbQ79XAlwvpO5yLlfxMABw7vDcVW9za4t2aPUW2H6gwBxRFBZQXxSLB
HDhmtQqcjXPEClSmol+djNBKQ1v3XATuh4Dala5blsePI6J4kGmJfoK7IDrQw6lKmKW6pU9D
n2HT3qxyf8YZ0abLTVEHsdU9OMXiNnkwied+BvUVgc46a54DF/fTp+pHjn7ePu7ACLRWZs7I
u7Hq5J47DB4pjzVWyG</vt:lpwstr>
  </property>
  <property fmtid="{D5CDD505-2E9C-101B-9397-08002B2CF9AE}" pid="9" name="_2015_ms_pID_7253431">
    <vt:lpwstr>2qKCyJRRbws2qKbyUmqFub5HOzB4d7PgYQ8ooxPjaMwJufgq9MbH3H
D8f/xIhuCY8pXbMLwgSIxBSWH5c8Ic9PgQURvrIXZLHoEkwNFEwgqe6UwTdr/DV4Jxa98Clk
sWUVTxR9CqQyXI4PqMbGcu6b08h3wXRdLG+/XGdRQQyMtcGPYpLfLQiK9ine7dbS7kQFYx3H
2A6QlHpdn6Z5UwVdG5D8WteDlHrxfVFFluht</vt:lpwstr>
  </property>
  <property fmtid="{D5CDD505-2E9C-101B-9397-08002B2CF9AE}" pid="10" name="_2015_ms_pID_7253432">
    <vt:lpwstr>gA==</vt:lpwstr>
  </property>
</Properties>
</file>