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79AC4-A87E-399D-0A31-B9DE59F65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C872DA-BEC2-1BEC-2E3B-6147A9CB6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3F326-6880-046D-D4A5-01BC4A1D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C270-A082-412C-9A96-4F5CF02B9E73}" type="datetimeFigureOut">
              <a:rPr lang="en-ID" smtClean="0"/>
              <a:t>03/10/2023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39FC5-CC92-9B9A-9437-BF354C811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607A4-EC80-6294-B99A-9A1D6A2CA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C2A3-CAFB-43BB-9757-4F560A4F67B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7694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A611-6CA7-E273-E016-96DE7F4AD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98D4D-D32E-B85D-970D-08BF2766C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236F4-2B8E-9C2B-CF4E-EC056A6DD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C270-A082-412C-9A96-4F5CF02B9E73}" type="datetimeFigureOut">
              <a:rPr lang="en-ID" smtClean="0"/>
              <a:t>03/10/2023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42D25-A211-7341-F4F6-73C0B93E7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D5E3C-85A1-1352-6EAE-0A84E1637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C2A3-CAFB-43BB-9757-4F560A4F67B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8845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05D1C0-F4E2-C725-C5DA-2A90396231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8BB8B-E052-0EBB-7033-AA7CBE55C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01E8C-2697-552B-1421-F79B5CF52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C270-A082-412C-9A96-4F5CF02B9E73}" type="datetimeFigureOut">
              <a:rPr lang="en-ID" smtClean="0"/>
              <a:t>03/10/2023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51A2D-BE69-B244-25EA-7ABFA3CF0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D0769-0504-8DC6-16DF-99B4B1E37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C2A3-CAFB-43BB-9757-4F560A4F67B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77772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182BF-359D-6391-0627-2DDF2EE03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E2013-C74A-F1D8-8CA5-A9302681F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785D0-8D8A-90F0-DE1D-BE9F58941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C270-A082-412C-9A96-4F5CF02B9E73}" type="datetimeFigureOut">
              <a:rPr lang="en-ID" smtClean="0"/>
              <a:t>03/10/2023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532A5-90B9-B10B-E99F-156F93764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F70AF-9443-A57C-F590-38E621C41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C2A3-CAFB-43BB-9757-4F560A4F67B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12776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D5AAA-CDAD-CFCA-12C8-6C96F9155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FF480-CB7C-7656-5EC0-E16EB13F9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411CF-9121-AA48-B8A5-07DEA1DD2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C270-A082-412C-9A96-4F5CF02B9E73}" type="datetimeFigureOut">
              <a:rPr lang="en-ID" smtClean="0"/>
              <a:t>03/10/2023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C8011-8AA0-29CE-64DF-F267F6ED6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799F9-7CCB-F338-8DE9-801189D98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C2A3-CAFB-43BB-9757-4F560A4F67B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4417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CEA85-EEE4-FA4C-F7AA-353C51282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C9804-AA09-A42F-AD58-1278A44CCC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EB13E-7F49-AD62-323D-D5C45A0A6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83952-C498-45DE-EEB6-73988F900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C270-A082-412C-9A96-4F5CF02B9E73}" type="datetimeFigureOut">
              <a:rPr lang="en-ID" smtClean="0"/>
              <a:t>03/10/2023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DAA64-98A8-F6DD-BBD5-9B175B987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57523-840B-6FD9-9A25-B26945C6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C2A3-CAFB-43BB-9757-4F560A4F67B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6653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87D1-D5FE-4F4A-735C-F18CE58DF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FE9A4-8186-68B6-1FE2-CAD250DBD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4AF1D-C85B-2452-F31E-F9CB5525C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C05FB0-711B-4738-297B-8FA766F8BE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8BACCE-79B2-8A25-984F-046C799BD5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659FF5-017D-E817-D283-4049DC7AE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C270-A082-412C-9A96-4F5CF02B9E73}" type="datetimeFigureOut">
              <a:rPr lang="en-ID" smtClean="0"/>
              <a:t>03/10/2023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7A5A26-A3F0-13BB-44C3-E0D42F205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3AC234-A364-CEDB-EB6B-81EA3E15F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C2A3-CAFB-43BB-9757-4F560A4F67B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9456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4FF31-01C7-D4E9-C1C9-8E7872334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181D41-64A1-DC98-96FB-F3448A08B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C270-A082-412C-9A96-4F5CF02B9E73}" type="datetimeFigureOut">
              <a:rPr lang="en-ID" smtClean="0"/>
              <a:t>03/10/2023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A1EBA-B5D2-F7A8-FCE7-1CCD0B37F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17F06-6BE6-8039-4A1B-3BF6F7E3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C2A3-CAFB-43BB-9757-4F560A4F67B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72414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144287-0EEA-BA1E-0904-7755D0D3A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C270-A082-412C-9A96-4F5CF02B9E73}" type="datetimeFigureOut">
              <a:rPr lang="en-ID" smtClean="0"/>
              <a:t>03/10/2023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E1C83C-4F3A-200A-2E90-922DCF485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6CB79-D623-E9A6-AF08-369E825B5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C2A3-CAFB-43BB-9757-4F560A4F67B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6719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952E2-D54F-95BE-CB12-907CDB054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B25F6-14EA-3A79-2E75-10F51BD85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D7D14A-BC30-E834-3162-6CAD087FF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1C754-1054-531E-48A3-71A9EC608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C270-A082-412C-9A96-4F5CF02B9E73}" type="datetimeFigureOut">
              <a:rPr lang="en-ID" smtClean="0"/>
              <a:t>03/10/2023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3668F-F413-DD7E-4822-B1392E27D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285E2-DE4E-CD51-7346-AAF816E8C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C2A3-CAFB-43BB-9757-4F560A4F67B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72843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9ABEE-A74A-091E-A7FB-8ECCBE3C3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43FADA-5B30-64A2-F734-B35912F188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4403C-5A45-7EB7-C7BC-1E5569C9F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918AA-6994-A718-CDFB-FFAF02767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C270-A082-412C-9A96-4F5CF02B9E73}" type="datetimeFigureOut">
              <a:rPr lang="en-ID" smtClean="0"/>
              <a:t>03/10/2023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7A64B-7FC7-5069-3822-2B709B11A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5CE36-50A7-7CB6-50A2-019F0BC0C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C2A3-CAFB-43BB-9757-4F560A4F67B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22334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E74E49-7E02-97FD-C316-F9031DF4E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5E7A8-1CFE-9371-1FE9-83029A3BF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2A04D-666E-08E5-4998-61D3E73D05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4C270-A082-412C-9A96-4F5CF02B9E73}" type="datetimeFigureOut">
              <a:rPr lang="en-ID" smtClean="0"/>
              <a:t>03/10/2023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E19A1-3337-B463-AF07-92AD9919A2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24215-C18A-5323-1D78-8AE215E15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2C2A3-CAFB-43BB-9757-4F560A4F67B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6104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D2D10CA-6B89-C3B1-433D-4E7D67E138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33" t="-2525" r="33333" b="-59345"/>
          <a:stretch/>
        </p:blipFill>
        <p:spPr>
          <a:xfrm>
            <a:off x="6969760" y="80963"/>
            <a:ext cx="43688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D5A59C-D39E-653E-798D-3E492C901A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aja</a:t>
            </a:r>
            <a:r>
              <a:rPr lang="en-US" dirty="0"/>
              <a:t> </a:t>
            </a:r>
            <a:r>
              <a:rPr lang="en-US" dirty="0" err="1"/>
              <a:t>cuy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62C6C-4159-259D-C3D7-3A5F83ACEA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GeneralNoeh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5014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224C0-CE76-B873-3398-AA80808E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Makima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00C9A-B293-E49B-168E-8351717F1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Cantik</a:t>
            </a:r>
            <a:r>
              <a:rPr lang="en-US" dirty="0"/>
              <a:t> </a:t>
            </a:r>
            <a:r>
              <a:rPr lang="en-US" dirty="0" err="1"/>
              <a:t>beut</a:t>
            </a:r>
            <a:r>
              <a:rPr lang="en-US" dirty="0"/>
              <a:t> </a:t>
            </a:r>
            <a:r>
              <a:rPr lang="en-US" dirty="0" err="1"/>
              <a:t>makima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376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313E9-8FB8-62FB-506E-689521893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kyaa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063EC-3761-523A-8460-7CC340B55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Waifu</a:t>
            </a:r>
            <a:r>
              <a:rPr lang="en-US" dirty="0"/>
              <a:t> </a:t>
            </a:r>
            <a:r>
              <a:rPr lang="en-US" dirty="0" err="1"/>
              <a:t>gw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03217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41310-D582-F5E8-8684-0AADEBC01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Apas</a:t>
            </a:r>
            <a:r>
              <a:rPr lang="en-US" dirty="0"/>
              <a:t> </a:t>
            </a:r>
            <a:r>
              <a:rPr lang="en-US" dirty="0" err="1"/>
              <a:t>ih</a:t>
            </a:r>
            <a:r>
              <a:rPr lang="en-US" dirty="0"/>
              <a:t> </a:t>
            </a:r>
            <a:r>
              <a:rPr lang="en-US" dirty="0" err="1"/>
              <a:t>ngab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329C4-4283-7037-00F6-32C867BC2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awokawokw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92666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D3C94-AB9C-94AF-DF3A-62F10E1E6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makima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49D7F-1389-5E23-C625-39A8E0AFB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🥵🥵🥵🥵🥵🥵❤️❤️❤️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72450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17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Belajar aja cuy</vt:lpstr>
      <vt:lpstr>Makima</vt:lpstr>
      <vt:lpstr>kyaa</vt:lpstr>
      <vt:lpstr>Apas ih ngab</vt:lpstr>
      <vt:lpstr>makima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Belajar aja cuy</dc:title>
  <dc:creator>never @skagain</dc:creator>
  <cp:lastModifiedBy>never @skagain</cp:lastModifiedBy>
  <cp:revision>1</cp:revision>
  <dcterms:created xsi:type="dcterms:W3CDTF">2023-10-02T19:47:36Z</dcterms:created>
  <dcterms:modified xsi:type="dcterms:W3CDTF">2023-10-02T20:14:29Z</dcterms:modified>
</cp:coreProperties>
</file>