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cingbadut5@gmail.com" initials="k" lastIdx="1" clrIdx="0">
    <p:extLst>
      <p:ext uri="{19B8F6BF-5375-455C-9EA6-DF929625EA0E}">
        <p15:presenceInfo xmlns:p15="http://schemas.microsoft.com/office/powerpoint/2012/main" userId="e286fa3b82a9c0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commentAuthors" Target="commentAuthors.xml" /><Relationship Id="rId12" Type="http://schemas.microsoft.com/office/2016/11/relationships/changesInfo" Target="changesInfos/changesInfo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cingbadut5@gmail.com" userId="e286fa3b82a9c0fb" providerId="LiveId" clId="{FE831416-5424-224E-A677-F091958FD5CE}"/>
    <pc:docChg chg="undo custSel addSld modSld">
      <pc:chgData name="kucingbadut5@gmail.com" userId="e286fa3b82a9c0fb" providerId="LiveId" clId="{FE831416-5424-224E-A677-F091958FD5CE}" dt="2022-09-30T11:54:46.430" v="672" actId="1076"/>
      <pc:docMkLst>
        <pc:docMk/>
      </pc:docMkLst>
      <pc:sldChg chg="addSp modSp">
        <pc:chgData name="kucingbadut5@gmail.com" userId="e286fa3b82a9c0fb" providerId="LiveId" clId="{FE831416-5424-224E-A677-F091958FD5CE}" dt="2022-09-30T11:07:50.362" v="162"/>
        <pc:sldMkLst>
          <pc:docMk/>
          <pc:sldMk cId="18461789" sldId="256"/>
        </pc:sldMkLst>
        <pc:spChg chg="mod">
          <ac:chgData name="kucingbadut5@gmail.com" userId="e286fa3b82a9c0fb" providerId="LiveId" clId="{FE831416-5424-224E-A677-F091958FD5CE}" dt="2022-09-30T10:58:11.315" v="47" actId="1076"/>
          <ac:spMkLst>
            <pc:docMk/>
            <pc:sldMk cId="18461789" sldId="256"/>
            <ac:spMk id="2" creationId="{6850AE5D-2A6F-E6D0-48D9-BD76C60019F7}"/>
          </ac:spMkLst>
        </pc:spChg>
        <pc:spChg chg="mod">
          <ac:chgData name="kucingbadut5@gmail.com" userId="e286fa3b82a9c0fb" providerId="LiveId" clId="{FE831416-5424-224E-A677-F091958FD5CE}" dt="2022-09-30T11:06:40.179" v="150" actId="27636"/>
          <ac:spMkLst>
            <pc:docMk/>
            <pc:sldMk cId="18461789" sldId="256"/>
            <ac:spMk id="3" creationId="{67617940-70EB-EF7C-C082-65684595CA96}"/>
          </ac:spMkLst>
        </pc:spChg>
        <pc:spChg chg="add">
          <ac:chgData name="kucingbadut5@gmail.com" userId="e286fa3b82a9c0fb" providerId="LiveId" clId="{FE831416-5424-224E-A677-F091958FD5CE}" dt="2022-09-30T11:03:35.513" v="134" actId="139"/>
          <ac:spMkLst>
            <pc:docMk/>
            <pc:sldMk cId="18461789" sldId="256"/>
            <ac:spMk id="4" creationId="{3F1CC22E-4EEB-EFA7-3470-71314A720785}"/>
          </ac:spMkLst>
        </pc:spChg>
        <pc:spChg chg="add mod">
          <ac:chgData name="kucingbadut5@gmail.com" userId="e286fa3b82a9c0fb" providerId="LiveId" clId="{FE831416-5424-224E-A677-F091958FD5CE}" dt="2022-09-30T11:07:43.729" v="161"/>
          <ac:spMkLst>
            <pc:docMk/>
            <pc:sldMk cId="18461789" sldId="256"/>
            <ac:spMk id="7" creationId="{11524C71-6208-890B-BC40-D62720143A36}"/>
          </ac:spMkLst>
        </pc:spChg>
        <pc:spChg chg="add mod">
          <ac:chgData name="kucingbadut5@gmail.com" userId="e286fa3b82a9c0fb" providerId="LiveId" clId="{FE831416-5424-224E-A677-F091958FD5CE}" dt="2022-09-30T11:07:50.362" v="162"/>
          <ac:spMkLst>
            <pc:docMk/>
            <pc:sldMk cId="18461789" sldId="256"/>
            <ac:spMk id="9" creationId="{656ED3B1-1461-EA9D-EC3F-3EA724E3B28A}"/>
          </ac:spMkLst>
        </pc:spChg>
        <pc:picChg chg="add mod">
          <ac:chgData name="kucingbadut5@gmail.com" userId="e286fa3b82a9c0fb" providerId="LiveId" clId="{FE831416-5424-224E-A677-F091958FD5CE}" dt="2022-09-30T11:07:02.502" v="157" actId="1076"/>
          <ac:picMkLst>
            <pc:docMk/>
            <pc:sldMk cId="18461789" sldId="256"/>
            <ac:picMk id="5" creationId="{965C9F42-6354-E43C-23D5-C6FFB5811F77}"/>
          </ac:picMkLst>
        </pc:picChg>
      </pc:sldChg>
      <pc:sldChg chg="addSp modSp new mod addCm delCm chgLayout">
        <pc:chgData name="kucingbadut5@gmail.com" userId="e286fa3b82a9c0fb" providerId="LiveId" clId="{FE831416-5424-224E-A677-F091958FD5CE}" dt="2022-09-30T11:54:46.430" v="672" actId="1076"/>
        <pc:sldMkLst>
          <pc:docMk/>
          <pc:sldMk cId="3482738541" sldId="257"/>
        </pc:sldMkLst>
        <pc:spChg chg="mod ord">
          <ac:chgData name="kucingbadut5@gmail.com" userId="e286fa3b82a9c0fb" providerId="LiveId" clId="{FE831416-5424-224E-A677-F091958FD5CE}" dt="2022-09-30T11:13:50.962" v="234" actId="700"/>
          <ac:spMkLst>
            <pc:docMk/>
            <pc:sldMk cId="3482738541" sldId="257"/>
            <ac:spMk id="2" creationId="{A6F5502B-1E0B-DF39-4E77-FB2059568559}"/>
          </ac:spMkLst>
        </pc:spChg>
        <pc:spChg chg="mod ord">
          <ac:chgData name="kucingbadut5@gmail.com" userId="e286fa3b82a9c0fb" providerId="LiveId" clId="{FE831416-5424-224E-A677-F091958FD5CE}" dt="2022-09-30T11:13:50.962" v="234" actId="700"/>
          <ac:spMkLst>
            <pc:docMk/>
            <pc:sldMk cId="3482738541" sldId="257"/>
            <ac:spMk id="3" creationId="{B320A6C0-6619-4ACE-D2A8-10F8A447D915}"/>
          </ac:spMkLst>
        </pc:spChg>
        <pc:spChg chg="add mod ord">
          <ac:chgData name="kucingbadut5@gmail.com" userId="e286fa3b82a9c0fb" providerId="LiveId" clId="{FE831416-5424-224E-A677-F091958FD5CE}" dt="2022-09-30T11:14:06.692" v="237" actId="1076"/>
          <ac:spMkLst>
            <pc:docMk/>
            <pc:sldMk cId="3482738541" sldId="257"/>
            <ac:spMk id="6" creationId="{254457A6-2814-9286-B365-158A1A17CFAA}"/>
          </ac:spMkLst>
        </pc:spChg>
        <pc:spChg chg="add mod">
          <ac:chgData name="kucingbadut5@gmail.com" userId="e286fa3b82a9c0fb" providerId="LiveId" clId="{FE831416-5424-224E-A677-F091958FD5CE}" dt="2022-09-30T11:25:30.818" v="426" actId="20577"/>
          <ac:spMkLst>
            <pc:docMk/>
            <pc:sldMk cId="3482738541" sldId="257"/>
            <ac:spMk id="7" creationId="{03C301EC-03CD-58EC-0E27-DB8A07107A7B}"/>
          </ac:spMkLst>
        </pc:spChg>
        <pc:spChg chg="add mod ord">
          <ac:chgData name="kucingbadut5@gmail.com" userId="e286fa3b82a9c0fb" providerId="LiveId" clId="{FE831416-5424-224E-A677-F091958FD5CE}" dt="2022-09-30T11:14:15.721" v="241" actId="1076"/>
          <ac:spMkLst>
            <pc:docMk/>
            <pc:sldMk cId="3482738541" sldId="257"/>
            <ac:spMk id="8" creationId="{2559F91B-6527-8259-C29E-3C96A8A7F31D}"/>
          </ac:spMkLst>
        </pc:spChg>
        <pc:spChg chg="add mod">
          <ac:chgData name="kucingbadut5@gmail.com" userId="e286fa3b82a9c0fb" providerId="LiveId" clId="{FE831416-5424-224E-A677-F091958FD5CE}" dt="2022-09-30T11:14:41.486" v="248" actId="1076"/>
          <ac:spMkLst>
            <pc:docMk/>
            <pc:sldMk cId="3482738541" sldId="257"/>
            <ac:spMk id="10" creationId="{93D23A99-4EF2-1593-3FCF-AB47A84516E5}"/>
          </ac:spMkLst>
        </pc:spChg>
        <pc:spChg chg="add mod">
          <ac:chgData name="kucingbadut5@gmail.com" userId="e286fa3b82a9c0fb" providerId="LiveId" clId="{FE831416-5424-224E-A677-F091958FD5CE}" dt="2022-09-30T11:22:05.800" v="399" actId="1076"/>
          <ac:spMkLst>
            <pc:docMk/>
            <pc:sldMk cId="3482738541" sldId="257"/>
            <ac:spMk id="12" creationId="{1D679F6E-29A8-31AA-1CA8-D29706885A69}"/>
          </ac:spMkLst>
        </pc:spChg>
        <pc:spChg chg="add mod">
          <ac:chgData name="kucingbadut5@gmail.com" userId="e286fa3b82a9c0fb" providerId="LiveId" clId="{FE831416-5424-224E-A677-F091958FD5CE}" dt="2022-09-30T11:22:12.563" v="401" actId="1076"/>
          <ac:spMkLst>
            <pc:docMk/>
            <pc:sldMk cId="3482738541" sldId="257"/>
            <ac:spMk id="14" creationId="{44B24F23-B9E0-9675-A39E-F9FE1F731E92}"/>
          </ac:spMkLst>
        </pc:spChg>
        <pc:spChg chg="add mod">
          <ac:chgData name="kucingbadut5@gmail.com" userId="e286fa3b82a9c0fb" providerId="LiveId" clId="{FE831416-5424-224E-A677-F091958FD5CE}" dt="2022-09-30T11:22:26.880" v="414" actId="20577"/>
          <ac:spMkLst>
            <pc:docMk/>
            <pc:sldMk cId="3482738541" sldId="257"/>
            <ac:spMk id="16" creationId="{E159D1C9-91C9-AE03-4334-758349CB7700}"/>
          </ac:spMkLst>
        </pc:spChg>
        <pc:spChg chg="add mod">
          <ac:chgData name="kucingbadut5@gmail.com" userId="e286fa3b82a9c0fb" providerId="LiveId" clId="{FE831416-5424-224E-A677-F091958FD5CE}" dt="2022-09-30T11:23:28.134" v="418" actId="20577"/>
          <ac:spMkLst>
            <pc:docMk/>
            <pc:sldMk cId="3482738541" sldId="257"/>
            <ac:spMk id="18" creationId="{010C863D-08BC-7109-308B-F76EF5A46A7D}"/>
          </ac:spMkLst>
        </pc:spChg>
        <pc:picChg chg="add mod">
          <ac:chgData name="kucingbadut5@gmail.com" userId="e286fa3b82a9c0fb" providerId="LiveId" clId="{FE831416-5424-224E-A677-F091958FD5CE}" dt="2022-09-30T11:54:46.430" v="672" actId="1076"/>
          <ac:picMkLst>
            <pc:docMk/>
            <pc:sldMk cId="3482738541" sldId="257"/>
            <ac:picMk id="4" creationId="{71329252-442F-BA28-B6DB-3214C7B60D6B}"/>
          </ac:picMkLst>
        </pc:picChg>
      </pc:sldChg>
      <pc:sldChg chg="addSp delSp modSp new">
        <pc:chgData name="kucingbadut5@gmail.com" userId="e286fa3b82a9c0fb" providerId="LiveId" clId="{FE831416-5424-224E-A677-F091958FD5CE}" dt="2022-09-30T11:54:22.985" v="671" actId="1076"/>
        <pc:sldMkLst>
          <pc:docMk/>
          <pc:sldMk cId="2412809843" sldId="258"/>
        </pc:sldMkLst>
        <pc:spChg chg="mod">
          <ac:chgData name="kucingbadut5@gmail.com" userId="e286fa3b82a9c0fb" providerId="LiveId" clId="{FE831416-5424-224E-A677-F091958FD5CE}" dt="2022-09-30T11:26:18.253" v="455" actId="20577"/>
          <ac:spMkLst>
            <pc:docMk/>
            <pc:sldMk cId="2412809843" sldId="258"/>
            <ac:spMk id="2" creationId="{B3F7A152-3E94-2272-8427-B194A0C05B87}"/>
          </ac:spMkLst>
        </pc:spChg>
        <pc:spChg chg="del">
          <ac:chgData name="kucingbadut5@gmail.com" userId="e286fa3b82a9c0fb" providerId="LiveId" clId="{FE831416-5424-224E-A677-F091958FD5CE}" dt="2022-09-30T11:20:40.974" v="389" actId="931"/>
          <ac:spMkLst>
            <pc:docMk/>
            <pc:sldMk cId="2412809843" sldId="258"/>
            <ac:spMk id="3" creationId="{D04F5034-D7E8-8576-E312-81DE8742AC5F}"/>
          </ac:spMkLst>
        </pc:spChg>
        <pc:spChg chg="add del mod">
          <ac:chgData name="kucingbadut5@gmail.com" userId="e286fa3b82a9c0fb" providerId="LiveId" clId="{FE831416-5424-224E-A677-F091958FD5CE}" dt="2022-09-30T11:54:18.326" v="670" actId="478"/>
          <ac:spMkLst>
            <pc:docMk/>
            <pc:sldMk cId="2412809843" sldId="258"/>
            <ac:spMk id="5" creationId="{71617AC2-FEBD-4F0A-DAE7-37072D58A9AE}"/>
          </ac:spMkLst>
        </pc:spChg>
        <pc:spChg chg="add mod">
          <ac:chgData name="kucingbadut5@gmail.com" userId="e286fa3b82a9c0fb" providerId="LiveId" clId="{FE831416-5424-224E-A677-F091958FD5CE}" dt="2022-09-30T11:54:22.985" v="671" actId="1076"/>
          <ac:spMkLst>
            <pc:docMk/>
            <pc:sldMk cId="2412809843" sldId="258"/>
            <ac:spMk id="6" creationId="{DB3F5E43-128C-8DF8-2285-07D5E6C3ABF2}"/>
          </ac:spMkLst>
        </pc:spChg>
        <pc:spChg chg="add del mod">
          <ac:chgData name="kucingbadut5@gmail.com" userId="e286fa3b82a9c0fb" providerId="LiveId" clId="{FE831416-5424-224E-A677-F091958FD5CE}" dt="2022-09-30T11:53:51.242" v="664" actId="478"/>
          <ac:spMkLst>
            <pc:docMk/>
            <pc:sldMk cId="2412809843" sldId="258"/>
            <ac:spMk id="8" creationId="{F695C270-E19A-DB0D-7523-81D49517A06C}"/>
          </ac:spMkLst>
        </pc:spChg>
        <pc:spChg chg="add mod">
          <ac:chgData name="kucingbadut5@gmail.com" userId="e286fa3b82a9c0fb" providerId="LiveId" clId="{FE831416-5424-224E-A677-F091958FD5CE}" dt="2022-09-30T11:54:00.760" v="666" actId="1076"/>
          <ac:spMkLst>
            <pc:docMk/>
            <pc:sldMk cId="2412809843" sldId="258"/>
            <ac:spMk id="10" creationId="{568663D0-BFA4-C0D8-D0B4-A44A6955C751}"/>
          </ac:spMkLst>
        </pc:spChg>
        <pc:picChg chg="add mod ord">
          <ac:chgData name="kucingbadut5@gmail.com" userId="e286fa3b82a9c0fb" providerId="LiveId" clId="{FE831416-5424-224E-A677-F091958FD5CE}" dt="2022-09-30T11:54:13.606" v="669" actId="1076"/>
          <ac:picMkLst>
            <pc:docMk/>
            <pc:sldMk cId="2412809843" sldId="258"/>
            <ac:picMk id="4" creationId="{4EBF3E8E-211C-25C8-E21E-0DB80F74E665}"/>
          </ac:picMkLst>
        </pc:picChg>
      </pc:sldChg>
      <pc:sldChg chg="addSp delSp modSp new">
        <pc:chgData name="kucingbadut5@gmail.com" userId="e286fa3b82a9c0fb" providerId="LiveId" clId="{FE831416-5424-224E-A677-F091958FD5CE}" dt="2022-09-30T11:51:59.061" v="648" actId="1076"/>
        <pc:sldMkLst>
          <pc:docMk/>
          <pc:sldMk cId="3695567533" sldId="259"/>
        </pc:sldMkLst>
        <pc:spChg chg="mod">
          <ac:chgData name="kucingbadut5@gmail.com" userId="e286fa3b82a9c0fb" providerId="LiveId" clId="{FE831416-5424-224E-A677-F091958FD5CE}" dt="2022-09-30T11:39:04.313" v="552" actId="1076"/>
          <ac:spMkLst>
            <pc:docMk/>
            <pc:sldMk cId="3695567533" sldId="259"/>
            <ac:spMk id="2" creationId="{B5B91ED7-AAA8-7442-E3AB-B1B8EE8FDE56}"/>
          </ac:spMkLst>
        </pc:spChg>
        <pc:spChg chg="del">
          <ac:chgData name="kucingbadut5@gmail.com" userId="e286fa3b82a9c0fb" providerId="LiveId" clId="{FE831416-5424-224E-A677-F091958FD5CE}" dt="2022-09-30T11:37:17.917" v="523" actId="931"/>
          <ac:spMkLst>
            <pc:docMk/>
            <pc:sldMk cId="3695567533" sldId="259"/>
            <ac:spMk id="3" creationId="{61015A83-3F63-50E0-BE09-35A6F9F9B035}"/>
          </ac:spMkLst>
        </pc:spChg>
        <pc:spChg chg="add del mod">
          <ac:chgData name="kucingbadut5@gmail.com" userId="e286fa3b82a9c0fb" providerId="LiveId" clId="{FE831416-5424-224E-A677-F091958FD5CE}" dt="2022-09-30T11:38:18.291" v="529" actId="931"/>
          <ac:spMkLst>
            <pc:docMk/>
            <pc:sldMk cId="3695567533" sldId="259"/>
            <ac:spMk id="6" creationId="{07B21361-E0DF-1D13-B772-B9B7A6E97902}"/>
          </ac:spMkLst>
        </pc:spChg>
        <pc:spChg chg="add mod">
          <ac:chgData name="kucingbadut5@gmail.com" userId="e286fa3b82a9c0fb" providerId="LiveId" clId="{FE831416-5424-224E-A677-F091958FD5CE}" dt="2022-09-30T11:51:30.825" v="639" actId="1076"/>
          <ac:spMkLst>
            <pc:docMk/>
            <pc:sldMk cId="3695567533" sldId="259"/>
            <ac:spMk id="9" creationId="{438E62FC-CED2-86F3-2FE8-8218D2FBC0F5}"/>
          </ac:spMkLst>
        </pc:spChg>
        <pc:spChg chg="add mod">
          <ac:chgData name="kucingbadut5@gmail.com" userId="e286fa3b82a9c0fb" providerId="LiveId" clId="{FE831416-5424-224E-A677-F091958FD5CE}" dt="2022-09-30T11:51:40.617" v="642" actId="1076"/>
          <ac:spMkLst>
            <pc:docMk/>
            <pc:sldMk cId="3695567533" sldId="259"/>
            <ac:spMk id="11" creationId="{765F7FA9-F492-0E69-0C9B-F8AA2B2ADEF2}"/>
          </ac:spMkLst>
        </pc:spChg>
        <pc:picChg chg="add mod">
          <ac:chgData name="kucingbadut5@gmail.com" userId="e286fa3b82a9c0fb" providerId="LiveId" clId="{FE831416-5424-224E-A677-F091958FD5CE}" dt="2022-09-30T11:51:59.061" v="648" actId="1076"/>
          <ac:picMkLst>
            <pc:docMk/>
            <pc:sldMk cId="3695567533" sldId="259"/>
            <ac:picMk id="3" creationId="{AF967134-03C5-ABC3-CB38-D5DD20B4C1A3}"/>
          </ac:picMkLst>
        </pc:picChg>
        <pc:picChg chg="add del mod ord">
          <ac:chgData name="kucingbadut5@gmail.com" userId="e286fa3b82a9c0fb" providerId="LiveId" clId="{FE831416-5424-224E-A677-F091958FD5CE}" dt="2022-09-30T11:38:05.433" v="528" actId="478"/>
          <ac:picMkLst>
            <pc:docMk/>
            <pc:sldMk cId="3695567533" sldId="259"/>
            <ac:picMk id="4" creationId="{4A8848AC-B304-7B3B-6652-89E6289757CD}"/>
          </ac:picMkLst>
        </pc:picChg>
        <pc:picChg chg="add mod ord">
          <ac:chgData name="kucingbadut5@gmail.com" userId="e286fa3b82a9c0fb" providerId="LiveId" clId="{FE831416-5424-224E-A677-F091958FD5CE}" dt="2022-09-30T11:51:52.429" v="645" actId="1076"/>
          <ac:picMkLst>
            <pc:docMk/>
            <pc:sldMk cId="3695567533" sldId="259"/>
            <ac:picMk id="7" creationId="{8344FDA0-A52D-D08D-DE3D-34CD46EC39A9}"/>
          </ac:picMkLst>
        </pc:picChg>
        <pc:picChg chg="add del mod">
          <ac:chgData name="kucingbadut5@gmail.com" userId="e286fa3b82a9c0fb" providerId="LiveId" clId="{FE831416-5424-224E-A677-F091958FD5CE}" dt="2022-09-30T11:42:40.610" v="590" actId="478"/>
          <ac:picMkLst>
            <pc:docMk/>
            <pc:sldMk cId="3695567533" sldId="259"/>
            <ac:picMk id="12" creationId="{5436CC14-432A-9CEC-CB3A-53A6322D6905}"/>
          </ac:picMkLst>
        </pc:picChg>
        <pc:picChg chg="add del mod">
          <ac:chgData name="kucingbadut5@gmail.com" userId="e286fa3b82a9c0fb" providerId="LiveId" clId="{FE831416-5424-224E-A677-F091958FD5CE}" dt="2022-09-30T11:43:44.527" v="593" actId="478"/>
          <ac:picMkLst>
            <pc:docMk/>
            <pc:sldMk cId="3695567533" sldId="259"/>
            <ac:picMk id="13" creationId="{4E088ED0-B047-AD38-9D7E-17717B7AB021}"/>
          </ac:picMkLst>
        </pc:picChg>
        <pc:picChg chg="add del mod">
          <ac:chgData name="kucingbadut5@gmail.com" userId="e286fa3b82a9c0fb" providerId="LiveId" clId="{FE831416-5424-224E-A677-F091958FD5CE}" dt="2022-09-30T11:46:50.299" v="598" actId="478"/>
          <ac:picMkLst>
            <pc:docMk/>
            <pc:sldMk cId="3695567533" sldId="259"/>
            <ac:picMk id="14" creationId="{6CDAFFF0-F6FE-470F-367F-4488F613B884}"/>
          </ac:picMkLst>
        </pc:picChg>
      </pc:sldChg>
      <pc:sldChg chg="addSp delSp modSp new">
        <pc:chgData name="kucingbadut5@gmail.com" userId="e286fa3b82a9c0fb" providerId="LiveId" clId="{FE831416-5424-224E-A677-F091958FD5CE}" dt="2022-09-30T11:49:34.045" v="637"/>
        <pc:sldMkLst>
          <pc:docMk/>
          <pc:sldMk cId="3023792151" sldId="260"/>
        </pc:sldMkLst>
        <pc:spChg chg="mod">
          <ac:chgData name="kucingbadut5@gmail.com" userId="e286fa3b82a9c0fb" providerId="LiveId" clId="{FE831416-5424-224E-A677-F091958FD5CE}" dt="2022-09-30T11:47:39.929" v="612" actId="20577"/>
          <ac:spMkLst>
            <pc:docMk/>
            <pc:sldMk cId="3023792151" sldId="260"/>
            <ac:spMk id="2" creationId="{AB3C7609-3013-92EB-40D9-3A8BDC5E1E9C}"/>
          </ac:spMkLst>
        </pc:spChg>
        <pc:spChg chg="del">
          <ac:chgData name="kucingbadut5@gmail.com" userId="e286fa3b82a9c0fb" providerId="LiveId" clId="{FE831416-5424-224E-A677-F091958FD5CE}" dt="2022-09-30T11:48:10.728" v="615" actId="931"/>
          <ac:spMkLst>
            <pc:docMk/>
            <pc:sldMk cId="3023792151" sldId="260"/>
            <ac:spMk id="3" creationId="{DA06B2E7-C199-CBE2-B403-FC140E0F6BA6}"/>
          </ac:spMkLst>
        </pc:spChg>
        <pc:spChg chg="add mod">
          <ac:chgData name="kucingbadut5@gmail.com" userId="e286fa3b82a9c0fb" providerId="LiveId" clId="{FE831416-5424-224E-A677-F091958FD5CE}" dt="2022-09-30T11:49:08.532" v="628" actId="1076"/>
          <ac:spMkLst>
            <pc:docMk/>
            <pc:sldMk cId="3023792151" sldId="260"/>
            <ac:spMk id="5" creationId="{D6F360EC-DA0C-935B-7111-30A2EA81E1D3}"/>
          </ac:spMkLst>
        </pc:spChg>
        <pc:spChg chg="add del mod">
          <ac:chgData name="kucingbadut5@gmail.com" userId="e286fa3b82a9c0fb" providerId="LiveId" clId="{FE831416-5424-224E-A677-F091958FD5CE}" dt="2022-09-30T11:48:53.041" v="622" actId="931"/>
          <ac:spMkLst>
            <pc:docMk/>
            <pc:sldMk cId="3023792151" sldId="260"/>
            <ac:spMk id="8" creationId="{CE3D8518-562E-6D72-D14F-89D3C5AD72E7}"/>
          </ac:spMkLst>
        </pc:spChg>
        <pc:spChg chg="add mod">
          <ac:chgData name="kucingbadut5@gmail.com" userId="e286fa3b82a9c0fb" providerId="LiveId" clId="{FE831416-5424-224E-A677-F091958FD5CE}" dt="2022-09-30T11:49:34.045" v="637"/>
          <ac:spMkLst>
            <pc:docMk/>
            <pc:sldMk cId="3023792151" sldId="260"/>
            <ac:spMk id="11" creationId="{90F3E5C5-0718-E8F4-9678-41B3682A2E71}"/>
          </ac:spMkLst>
        </pc:spChg>
        <pc:picChg chg="add del mod ord">
          <ac:chgData name="kucingbadut5@gmail.com" userId="e286fa3b82a9c0fb" providerId="LiveId" clId="{FE831416-5424-224E-A677-F091958FD5CE}" dt="2022-09-30T11:48:42.273" v="621" actId="478"/>
          <ac:picMkLst>
            <pc:docMk/>
            <pc:sldMk cId="3023792151" sldId="260"/>
            <ac:picMk id="6" creationId="{D73BC820-E075-B7B7-1E6D-5190E4DDB4B3}"/>
          </ac:picMkLst>
        </pc:picChg>
        <pc:picChg chg="add mod ord">
          <ac:chgData name="kucingbadut5@gmail.com" userId="e286fa3b82a9c0fb" providerId="LiveId" clId="{FE831416-5424-224E-A677-F091958FD5CE}" dt="2022-09-30T11:49:21.482" v="632" actId="1076"/>
          <ac:picMkLst>
            <pc:docMk/>
            <pc:sldMk cId="3023792151" sldId="260"/>
            <ac:picMk id="9" creationId="{F6D561A9-9C9C-08A4-FFAC-DF40417BF05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A0F48F8-3AC7-578C-DE39-0E17B4293503}"/>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0081F15D-19F2-B8ED-2661-BAC2F3B3A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4A0FCB0A-C0B4-B775-4142-0644D3C647C0}"/>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5" name="Tampungan Kaki 4">
            <a:extLst>
              <a:ext uri="{FF2B5EF4-FFF2-40B4-BE49-F238E27FC236}">
                <a16:creationId xmlns:a16="http://schemas.microsoft.com/office/drawing/2014/main" id="{CFBB90B2-4A1D-AA8E-CB26-A910E60831F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6CCA3545-6957-4DEC-2E11-E5CF2D25E85B}"/>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352349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2358B12-A575-1F94-D7A2-C8B754B240F0}"/>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E77F28E9-6C55-6296-ADA3-CC1692147E84}"/>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FC70B35B-5BD3-71DE-801F-6AD56A24B394}"/>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5" name="Tampungan Kaki 4">
            <a:extLst>
              <a:ext uri="{FF2B5EF4-FFF2-40B4-BE49-F238E27FC236}">
                <a16:creationId xmlns:a16="http://schemas.microsoft.com/office/drawing/2014/main" id="{BE4CE5F3-1B11-370E-B5A9-80FCDE22A4B9}"/>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617330C1-F975-CC93-C900-7583CCB80087}"/>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77958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A2985027-2007-ED3A-9287-7BC610867E17}"/>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876AC442-CE9E-36DF-4D71-2E9FE5320B68}"/>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D27E4E03-2C37-40AF-BA04-12B51F04D2C1}"/>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5" name="Tampungan Kaki 4">
            <a:extLst>
              <a:ext uri="{FF2B5EF4-FFF2-40B4-BE49-F238E27FC236}">
                <a16:creationId xmlns:a16="http://schemas.microsoft.com/office/drawing/2014/main" id="{BC0F905D-8160-7D91-C885-04032CD5D966}"/>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27320D27-DF8D-C731-C063-4BAB6FFD1CD7}"/>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8446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D80B1DA-DE7D-66D0-667A-9DB838C91753}"/>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A3B21089-6E56-361F-6B8C-E23DEB4B8344}"/>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740D639-255A-CB6B-D32B-6E9FBEA2AE0E}"/>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5" name="Tampungan Kaki 4">
            <a:extLst>
              <a:ext uri="{FF2B5EF4-FFF2-40B4-BE49-F238E27FC236}">
                <a16:creationId xmlns:a16="http://schemas.microsoft.com/office/drawing/2014/main" id="{5B77D67B-B101-C487-C210-6A18521E0C7A}"/>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FF9564B5-C744-3ABD-696E-5BECE993BEF5}"/>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283229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BE7B6FC-8A19-B110-385A-AF149D12F1B3}"/>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FC4BEEFC-DEAD-6794-B935-33DB16CEF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634D6EA3-1332-ED70-8E29-D1316C3AFBCC}"/>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5" name="Tampungan Kaki 4">
            <a:extLst>
              <a:ext uri="{FF2B5EF4-FFF2-40B4-BE49-F238E27FC236}">
                <a16:creationId xmlns:a16="http://schemas.microsoft.com/office/drawing/2014/main" id="{FEEB1891-8F09-8708-B368-2156409C3E16}"/>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52BFB7A-8126-5540-B1A8-007CECF48D9E}"/>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365759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056DCF2-CFDB-5CA8-CAAC-A0F5D4687F1F}"/>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38B441B5-4882-A8D6-33C3-089DC2D759FD}"/>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3A0E92BB-8834-E75F-281E-D9FE5B195C66}"/>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214D6E1F-A15B-BE2F-B096-31650CCC738E}"/>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6" name="Tampungan Kaki 5">
            <a:extLst>
              <a:ext uri="{FF2B5EF4-FFF2-40B4-BE49-F238E27FC236}">
                <a16:creationId xmlns:a16="http://schemas.microsoft.com/office/drawing/2014/main" id="{8D72940E-872D-897C-47CF-A5F055D4F75C}"/>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AD85A11E-0587-400F-E522-6BBA811BB11B}"/>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142534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7DF3BA5-426C-60FD-6112-0739FA99D2C6}"/>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89C9A758-A915-7A4F-FB52-B4BBCD3DC7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A28B5327-EDEB-E117-CE1D-472951A4497D}"/>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E10C65F2-2F16-98ED-9A31-E5CFBE225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3774FEEF-7794-F082-9C5A-B164A3756104}"/>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E6B19ADB-FF4B-ABB2-B11E-96F9347D749B}"/>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8" name="Tampungan Kaki 7">
            <a:extLst>
              <a:ext uri="{FF2B5EF4-FFF2-40B4-BE49-F238E27FC236}">
                <a16:creationId xmlns:a16="http://schemas.microsoft.com/office/drawing/2014/main" id="{D8A9F316-AA1D-C21B-C3FD-1BC6D37F0D95}"/>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5D76A16C-1281-4479-CF9C-246FA64D593F}"/>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54785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7B5D5E2-3CEA-0307-C9BD-FCC058422761}"/>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B08422A1-45E2-E26F-1B9D-1D444E868831}"/>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4" name="Tampungan Kaki 3">
            <a:extLst>
              <a:ext uri="{FF2B5EF4-FFF2-40B4-BE49-F238E27FC236}">
                <a16:creationId xmlns:a16="http://schemas.microsoft.com/office/drawing/2014/main" id="{D4F6A03E-DDEF-C8EF-F1F9-9E2C01643268}"/>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74E62C72-4BF0-D74F-3484-D10C348930B0}"/>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42686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579E85B7-E032-3039-C6A2-BE78B99E0F41}"/>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3" name="Tampungan Kaki 2">
            <a:extLst>
              <a:ext uri="{FF2B5EF4-FFF2-40B4-BE49-F238E27FC236}">
                <a16:creationId xmlns:a16="http://schemas.microsoft.com/office/drawing/2014/main" id="{30ADAEFC-6510-2A68-8F57-67EECDD965E4}"/>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36374374-0BE8-5F45-438D-111EEE9AD064}"/>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375203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746D471-2EE6-1CA3-21B1-7212968F0915}"/>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B132C890-ED45-0C21-F3D8-F41519F62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581D665A-A61E-1EE8-B6EB-E5457919D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DF3FAAA2-C695-4633-61DD-C6BB31147AC1}"/>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6" name="Tampungan Kaki 5">
            <a:extLst>
              <a:ext uri="{FF2B5EF4-FFF2-40B4-BE49-F238E27FC236}">
                <a16:creationId xmlns:a16="http://schemas.microsoft.com/office/drawing/2014/main" id="{EF6C221D-15BE-DBD5-F055-258D9F8CE352}"/>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D0B4587D-3103-8C1B-C1E5-AE2DA6B70410}"/>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18747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61A013C-552D-5E1D-4187-A882AA4C10F4}"/>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EDBE4410-F307-4BEA-A16B-F4FAC4F72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2DC4CB46-28FD-6894-50B8-289678F53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76877C7-08C2-11D5-E96E-76DAE3572CB8}"/>
              </a:ext>
            </a:extLst>
          </p:cNvPr>
          <p:cNvSpPr>
            <a:spLocks noGrp="1"/>
          </p:cNvSpPr>
          <p:nvPr>
            <p:ph type="dt" sz="half" idx="10"/>
          </p:nvPr>
        </p:nvSpPr>
        <p:spPr/>
        <p:txBody>
          <a:bodyPr/>
          <a:lstStyle/>
          <a:p>
            <a:fld id="{CC9CFB12-2F18-8549-B3A8-F51E13B89DCA}" type="datetimeFigureOut">
              <a:rPr lang="id-ID"/>
              <a:t>30/09/2022</a:t>
            </a:fld>
            <a:endParaRPr lang="id-ID"/>
          </a:p>
        </p:txBody>
      </p:sp>
      <p:sp>
        <p:nvSpPr>
          <p:cNvPr id="6" name="Tampungan Kaki 5">
            <a:extLst>
              <a:ext uri="{FF2B5EF4-FFF2-40B4-BE49-F238E27FC236}">
                <a16:creationId xmlns:a16="http://schemas.microsoft.com/office/drawing/2014/main" id="{97D12A77-FAA3-1BAB-69B9-766E79B664EF}"/>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D2101A5F-0C33-E17A-0192-7EAB8E322D14}"/>
              </a:ext>
            </a:extLst>
          </p:cNvPr>
          <p:cNvSpPr>
            <a:spLocks noGrp="1"/>
          </p:cNvSpPr>
          <p:nvPr>
            <p:ph type="sldNum" sz="quarter" idx="12"/>
          </p:nvPr>
        </p:nvSpPr>
        <p:spPr/>
        <p:txBody>
          <a:bodyPr/>
          <a:lstStyle/>
          <a:p>
            <a:fld id="{90C36926-B3B4-7047-9EED-E00CA39AA23E}" type="slidenum">
              <a:rPr lang="id-ID"/>
              <a:t>‹#›</a:t>
            </a:fld>
            <a:endParaRPr lang="id-ID"/>
          </a:p>
        </p:txBody>
      </p:sp>
    </p:spTree>
    <p:extLst>
      <p:ext uri="{BB962C8B-B14F-4D97-AF65-F5344CB8AC3E}">
        <p14:creationId xmlns:p14="http://schemas.microsoft.com/office/powerpoint/2010/main" val="192900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9D08D525-FA17-B71A-975C-932185A1E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A3C5FEC2-4611-FA6E-AE84-49D8709E0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59230F55-21CD-B572-3753-761DC5F68B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CFB12-2F18-8549-B3A8-F51E13B89DCA}" type="datetimeFigureOut">
              <a:rPr lang="id-ID"/>
              <a:t>30/09/2022</a:t>
            </a:fld>
            <a:endParaRPr lang="id-ID"/>
          </a:p>
        </p:txBody>
      </p:sp>
      <p:sp>
        <p:nvSpPr>
          <p:cNvPr id="5" name="Tampungan Kaki 4">
            <a:extLst>
              <a:ext uri="{FF2B5EF4-FFF2-40B4-BE49-F238E27FC236}">
                <a16:creationId xmlns:a16="http://schemas.microsoft.com/office/drawing/2014/main" id="{77073329-3571-1462-7E73-40682856F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1595B207-05A8-BA8E-62C6-5B1F27485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36926-B3B4-7047-9EED-E00CA39AA23E}" type="slidenum">
              <a:rPr lang="id-ID"/>
              <a:t>‹#›</a:t>
            </a:fld>
            <a:endParaRPr lang="id-ID"/>
          </a:p>
        </p:txBody>
      </p:sp>
    </p:spTree>
    <p:extLst>
      <p:ext uri="{BB962C8B-B14F-4D97-AF65-F5344CB8AC3E}">
        <p14:creationId xmlns:p14="http://schemas.microsoft.com/office/powerpoint/2010/main" val="35142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850AE5D-2A6F-E6D0-48D9-BD76C60019F7}"/>
              </a:ext>
            </a:extLst>
          </p:cNvPr>
          <p:cNvSpPr>
            <a:spLocks noGrp="1"/>
          </p:cNvSpPr>
          <p:nvPr>
            <p:ph type="ctrTitle"/>
          </p:nvPr>
        </p:nvSpPr>
        <p:spPr>
          <a:xfrm>
            <a:off x="1524000" y="1819538"/>
            <a:ext cx="9144000" cy="2387600"/>
          </a:xfrm>
        </p:spPr>
        <p:txBody>
          <a:bodyPr>
            <a:normAutofit/>
          </a:bodyPr>
          <a:lstStyle/>
          <a:p>
            <a:r>
              <a:rPr lang="id-ID"/>
              <a:t>PANCASILA SEBAGAI SISTEM </a:t>
            </a:r>
            <a:br>
              <a:rPr lang="id-ID"/>
            </a:br>
            <a:r>
              <a:rPr lang="id-ID"/>
              <a:t>ETIKA</a:t>
            </a:r>
          </a:p>
        </p:txBody>
      </p:sp>
      <p:sp>
        <p:nvSpPr>
          <p:cNvPr id="3" name="Subjudul 2">
            <a:extLst>
              <a:ext uri="{FF2B5EF4-FFF2-40B4-BE49-F238E27FC236}">
                <a16:creationId xmlns:a16="http://schemas.microsoft.com/office/drawing/2014/main" id="{67617940-70EB-EF7C-C082-65684595CA96}"/>
              </a:ext>
            </a:extLst>
          </p:cNvPr>
          <p:cNvSpPr>
            <a:spLocks noGrp="1"/>
          </p:cNvSpPr>
          <p:nvPr>
            <p:ph type="subTitle" idx="1"/>
          </p:nvPr>
        </p:nvSpPr>
        <p:spPr>
          <a:xfrm>
            <a:off x="6096000" y="-228667"/>
            <a:ext cx="4377911" cy="2387600"/>
          </a:xfrm>
        </p:spPr>
        <p:txBody>
          <a:bodyPr>
            <a:normAutofit/>
          </a:bodyPr>
          <a:lstStyle/>
          <a:p>
            <a:r>
              <a:rPr lang="id-ID"/>
              <a:t>KELOMPOK 7:</a:t>
            </a:r>
          </a:p>
          <a:p>
            <a:r>
              <a:rPr lang="id-ID"/>
              <a:t>RABIUL FADHIL</a:t>
            </a:r>
          </a:p>
          <a:p>
            <a:r>
              <a:rPr lang="id-ID"/>
              <a:t>BADRATUNNAFIS</a:t>
            </a:r>
          </a:p>
          <a:p>
            <a:r>
              <a:rPr lang="id-ID"/>
              <a:t>MUHAMMAD NUH</a:t>
            </a:r>
          </a:p>
          <a:p>
            <a:endParaRPr lang="id-ID"/>
          </a:p>
          <a:p>
            <a:endParaRPr lang="id-ID"/>
          </a:p>
        </p:txBody>
      </p:sp>
      <p:sp>
        <p:nvSpPr>
          <p:cNvPr id="4" name="Kotak Teks 3">
            <a:extLst>
              <a:ext uri="{FF2B5EF4-FFF2-40B4-BE49-F238E27FC236}">
                <a16:creationId xmlns:a16="http://schemas.microsoft.com/office/drawing/2014/main" id="{3F1CC22E-4EEB-EFA7-3470-71314A720785}"/>
              </a:ext>
            </a:extLst>
          </p:cNvPr>
          <p:cNvSpPr txBox="1"/>
          <p:nvPr/>
        </p:nvSpPr>
        <p:spPr>
          <a:xfrm>
            <a:off x="5182823" y="2583706"/>
            <a:ext cx="1828800" cy="1828800"/>
          </a:xfrm>
          <a:prstGeom prst="rect">
            <a:avLst/>
          </a:prstGeom>
          <a:noFill/>
        </p:spPr>
        <p:txBody>
          <a:bodyPr wrap="square" rtlCol="0">
            <a:spAutoFit/>
          </a:bodyPr>
          <a:lstStyle/>
          <a:p>
            <a:pPr algn="l"/>
            <a:endParaRPr lang="id-ID"/>
          </a:p>
        </p:txBody>
      </p:sp>
      <p:pic>
        <p:nvPicPr>
          <p:cNvPr id="5" name="Gambar 5">
            <a:extLst>
              <a:ext uri="{FF2B5EF4-FFF2-40B4-BE49-F238E27FC236}">
                <a16:creationId xmlns:a16="http://schemas.microsoft.com/office/drawing/2014/main" id="{965C9F42-6354-E43C-23D5-C6FFB5811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00" y="-201438"/>
            <a:ext cx="12812196" cy="7399087"/>
          </a:xfrm>
          <a:prstGeom prst="rect">
            <a:avLst/>
          </a:prstGeom>
        </p:spPr>
      </p:pic>
      <p:sp>
        <p:nvSpPr>
          <p:cNvPr id="7" name="Judul 1">
            <a:extLst>
              <a:ext uri="{FF2B5EF4-FFF2-40B4-BE49-F238E27FC236}">
                <a16:creationId xmlns:a16="http://schemas.microsoft.com/office/drawing/2014/main" id="{11524C71-6208-890B-BC40-D62720143A36}"/>
              </a:ext>
            </a:extLst>
          </p:cNvPr>
          <p:cNvSpPr>
            <a:spLocks noGrp="1"/>
          </p:cNvSpPr>
          <p:nvPr>
            <p:ph type="ctrTitle"/>
          </p:nvPr>
        </p:nvSpPr>
        <p:spPr>
          <a:xfrm>
            <a:off x="1815736" y="965133"/>
            <a:ext cx="9144000" cy="2387600"/>
          </a:xfrm>
        </p:spPr>
        <p:txBody>
          <a:bodyPr>
            <a:normAutofit/>
          </a:bodyPr>
          <a:lstStyle/>
          <a:p>
            <a:r>
              <a:rPr lang="id-ID" u="sng">
                <a:solidFill>
                  <a:schemeClr val="accent1"/>
                </a:solidFill>
              </a:rPr>
              <a:t>PANCASILA SEBAGAI SISTEM </a:t>
            </a:r>
            <a:br>
              <a:rPr lang="id-ID" u="sng">
                <a:solidFill>
                  <a:schemeClr val="accent1"/>
                </a:solidFill>
              </a:rPr>
            </a:br>
            <a:r>
              <a:rPr lang="id-ID" u="sng">
                <a:solidFill>
                  <a:schemeClr val="accent1"/>
                </a:solidFill>
              </a:rPr>
              <a:t>ETIKA</a:t>
            </a:r>
          </a:p>
        </p:txBody>
      </p:sp>
      <p:sp>
        <p:nvSpPr>
          <p:cNvPr id="9" name="Subjudul 2">
            <a:extLst>
              <a:ext uri="{FF2B5EF4-FFF2-40B4-BE49-F238E27FC236}">
                <a16:creationId xmlns:a16="http://schemas.microsoft.com/office/drawing/2014/main" id="{656ED3B1-1461-EA9D-EC3F-3EA724E3B28A}"/>
              </a:ext>
            </a:extLst>
          </p:cNvPr>
          <p:cNvSpPr>
            <a:spLocks noGrp="1"/>
          </p:cNvSpPr>
          <p:nvPr>
            <p:ph type="subTitle" idx="1"/>
          </p:nvPr>
        </p:nvSpPr>
        <p:spPr>
          <a:xfrm>
            <a:off x="4198780" y="3438111"/>
            <a:ext cx="4377911" cy="2387600"/>
          </a:xfrm>
        </p:spPr>
        <p:txBody>
          <a:bodyPr>
            <a:normAutofit/>
          </a:bodyPr>
          <a:lstStyle/>
          <a:p>
            <a:r>
              <a:rPr lang="id-ID">
                <a:solidFill>
                  <a:schemeClr val="bg2"/>
                </a:solidFill>
              </a:rPr>
              <a:t>KELOMPOK 7:</a:t>
            </a:r>
          </a:p>
          <a:p>
            <a:r>
              <a:rPr lang="id-ID">
                <a:solidFill>
                  <a:schemeClr val="bg2"/>
                </a:solidFill>
              </a:rPr>
              <a:t>RABIUL FADHIL</a:t>
            </a:r>
          </a:p>
          <a:p>
            <a:r>
              <a:rPr lang="id-ID">
                <a:solidFill>
                  <a:schemeClr val="bg2"/>
                </a:solidFill>
              </a:rPr>
              <a:t>BADRATUNNAFIS</a:t>
            </a:r>
          </a:p>
          <a:p>
            <a:r>
              <a:rPr lang="id-ID">
                <a:solidFill>
                  <a:schemeClr val="bg2"/>
                </a:solidFill>
              </a:rPr>
              <a:t>MUHAMMAD NUH</a:t>
            </a:r>
          </a:p>
          <a:p>
            <a:endParaRPr lang="id-ID">
              <a:solidFill>
                <a:schemeClr val="bg2"/>
              </a:solidFill>
            </a:endParaRPr>
          </a:p>
          <a:p>
            <a:endParaRPr lang="id-ID">
              <a:solidFill>
                <a:schemeClr val="bg2"/>
              </a:solidFill>
            </a:endParaRPr>
          </a:p>
        </p:txBody>
      </p:sp>
    </p:spTree>
    <p:extLst>
      <p:ext uri="{BB962C8B-B14F-4D97-AF65-F5344CB8AC3E}">
        <p14:creationId xmlns:p14="http://schemas.microsoft.com/office/powerpoint/2010/main" val="1846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6F5502B-1E0B-DF39-4E77-FB2059568559}"/>
              </a:ext>
            </a:extLst>
          </p:cNvPr>
          <p:cNvSpPr>
            <a:spLocks noGrp="1"/>
          </p:cNvSpPr>
          <p:nvPr>
            <p:ph type="title"/>
          </p:nvPr>
        </p:nvSpPr>
        <p:spPr/>
        <p:txBody>
          <a:bodyPr/>
          <a:lstStyle/>
          <a:p>
            <a:pPr marL="571500" indent="-571500">
              <a:buFont typeface="Arial" panose="020B0604020202020204" pitchFamily="34" charset="0"/>
              <a:buChar char="•"/>
            </a:pPr>
            <a:r>
              <a:rPr lang="id-ID"/>
              <a:t>Pengertian Pancasila</a:t>
            </a:r>
          </a:p>
        </p:txBody>
      </p:sp>
      <p:sp>
        <p:nvSpPr>
          <p:cNvPr id="3" name="Tampungan Konten 2">
            <a:extLst>
              <a:ext uri="{FF2B5EF4-FFF2-40B4-BE49-F238E27FC236}">
                <a16:creationId xmlns:a16="http://schemas.microsoft.com/office/drawing/2014/main" id="{B320A6C0-6619-4ACE-D2A8-10F8A447D915}"/>
              </a:ext>
            </a:extLst>
          </p:cNvPr>
          <p:cNvSpPr>
            <a:spLocks noGrp="1"/>
          </p:cNvSpPr>
          <p:nvPr>
            <p:ph idx="1"/>
          </p:nvPr>
        </p:nvSpPr>
        <p:spPr/>
        <p:txBody>
          <a:bodyPr/>
          <a:lstStyle/>
          <a:p>
            <a:pPr marL="0" indent="0">
              <a:buNone/>
            </a:pPr>
            <a:r>
              <a:rPr lang="id-ID"/>
              <a:t>Pancasila adalah pilar ideologis negara Indonesia. Nama ini terdiri dari dua kata dari bahasa Sanskerta: पञ्च “pañca” berarti lima dan शीला “śīla" berarti prinsip atau asas. Pancasila merupakan rumusan dan pedoman kehidupan berbangsa dan bernegara bagi seluruh rakyat Indonesia. </a:t>
            </a:r>
          </a:p>
        </p:txBody>
      </p:sp>
      <p:sp>
        <p:nvSpPr>
          <p:cNvPr id="6" name="Tampungan Konten 2">
            <a:extLst>
              <a:ext uri="{FF2B5EF4-FFF2-40B4-BE49-F238E27FC236}">
                <a16:creationId xmlns:a16="http://schemas.microsoft.com/office/drawing/2014/main" id="{254457A6-2814-9286-B365-158A1A17CFAA}"/>
              </a:ext>
            </a:extLst>
          </p:cNvPr>
          <p:cNvSpPr>
            <a:spLocks noGrp="1"/>
          </p:cNvSpPr>
          <p:nvPr>
            <p:ph idx="4294967295"/>
          </p:nvPr>
        </p:nvSpPr>
        <p:spPr>
          <a:xfrm>
            <a:off x="305778" y="1690688"/>
            <a:ext cx="11153775" cy="2149475"/>
          </a:xfrm>
        </p:spPr>
        <p:txBody>
          <a:bodyPr/>
          <a:lstStyle/>
          <a:p>
            <a:pPr marL="0" indent="0">
              <a:buNone/>
            </a:pPr>
            <a:r>
              <a:rPr lang="id-ID">
                <a:solidFill>
                  <a:schemeClr val="accent4"/>
                </a:solidFill>
              </a:rPr>
              <a:t>Pancasila adalah pilar ideologis negara Indonesia. Nama ini terdiri dari dua kata dari bahasa Sanskerta: पञ्च “pañca” berarti lima dan शीला “śīla" berarti prinsip atau asas. Pancasila merupakan rumusan dan pedoman kehidupan berbangsa dan bernegara bagi seluruh rakyat Indonesia. </a:t>
            </a:r>
          </a:p>
        </p:txBody>
      </p:sp>
      <p:sp>
        <p:nvSpPr>
          <p:cNvPr id="8" name="Judul 1">
            <a:extLst>
              <a:ext uri="{FF2B5EF4-FFF2-40B4-BE49-F238E27FC236}">
                <a16:creationId xmlns:a16="http://schemas.microsoft.com/office/drawing/2014/main" id="{2559F91B-6527-8259-C29E-3C96A8A7F31D}"/>
              </a:ext>
            </a:extLst>
          </p:cNvPr>
          <p:cNvSpPr>
            <a:spLocks noGrp="1"/>
          </p:cNvSpPr>
          <p:nvPr>
            <p:ph type="title" idx="4294967295"/>
          </p:nvPr>
        </p:nvSpPr>
        <p:spPr>
          <a:xfrm>
            <a:off x="305778" y="487635"/>
            <a:ext cx="10515600" cy="1325563"/>
          </a:xfrm>
        </p:spPr>
        <p:txBody>
          <a:bodyPr/>
          <a:lstStyle/>
          <a:p>
            <a:pPr marL="571500" indent="-571500">
              <a:buFont typeface="Arial" panose="020B0604020202020204" pitchFamily="34" charset="0"/>
              <a:buChar char="•"/>
            </a:pPr>
            <a:r>
              <a:rPr lang="id-ID">
                <a:solidFill>
                  <a:schemeClr val="bg1"/>
                </a:solidFill>
              </a:rPr>
              <a:t>Pengertian Pancasila</a:t>
            </a:r>
          </a:p>
        </p:txBody>
      </p:sp>
      <p:pic>
        <p:nvPicPr>
          <p:cNvPr id="4" name="Gambar 4">
            <a:extLst>
              <a:ext uri="{FF2B5EF4-FFF2-40B4-BE49-F238E27FC236}">
                <a16:creationId xmlns:a16="http://schemas.microsoft.com/office/drawing/2014/main" id="{71329252-442F-BA28-B6DB-3214C7B60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39" y="-302014"/>
            <a:ext cx="13292408" cy="8284353"/>
          </a:xfrm>
          <a:prstGeom prst="rect">
            <a:avLst/>
          </a:prstGeom>
        </p:spPr>
      </p:pic>
      <p:sp>
        <p:nvSpPr>
          <p:cNvPr id="7" name="Tampungan Konten 2">
            <a:extLst>
              <a:ext uri="{FF2B5EF4-FFF2-40B4-BE49-F238E27FC236}">
                <a16:creationId xmlns:a16="http://schemas.microsoft.com/office/drawing/2014/main" id="{03C301EC-03CD-58EC-0E27-DB8A07107A7B}"/>
              </a:ext>
            </a:extLst>
          </p:cNvPr>
          <p:cNvSpPr>
            <a:spLocks noGrp="1"/>
          </p:cNvSpPr>
          <p:nvPr>
            <p:ph idx="4294967295"/>
          </p:nvPr>
        </p:nvSpPr>
        <p:spPr>
          <a:xfrm>
            <a:off x="305778" y="668062"/>
            <a:ext cx="11153775" cy="2149475"/>
          </a:xfrm>
        </p:spPr>
        <p:txBody>
          <a:bodyPr/>
          <a:lstStyle/>
          <a:p>
            <a:pPr marL="0" indent="0">
              <a:buNone/>
            </a:pPr>
            <a:r>
              <a:rPr lang="id-ID">
                <a:solidFill>
                  <a:srgbClr val="FFFF00"/>
                </a:solidFill>
              </a:rPr>
              <a:t>Pancasila berasal dari dua kata yaitu panca dan sila. Panca artinya lima, sedangkan sila artinya dasar atau peraturan tingkah laku yang baik, yang penting atau senonoh. Jadi, Pancasila adalah lima dasar yang dijadikan acuan dalam bersikap dan bertingkah laku. </a:t>
            </a:r>
          </a:p>
          <a:p>
            <a:pPr marL="0" indent="0">
              <a:buNone/>
            </a:pPr>
            <a:endParaRPr lang="id-ID">
              <a:solidFill>
                <a:srgbClr val="FFFF00"/>
              </a:solidFill>
            </a:endParaRPr>
          </a:p>
          <a:p>
            <a:pPr marL="0" indent="0">
              <a:buNone/>
            </a:pPr>
            <a:endParaRPr lang="id-ID">
              <a:solidFill>
                <a:srgbClr val="FFFF00"/>
              </a:solidFill>
            </a:endParaRPr>
          </a:p>
        </p:txBody>
      </p:sp>
      <p:sp>
        <p:nvSpPr>
          <p:cNvPr id="10" name="Judul 1">
            <a:extLst>
              <a:ext uri="{FF2B5EF4-FFF2-40B4-BE49-F238E27FC236}">
                <a16:creationId xmlns:a16="http://schemas.microsoft.com/office/drawing/2014/main" id="{93D23A99-4EF2-1593-3FCF-AB47A84516E5}"/>
              </a:ext>
            </a:extLst>
          </p:cNvPr>
          <p:cNvSpPr>
            <a:spLocks noGrp="1"/>
          </p:cNvSpPr>
          <p:nvPr>
            <p:ph type="title"/>
          </p:nvPr>
        </p:nvSpPr>
        <p:spPr>
          <a:xfrm>
            <a:off x="833843" y="-467665"/>
            <a:ext cx="10515600" cy="1325563"/>
          </a:xfrm>
        </p:spPr>
        <p:txBody>
          <a:bodyPr/>
          <a:lstStyle/>
          <a:p>
            <a:pPr marL="571500" indent="-571500">
              <a:buFont typeface="Arial" panose="020B0604020202020204" pitchFamily="34" charset="0"/>
              <a:buChar char="•"/>
            </a:pPr>
            <a:r>
              <a:rPr lang="id-ID">
                <a:solidFill>
                  <a:schemeClr val="bg1"/>
                </a:solidFill>
              </a:rPr>
              <a:t>Pengertian Pancasila</a:t>
            </a:r>
          </a:p>
        </p:txBody>
      </p:sp>
      <p:sp>
        <p:nvSpPr>
          <p:cNvPr id="12" name="Tampungan Konten 2">
            <a:extLst>
              <a:ext uri="{FF2B5EF4-FFF2-40B4-BE49-F238E27FC236}">
                <a16:creationId xmlns:a16="http://schemas.microsoft.com/office/drawing/2014/main" id="{1D679F6E-29A8-31AA-1CA8-D29706885A69}"/>
              </a:ext>
            </a:extLst>
          </p:cNvPr>
          <p:cNvSpPr>
            <a:spLocks noGrp="1"/>
          </p:cNvSpPr>
          <p:nvPr>
            <p:ph idx="4294967295"/>
          </p:nvPr>
        </p:nvSpPr>
        <p:spPr>
          <a:xfrm>
            <a:off x="305778" y="5660596"/>
            <a:ext cx="11153775" cy="2149475"/>
          </a:xfrm>
        </p:spPr>
        <p:txBody>
          <a:bodyPr/>
          <a:lstStyle/>
          <a:p>
            <a:pPr marL="0" indent="0">
              <a:buNone/>
            </a:pPr>
            <a:r>
              <a:rPr lang="id-ID">
                <a:solidFill>
                  <a:srgbClr val="FFFF00"/>
                </a:solidFill>
              </a:rPr>
              <a:t>Etika adalah filsafat berkaitan dengan nilai-nilai tentang baik dan buruknya tindakan dan kesusilaan.</a:t>
            </a:r>
          </a:p>
        </p:txBody>
      </p:sp>
      <p:sp>
        <p:nvSpPr>
          <p:cNvPr id="14" name="Judul 1">
            <a:extLst>
              <a:ext uri="{FF2B5EF4-FFF2-40B4-BE49-F238E27FC236}">
                <a16:creationId xmlns:a16="http://schemas.microsoft.com/office/drawing/2014/main" id="{44B24F23-B9E0-9675-A39E-F9FE1F731E92}"/>
              </a:ext>
            </a:extLst>
          </p:cNvPr>
          <p:cNvSpPr>
            <a:spLocks noGrp="1"/>
          </p:cNvSpPr>
          <p:nvPr>
            <p:ph type="title"/>
          </p:nvPr>
        </p:nvSpPr>
        <p:spPr>
          <a:xfrm>
            <a:off x="624865" y="4637970"/>
            <a:ext cx="10515600" cy="1325563"/>
          </a:xfrm>
        </p:spPr>
        <p:txBody>
          <a:bodyPr/>
          <a:lstStyle/>
          <a:p>
            <a:pPr marL="571500" indent="-571500">
              <a:buFont typeface="Arial" panose="020B0604020202020204" pitchFamily="34" charset="0"/>
              <a:buChar char="•"/>
            </a:pPr>
            <a:r>
              <a:rPr lang="id-ID">
                <a:solidFill>
                  <a:schemeClr val="bg1"/>
                </a:solidFill>
              </a:rPr>
              <a:t>Pengertian etika</a:t>
            </a:r>
          </a:p>
        </p:txBody>
      </p:sp>
      <p:sp>
        <p:nvSpPr>
          <p:cNvPr id="16" name="Judul 1">
            <a:extLst>
              <a:ext uri="{FF2B5EF4-FFF2-40B4-BE49-F238E27FC236}">
                <a16:creationId xmlns:a16="http://schemas.microsoft.com/office/drawing/2014/main" id="{E159D1C9-91C9-AE03-4334-758349CB7700}"/>
              </a:ext>
            </a:extLst>
          </p:cNvPr>
          <p:cNvSpPr>
            <a:spLocks noGrp="1"/>
          </p:cNvSpPr>
          <p:nvPr>
            <p:ph type="title"/>
          </p:nvPr>
        </p:nvSpPr>
        <p:spPr>
          <a:xfrm>
            <a:off x="732447" y="2227436"/>
            <a:ext cx="10515600" cy="1325563"/>
          </a:xfrm>
        </p:spPr>
        <p:txBody>
          <a:bodyPr/>
          <a:lstStyle/>
          <a:p>
            <a:pPr marL="571500" indent="-571500">
              <a:buFont typeface="Arial" panose="020B0604020202020204" pitchFamily="34" charset="0"/>
              <a:buChar char="•"/>
            </a:pPr>
            <a:r>
              <a:rPr lang="id-ID">
                <a:solidFill>
                  <a:schemeClr val="bg1"/>
                </a:solidFill>
              </a:rPr>
              <a:t>Pengertian sistem</a:t>
            </a:r>
          </a:p>
        </p:txBody>
      </p:sp>
      <p:sp>
        <p:nvSpPr>
          <p:cNvPr id="18" name="Tampungan Konten 2">
            <a:extLst>
              <a:ext uri="{FF2B5EF4-FFF2-40B4-BE49-F238E27FC236}">
                <a16:creationId xmlns:a16="http://schemas.microsoft.com/office/drawing/2014/main" id="{010C863D-08BC-7109-308B-F76EF5A46A7D}"/>
              </a:ext>
            </a:extLst>
          </p:cNvPr>
          <p:cNvSpPr>
            <a:spLocks noGrp="1"/>
          </p:cNvSpPr>
          <p:nvPr>
            <p:ph idx="4294967295"/>
          </p:nvPr>
        </p:nvSpPr>
        <p:spPr>
          <a:xfrm>
            <a:off x="305778" y="3349802"/>
            <a:ext cx="11153775" cy="2149475"/>
          </a:xfrm>
        </p:spPr>
        <p:txBody>
          <a:bodyPr/>
          <a:lstStyle/>
          <a:p>
            <a:pPr marL="0" indent="0">
              <a:buNone/>
            </a:pPr>
            <a:r>
              <a:rPr lang="id-ID">
                <a:solidFill>
                  <a:srgbClr val="FFFF00"/>
                </a:solidFill>
              </a:rPr>
              <a:t>Sistem adalah suatu kesatuan yang terdiri dari komponen atau elemen yang dihubungkan bersama untuk memudahkan aliran informasi, materi atau energi untuk mencapai suatu tujuan. </a:t>
            </a:r>
          </a:p>
        </p:txBody>
      </p:sp>
    </p:spTree>
    <p:extLst>
      <p:ext uri="{BB962C8B-B14F-4D97-AF65-F5344CB8AC3E}">
        <p14:creationId xmlns:p14="http://schemas.microsoft.com/office/powerpoint/2010/main" val="348273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3F7A152-3E94-2272-8427-B194A0C05B87}"/>
              </a:ext>
            </a:extLst>
          </p:cNvPr>
          <p:cNvSpPr>
            <a:spLocks noGrp="1"/>
          </p:cNvSpPr>
          <p:nvPr>
            <p:ph type="title"/>
          </p:nvPr>
        </p:nvSpPr>
        <p:spPr>
          <a:xfrm>
            <a:off x="1449757" y="218351"/>
            <a:ext cx="10515600" cy="1325563"/>
          </a:xfrm>
        </p:spPr>
        <p:txBody>
          <a:bodyPr/>
          <a:lstStyle/>
          <a:p>
            <a:r>
              <a:rPr lang="id-ID"/>
              <a:t>PANCASILA SEBAGAI SISTEM ETIKA</a:t>
            </a:r>
          </a:p>
        </p:txBody>
      </p:sp>
      <p:pic>
        <p:nvPicPr>
          <p:cNvPr id="4" name="Gambar 4">
            <a:extLst>
              <a:ext uri="{FF2B5EF4-FFF2-40B4-BE49-F238E27FC236}">
                <a16:creationId xmlns:a16="http://schemas.microsoft.com/office/drawing/2014/main" id="{4EBF3E8E-211C-25C8-E21E-0DB80F74E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44" y="-854563"/>
            <a:ext cx="13746123" cy="8567126"/>
          </a:xfrm>
        </p:spPr>
      </p:pic>
      <p:sp>
        <p:nvSpPr>
          <p:cNvPr id="6" name="Judul 1">
            <a:extLst>
              <a:ext uri="{FF2B5EF4-FFF2-40B4-BE49-F238E27FC236}">
                <a16:creationId xmlns:a16="http://schemas.microsoft.com/office/drawing/2014/main" id="{DB3F5E43-128C-8DF8-2285-07D5E6C3ABF2}"/>
              </a:ext>
            </a:extLst>
          </p:cNvPr>
          <p:cNvSpPr>
            <a:spLocks noGrp="1"/>
          </p:cNvSpPr>
          <p:nvPr>
            <p:ph type="title"/>
          </p:nvPr>
        </p:nvSpPr>
        <p:spPr>
          <a:xfrm>
            <a:off x="1449757" y="364508"/>
            <a:ext cx="10515600" cy="1325563"/>
          </a:xfrm>
        </p:spPr>
        <p:txBody>
          <a:bodyPr/>
          <a:lstStyle/>
          <a:p>
            <a:r>
              <a:rPr lang="id-ID" b="1">
                <a:solidFill>
                  <a:srgbClr val="FFFF00"/>
                </a:solidFill>
              </a:rPr>
              <a:t>PANCASILA SEBAGAI SISTEM ETIKA</a:t>
            </a:r>
          </a:p>
        </p:txBody>
      </p:sp>
      <p:sp>
        <p:nvSpPr>
          <p:cNvPr id="10" name="Judul 1">
            <a:extLst>
              <a:ext uri="{FF2B5EF4-FFF2-40B4-BE49-F238E27FC236}">
                <a16:creationId xmlns:a16="http://schemas.microsoft.com/office/drawing/2014/main" id="{568663D0-BFA4-C0D8-D0B4-A44A6955C751}"/>
              </a:ext>
            </a:extLst>
          </p:cNvPr>
          <p:cNvSpPr>
            <a:spLocks noGrp="1"/>
          </p:cNvSpPr>
          <p:nvPr>
            <p:ph type="title"/>
          </p:nvPr>
        </p:nvSpPr>
        <p:spPr>
          <a:xfrm>
            <a:off x="781488" y="3082548"/>
            <a:ext cx="10515600" cy="1173163"/>
          </a:xfrm>
        </p:spPr>
        <p:txBody>
          <a:bodyPr>
            <a:normAutofit fontScale="90000"/>
          </a:bodyPr>
          <a:lstStyle/>
          <a:p>
            <a:r>
              <a:rPr lang="id-ID" b="1">
                <a:solidFill>
                  <a:schemeClr val="bg1"/>
                </a:solidFill>
              </a:rPr>
              <a:t>Pancasila dan etika adalah dua hal yang tidak dapat dipisahkan karena merupakan suatu sistem yang membentuk satu kesatuan yang utuh, saling berkaitan satu dengan yang lain yang dijadikan pedoman dalam kehidupan bermasyarakat, berbangsa dan bernegara. </a:t>
            </a:r>
            <a:br>
              <a:rPr lang="id-ID" b="1">
                <a:solidFill>
                  <a:schemeClr val="bg1"/>
                </a:solidFill>
              </a:rPr>
            </a:br>
            <a:endParaRPr lang="id-ID" b="1">
              <a:solidFill>
                <a:schemeClr val="bg1"/>
              </a:solidFill>
            </a:endParaRPr>
          </a:p>
        </p:txBody>
      </p:sp>
    </p:spTree>
    <p:extLst>
      <p:ext uri="{BB962C8B-B14F-4D97-AF65-F5344CB8AC3E}">
        <p14:creationId xmlns:p14="http://schemas.microsoft.com/office/powerpoint/2010/main" val="241280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5B91ED7-AAA8-7442-E3AB-B1B8EE8FDE56}"/>
              </a:ext>
            </a:extLst>
          </p:cNvPr>
          <p:cNvSpPr>
            <a:spLocks noGrp="1"/>
          </p:cNvSpPr>
          <p:nvPr>
            <p:ph type="title"/>
          </p:nvPr>
        </p:nvSpPr>
        <p:spPr>
          <a:xfrm>
            <a:off x="1914540" y="2481112"/>
            <a:ext cx="10515600" cy="1325563"/>
          </a:xfrm>
        </p:spPr>
        <p:txBody>
          <a:bodyPr/>
          <a:lstStyle/>
          <a:p>
            <a:r>
              <a:rPr lang="id-ID"/>
              <a:t>KESIMPULAN</a:t>
            </a:r>
          </a:p>
        </p:txBody>
      </p:sp>
      <p:pic>
        <p:nvPicPr>
          <p:cNvPr id="7" name="Gambar 7">
            <a:extLst>
              <a:ext uri="{FF2B5EF4-FFF2-40B4-BE49-F238E27FC236}">
                <a16:creationId xmlns:a16="http://schemas.microsoft.com/office/drawing/2014/main" id="{8344FDA0-A52D-D08D-DE3D-34CD46EC39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56" y="-1842763"/>
            <a:ext cx="16520011" cy="10295922"/>
          </a:xfrm>
        </p:spPr>
      </p:pic>
      <p:sp>
        <p:nvSpPr>
          <p:cNvPr id="9" name="Judul 1">
            <a:extLst>
              <a:ext uri="{FF2B5EF4-FFF2-40B4-BE49-F238E27FC236}">
                <a16:creationId xmlns:a16="http://schemas.microsoft.com/office/drawing/2014/main" id="{438E62FC-CED2-86F3-2FE8-8218D2FBC0F5}"/>
              </a:ext>
            </a:extLst>
          </p:cNvPr>
          <p:cNvSpPr>
            <a:spLocks noGrp="1"/>
          </p:cNvSpPr>
          <p:nvPr>
            <p:ph type="title"/>
          </p:nvPr>
        </p:nvSpPr>
        <p:spPr>
          <a:xfrm>
            <a:off x="3461290" y="51860"/>
            <a:ext cx="10515600" cy="1325563"/>
          </a:xfrm>
        </p:spPr>
        <p:txBody>
          <a:bodyPr/>
          <a:lstStyle/>
          <a:p>
            <a:r>
              <a:rPr lang="id-ID" b="1">
                <a:solidFill>
                  <a:srgbClr val="FFFF00"/>
                </a:solidFill>
              </a:rPr>
              <a:t>KESIMPULAN</a:t>
            </a:r>
          </a:p>
        </p:txBody>
      </p:sp>
      <p:sp>
        <p:nvSpPr>
          <p:cNvPr id="11" name="Judul 1">
            <a:extLst>
              <a:ext uri="{FF2B5EF4-FFF2-40B4-BE49-F238E27FC236}">
                <a16:creationId xmlns:a16="http://schemas.microsoft.com/office/drawing/2014/main" id="{765F7FA9-F492-0E69-0C9B-F8AA2B2ADEF2}"/>
              </a:ext>
            </a:extLst>
          </p:cNvPr>
          <p:cNvSpPr>
            <a:spLocks noGrp="1"/>
          </p:cNvSpPr>
          <p:nvPr>
            <p:ph type="title"/>
          </p:nvPr>
        </p:nvSpPr>
        <p:spPr>
          <a:xfrm>
            <a:off x="1278470" y="1713509"/>
            <a:ext cx="10515600" cy="1325563"/>
          </a:xfrm>
        </p:spPr>
        <p:txBody>
          <a:bodyPr>
            <a:normAutofit fontScale="90000"/>
          </a:bodyPr>
          <a:lstStyle/>
          <a:p>
            <a:r>
              <a:rPr lang="id-ID" b="1">
                <a:solidFill>
                  <a:schemeClr val="bg1"/>
                </a:solidFill>
              </a:rPr>
              <a:t>Pancasila merupakan dasar negara dan pandangan hidup bangsa Indonesia. Sebagai dasar negara, Pancasila mengandung banyak nilai moral dan kebaikan. Oleh karena itulah Pancasila dijadikan sebagai sistem etika.</a:t>
            </a:r>
          </a:p>
        </p:txBody>
      </p:sp>
      <p:pic>
        <p:nvPicPr>
          <p:cNvPr id="3" name="Gambar 3">
            <a:extLst>
              <a:ext uri="{FF2B5EF4-FFF2-40B4-BE49-F238E27FC236}">
                <a16:creationId xmlns:a16="http://schemas.microsoft.com/office/drawing/2014/main" id="{AF967134-03C5-ABC3-CB38-D5DD20B4C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422" y="3684405"/>
            <a:ext cx="2926087" cy="3173595"/>
          </a:xfrm>
          <a:prstGeom prst="rect">
            <a:avLst/>
          </a:prstGeom>
        </p:spPr>
      </p:pic>
    </p:spTree>
    <p:extLst>
      <p:ext uri="{BB962C8B-B14F-4D97-AF65-F5344CB8AC3E}">
        <p14:creationId xmlns:p14="http://schemas.microsoft.com/office/powerpoint/2010/main" val="369556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B3C7609-3013-92EB-40D9-3A8BDC5E1E9C}"/>
              </a:ext>
            </a:extLst>
          </p:cNvPr>
          <p:cNvSpPr>
            <a:spLocks noGrp="1"/>
          </p:cNvSpPr>
          <p:nvPr>
            <p:ph type="title"/>
          </p:nvPr>
        </p:nvSpPr>
        <p:spPr/>
        <p:txBody>
          <a:bodyPr/>
          <a:lstStyle/>
          <a:p>
            <a:r>
              <a:rPr lang="id-ID" dirty="0"/>
              <a:t>TERIMAKASIH</a:t>
            </a:r>
          </a:p>
        </p:txBody>
      </p:sp>
      <p:sp>
        <p:nvSpPr>
          <p:cNvPr id="5" name="Judul 1">
            <a:extLst>
              <a:ext uri="{FF2B5EF4-FFF2-40B4-BE49-F238E27FC236}">
                <a16:creationId xmlns:a16="http://schemas.microsoft.com/office/drawing/2014/main" id="{D6F360EC-DA0C-935B-7111-30A2EA81E1D3}"/>
              </a:ext>
            </a:extLst>
          </p:cNvPr>
          <p:cNvSpPr>
            <a:spLocks noGrp="1"/>
          </p:cNvSpPr>
          <p:nvPr>
            <p:ph type="title"/>
          </p:nvPr>
        </p:nvSpPr>
        <p:spPr>
          <a:xfrm>
            <a:off x="3156368" y="1897062"/>
            <a:ext cx="10515600" cy="1325563"/>
          </a:xfrm>
        </p:spPr>
        <p:txBody>
          <a:bodyPr/>
          <a:lstStyle/>
          <a:p>
            <a:r>
              <a:rPr lang="id-ID" dirty="0"/>
              <a:t>TERIMAKASIH</a:t>
            </a:r>
          </a:p>
        </p:txBody>
      </p:sp>
      <p:pic>
        <p:nvPicPr>
          <p:cNvPr id="9" name="Gambar 9">
            <a:extLst>
              <a:ext uri="{FF2B5EF4-FFF2-40B4-BE49-F238E27FC236}">
                <a16:creationId xmlns:a16="http://schemas.microsoft.com/office/drawing/2014/main" id="{F6D561A9-9C9C-08A4-FFAC-DF40417BF0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65" y="-2013857"/>
            <a:ext cx="13071364" cy="13914959"/>
          </a:xfrm>
        </p:spPr>
      </p:pic>
      <p:sp>
        <p:nvSpPr>
          <p:cNvPr id="11" name="Judul 1">
            <a:extLst>
              <a:ext uri="{FF2B5EF4-FFF2-40B4-BE49-F238E27FC236}">
                <a16:creationId xmlns:a16="http://schemas.microsoft.com/office/drawing/2014/main" id="{90F3E5C5-0718-E8F4-9678-41B3682A2E71}"/>
              </a:ext>
            </a:extLst>
          </p:cNvPr>
          <p:cNvSpPr>
            <a:spLocks noGrp="1"/>
          </p:cNvSpPr>
          <p:nvPr>
            <p:ph type="title"/>
          </p:nvPr>
        </p:nvSpPr>
        <p:spPr>
          <a:xfrm>
            <a:off x="6644750" y="1471247"/>
            <a:ext cx="10515600" cy="1325563"/>
          </a:xfrm>
        </p:spPr>
        <p:txBody>
          <a:bodyPr/>
          <a:lstStyle/>
          <a:p>
            <a:r>
              <a:rPr lang="id-ID" b="1" dirty="0">
                <a:solidFill>
                  <a:srgbClr val="0070C0"/>
                </a:solidFill>
              </a:rPr>
              <a:t>TERIMAKASIH</a:t>
            </a:r>
          </a:p>
        </p:txBody>
      </p:sp>
    </p:spTree>
    <p:extLst>
      <p:ext uri="{BB962C8B-B14F-4D97-AF65-F5344CB8AC3E}">
        <p14:creationId xmlns:p14="http://schemas.microsoft.com/office/powerpoint/2010/main" val="3023792151"/>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Layar Lebar</PresentationFormat>
  <Slides>5</Slides>
  <Notes>0</Notes>
  <HiddenSlides>0</HiddenSlides>
  <ScaleCrop>false</ScaleCrop>
  <HeadingPairs>
    <vt:vector size="4" baseType="variant">
      <vt:variant>
        <vt:lpstr>Tema</vt:lpstr>
      </vt:variant>
      <vt:variant>
        <vt:i4>1</vt:i4>
      </vt:variant>
      <vt:variant>
        <vt:lpstr>Judul Slide</vt:lpstr>
      </vt:variant>
      <vt:variant>
        <vt:i4>5</vt:i4>
      </vt:variant>
    </vt:vector>
  </HeadingPairs>
  <TitlesOfParts>
    <vt:vector size="6" baseType="lpstr">
      <vt:lpstr>Tema Office</vt:lpstr>
      <vt:lpstr>PANCASILA SEBAGAI SISTEM  ETIKA</vt:lpstr>
      <vt:lpstr>Pengertian Pancasila</vt:lpstr>
      <vt:lpstr>PANCASILA SEBAGAI SISTEM ETIKA</vt:lpstr>
      <vt:lpstr>KESIMPULAN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SEBAGAI SISTEM  ETIKA</dc:title>
  <dc:creator>kucingbadut5@gmail.com</dc:creator>
  <cp:lastModifiedBy>kucingbadut5@gmail.com</cp:lastModifiedBy>
  <cp:revision>3</cp:revision>
  <dcterms:created xsi:type="dcterms:W3CDTF">2022-09-30T10:55:38Z</dcterms:created>
  <dcterms:modified xsi:type="dcterms:W3CDTF">2022-09-30T11:54:51Z</dcterms:modified>
</cp:coreProperties>
</file>