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7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cingbadut5@gmail.com" userId="e286fa3b82a9c0fb" providerId="LiveId" clId="{0316A96D-D941-5944-9DF6-0E557E57748D}"/>
    <pc:docChg chg="addSld delSld modSld">
      <pc:chgData name="kucingbadut5@gmail.com" userId="e286fa3b82a9c0fb" providerId="LiveId" clId="{0316A96D-D941-5944-9DF6-0E557E57748D}" dt="2021-11-11T12:17:05.186" v="27" actId="2696"/>
      <pc:docMkLst>
        <pc:docMk/>
      </pc:docMkLst>
      <pc:sldChg chg="modSp">
        <pc:chgData name="kucingbadut5@gmail.com" userId="e286fa3b82a9c0fb" providerId="LiveId" clId="{0316A96D-D941-5944-9DF6-0E557E57748D}" dt="2021-11-11T12:16:35.854" v="25" actId="20577"/>
        <pc:sldMkLst>
          <pc:docMk/>
          <pc:sldMk cId="1793081595" sldId="256"/>
        </pc:sldMkLst>
        <pc:spChg chg="mod">
          <ac:chgData name="kucingbadut5@gmail.com" userId="e286fa3b82a9c0fb" providerId="LiveId" clId="{0316A96D-D941-5944-9DF6-0E557E57748D}" dt="2021-11-11T12:16:35.854" v="25" actId="20577"/>
          <ac:spMkLst>
            <pc:docMk/>
            <pc:sldMk cId="1793081595" sldId="256"/>
            <ac:spMk id="2" creationId="{DA6AEE22-1081-B147-94A0-4EAE88EDFA91}"/>
          </ac:spMkLst>
        </pc:spChg>
      </pc:sldChg>
      <pc:sldChg chg="new del">
        <pc:chgData name="kucingbadut5@gmail.com" userId="e286fa3b82a9c0fb" providerId="LiveId" clId="{0316A96D-D941-5944-9DF6-0E557E57748D}" dt="2021-11-11T12:17:05.186" v="27" actId="2696"/>
        <pc:sldMkLst>
          <pc:docMk/>
          <pc:sldMk cId="1696584959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EE22-1081-B147-94A0-4EAE88EDF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Presentasi Kelompok bahasa Indonesia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C6D06-366C-1341-B618-61C8D6D09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815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Parcel</vt:lpstr>
      <vt:lpstr>Presentasi Kelompok bahasa Indonesia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Kelompok bahasa Indonesia</dc:title>
  <dc:creator>kucingbadut5@gmail.com</dc:creator>
  <cp:lastModifiedBy>kucingbadut5@gmail.com</cp:lastModifiedBy>
  <cp:revision>1</cp:revision>
  <dcterms:created xsi:type="dcterms:W3CDTF">2021-11-11T12:13:27Z</dcterms:created>
  <dcterms:modified xsi:type="dcterms:W3CDTF">2021-11-11T12:17:07Z</dcterms:modified>
</cp:coreProperties>
</file>