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microsoft.com/office/2016/11/relationships/changesInfo" Target="changesInfos/changesInfo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cingbadut5@gmail.com" userId="e286fa3b82a9c0fb" providerId="LiveId" clId="{B368C28C-1AE5-0647-A780-8B851B8FADB6}"/>
    <pc:docChg chg="undo custSel addSld delSld modSld">
      <pc:chgData name="kucingbadut5@gmail.com" userId="e286fa3b82a9c0fb" providerId="LiveId" clId="{B368C28C-1AE5-0647-A780-8B851B8FADB6}" dt="2021-11-11T14:04:55.903" v="4895" actId="313"/>
      <pc:docMkLst>
        <pc:docMk/>
      </pc:docMkLst>
      <pc:sldChg chg="delSp modSp">
        <pc:chgData name="kucingbadut5@gmail.com" userId="e286fa3b82a9c0fb" providerId="LiveId" clId="{B368C28C-1AE5-0647-A780-8B851B8FADB6}" dt="2021-11-11T12:29:58.993" v="7" actId="478"/>
        <pc:sldMkLst>
          <pc:docMk/>
          <pc:sldMk cId="3073639335" sldId="256"/>
        </pc:sldMkLst>
        <pc:spChg chg="mod">
          <ac:chgData name="kucingbadut5@gmail.com" userId="e286fa3b82a9c0fb" providerId="LiveId" clId="{B368C28C-1AE5-0647-A780-8B851B8FADB6}" dt="2021-11-11T12:29:48.822" v="5" actId="20577"/>
          <ac:spMkLst>
            <pc:docMk/>
            <pc:sldMk cId="3073639335" sldId="256"/>
            <ac:spMk id="2" creationId="{46CFF697-A22A-314D-871E-A828E1CAF89A}"/>
          </ac:spMkLst>
        </pc:spChg>
        <pc:spChg chg="del mod">
          <ac:chgData name="kucingbadut5@gmail.com" userId="e286fa3b82a9c0fb" providerId="LiveId" clId="{B368C28C-1AE5-0647-A780-8B851B8FADB6}" dt="2021-11-11T12:29:58.993" v="7" actId="478"/>
          <ac:spMkLst>
            <pc:docMk/>
            <pc:sldMk cId="3073639335" sldId="256"/>
            <ac:spMk id="3" creationId="{8583A7F4-E00A-4946-B923-128A0DFB106D}"/>
          </ac:spMkLst>
        </pc:spChg>
      </pc:sldChg>
      <pc:sldChg chg="delSp modSp new del">
        <pc:chgData name="kucingbadut5@gmail.com" userId="e286fa3b82a9c0fb" providerId="LiveId" clId="{B368C28C-1AE5-0647-A780-8B851B8FADB6}" dt="2021-11-11T12:32:19.862" v="13" actId="2696"/>
        <pc:sldMkLst>
          <pc:docMk/>
          <pc:sldMk cId="3895682077" sldId="257"/>
        </pc:sldMkLst>
        <pc:spChg chg="del">
          <ac:chgData name="kucingbadut5@gmail.com" userId="e286fa3b82a9c0fb" providerId="LiveId" clId="{B368C28C-1AE5-0647-A780-8B851B8FADB6}" dt="2021-11-11T12:30:38.505" v="9" actId="478"/>
          <ac:spMkLst>
            <pc:docMk/>
            <pc:sldMk cId="3895682077" sldId="257"/>
            <ac:spMk id="2" creationId="{9C60CB76-3FBF-D244-BEDC-C4D03D56C59C}"/>
          </ac:spMkLst>
        </pc:spChg>
        <pc:spChg chg="del mod">
          <ac:chgData name="kucingbadut5@gmail.com" userId="e286fa3b82a9c0fb" providerId="LiveId" clId="{B368C28C-1AE5-0647-A780-8B851B8FADB6}" dt="2021-11-11T12:32:16.661" v="12" actId="478"/>
          <ac:spMkLst>
            <pc:docMk/>
            <pc:sldMk cId="3895682077" sldId="257"/>
            <ac:spMk id="3" creationId="{480CCAD5-8B2B-9542-B795-A4A0BC9A16FF}"/>
          </ac:spMkLst>
        </pc:spChg>
      </pc:sldChg>
      <pc:sldChg chg="modSp new">
        <pc:chgData name="kucingbadut5@gmail.com" userId="e286fa3b82a9c0fb" providerId="LiveId" clId="{B368C28C-1AE5-0647-A780-8B851B8FADB6}" dt="2021-11-11T12:55:31.252" v="1423" actId="20577"/>
        <pc:sldMkLst>
          <pc:docMk/>
          <pc:sldMk cId="488350157" sldId="258"/>
        </pc:sldMkLst>
        <pc:spChg chg="mod">
          <ac:chgData name="kucingbadut5@gmail.com" userId="e286fa3b82a9c0fb" providerId="LiveId" clId="{B368C28C-1AE5-0647-A780-8B851B8FADB6}" dt="2021-11-11T12:37:08.118" v="206" actId="1076"/>
          <ac:spMkLst>
            <pc:docMk/>
            <pc:sldMk cId="488350157" sldId="258"/>
            <ac:spMk id="2" creationId="{38FD6867-38A3-7745-B64A-549F65093E76}"/>
          </ac:spMkLst>
        </pc:spChg>
        <pc:spChg chg="mod">
          <ac:chgData name="kucingbadut5@gmail.com" userId="e286fa3b82a9c0fb" providerId="LiveId" clId="{B368C28C-1AE5-0647-A780-8B851B8FADB6}" dt="2021-11-11T12:55:31.252" v="1423" actId="20577"/>
          <ac:spMkLst>
            <pc:docMk/>
            <pc:sldMk cId="488350157" sldId="258"/>
            <ac:spMk id="3" creationId="{0DD3F298-B700-B34B-AB1E-DBDAF1BA1F0F}"/>
          </ac:spMkLst>
        </pc:spChg>
      </pc:sldChg>
      <pc:sldChg chg="addSp modSp new">
        <pc:chgData name="kucingbadut5@gmail.com" userId="e286fa3b82a9c0fb" providerId="LiveId" clId="{B368C28C-1AE5-0647-A780-8B851B8FADB6}" dt="2021-11-11T13:26:35.259" v="3313" actId="139"/>
        <pc:sldMkLst>
          <pc:docMk/>
          <pc:sldMk cId="1987267200" sldId="259"/>
        </pc:sldMkLst>
        <pc:spChg chg="mod">
          <ac:chgData name="kucingbadut5@gmail.com" userId="e286fa3b82a9c0fb" providerId="LiveId" clId="{B368C28C-1AE5-0647-A780-8B851B8FADB6}" dt="2021-11-11T12:56:25.030" v="1437" actId="20577"/>
          <ac:spMkLst>
            <pc:docMk/>
            <pc:sldMk cId="1987267200" sldId="259"/>
            <ac:spMk id="2" creationId="{B0EDECEE-A9AC-D644-B0EC-68A55B6664AE}"/>
          </ac:spMkLst>
        </pc:spChg>
        <pc:spChg chg="mod">
          <ac:chgData name="kucingbadut5@gmail.com" userId="e286fa3b82a9c0fb" providerId="LiveId" clId="{B368C28C-1AE5-0647-A780-8B851B8FADB6}" dt="2021-11-11T13:03:10.045" v="1868" actId="1076"/>
          <ac:spMkLst>
            <pc:docMk/>
            <pc:sldMk cId="1987267200" sldId="259"/>
            <ac:spMk id="3" creationId="{B3A054A9-B7DE-F44A-93EE-C92CE4FF8A8B}"/>
          </ac:spMkLst>
        </pc:spChg>
        <pc:spChg chg="add">
          <ac:chgData name="kucingbadut5@gmail.com" userId="e286fa3b82a9c0fb" providerId="LiveId" clId="{B368C28C-1AE5-0647-A780-8B851B8FADB6}" dt="2021-11-11T13:26:35.259" v="3313" actId="139"/>
          <ac:spMkLst>
            <pc:docMk/>
            <pc:sldMk cId="1987267200" sldId="259"/>
            <ac:spMk id="4" creationId="{8D9D88AA-0B82-3A4B-82E1-78CB21A3A61C}"/>
          </ac:spMkLst>
        </pc:spChg>
      </pc:sldChg>
      <pc:sldChg chg="new del">
        <pc:chgData name="kucingbadut5@gmail.com" userId="e286fa3b82a9c0fb" providerId="LiveId" clId="{B368C28C-1AE5-0647-A780-8B851B8FADB6}" dt="2021-11-11T13:25:52.734" v="3310" actId="2696"/>
        <pc:sldMkLst>
          <pc:docMk/>
          <pc:sldMk cId="464868512" sldId="260"/>
        </pc:sldMkLst>
      </pc:sldChg>
      <pc:sldChg chg="new del">
        <pc:chgData name="kucingbadut5@gmail.com" userId="e286fa3b82a9c0fb" providerId="LiveId" clId="{B368C28C-1AE5-0647-A780-8B851B8FADB6}" dt="2021-11-11T13:26:43.217" v="3315" actId="680"/>
        <pc:sldMkLst>
          <pc:docMk/>
          <pc:sldMk cId="812976701" sldId="260"/>
        </pc:sldMkLst>
      </pc:sldChg>
      <pc:sldChg chg="addSp delSp modSp new del mod modClrScheme chgLayout">
        <pc:chgData name="kucingbadut5@gmail.com" userId="e286fa3b82a9c0fb" providerId="LiveId" clId="{B368C28C-1AE5-0647-A780-8B851B8FADB6}" dt="2021-11-11T13:35:03.936" v="3366" actId="2696"/>
        <pc:sldMkLst>
          <pc:docMk/>
          <pc:sldMk cId="2236899910" sldId="260"/>
        </pc:sldMkLst>
        <pc:spChg chg="mod ord">
          <ac:chgData name="kucingbadut5@gmail.com" userId="e286fa3b82a9c0fb" providerId="LiveId" clId="{B368C28C-1AE5-0647-A780-8B851B8FADB6}" dt="2021-11-11T13:34:43.434" v="3365" actId="700"/>
          <ac:spMkLst>
            <pc:docMk/>
            <pc:sldMk cId="2236899910" sldId="260"/>
            <ac:spMk id="2" creationId="{9E35C416-6881-E244-9C7B-0A43A4231B48}"/>
          </ac:spMkLst>
        </pc:spChg>
        <pc:spChg chg="del">
          <ac:chgData name="kucingbadut5@gmail.com" userId="e286fa3b82a9c0fb" providerId="LiveId" clId="{B368C28C-1AE5-0647-A780-8B851B8FADB6}" dt="2021-11-11T13:26:52.415" v="3317" actId="3680"/>
          <ac:spMkLst>
            <pc:docMk/>
            <pc:sldMk cId="2236899910" sldId="260"/>
            <ac:spMk id="3" creationId="{F4F3B091-BEEA-334D-B8F2-6671715DE383}"/>
          </ac:spMkLst>
        </pc:spChg>
        <pc:spChg chg="add del mod">
          <ac:chgData name="kucingbadut5@gmail.com" userId="e286fa3b82a9c0fb" providerId="LiveId" clId="{B368C28C-1AE5-0647-A780-8B851B8FADB6}" dt="2021-11-11T13:31:56.317" v="3330" actId="478"/>
          <ac:spMkLst>
            <pc:docMk/>
            <pc:sldMk cId="2236899910" sldId="260"/>
            <ac:spMk id="5" creationId="{EDE5726F-845E-A247-8CF2-D84EB29A5D2A}"/>
          </ac:spMkLst>
        </pc:spChg>
        <pc:spChg chg="add">
          <ac:chgData name="kucingbadut5@gmail.com" userId="e286fa3b82a9c0fb" providerId="LiveId" clId="{B368C28C-1AE5-0647-A780-8B851B8FADB6}" dt="2021-11-11T13:31:29.827" v="3328" actId="139"/>
          <ac:spMkLst>
            <pc:docMk/>
            <pc:sldMk cId="2236899910" sldId="260"/>
            <ac:spMk id="6" creationId="{2AD01C92-0C80-044B-A28E-5361F3A89CB3}"/>
          </ac:spMkLst>
        </pc:spChg>
        <pc:graphicFrameChg chg="add del mod ord modGraphic">
          <ac:chgData name="kucingbadut5@gmail.com" userId="e286fa3b82a9c0fb" providerId="LiveId" clId="{B368C28C-1AE5-0647-A780-8B851B8FADB6}" dt="2021-11-11T13:27:35.994" v="3318" actId="478"/>
          <ac:graphicFrameMkLst>
            <pc:docMk/>
            <pc:sldMk cId="2236899910" sldId="260"/>
            <ac:graphicFrameMk id="4" creationId="{DA0B84BE-4B0B-3C40-96DB-62948F826994}"/>
          </ac:graphicFrameMkLst>
        </pc:graphicFrameChg>
      </pc:sldChg>
      <pc:sldChg chg="new del">
        <pc:chgData name="kucingbadut5@gmail.com" userId="e286fa3b82a9c0fb" providerId="LiveId" clId="{B368C28C-1AE5-0647-A780-8B851B8FADB6}" dt="2021-11-11T13:26:04.373" v="3312" actId="680"/>
        <pc:sldMkLst>
          <pc:docMk/>
          <pc:sldMk cId="2336323669" sldId="260"/>
        </pc:sldMkLst>
      </pc:sldChg>
      <pc:sldChg chg="addSp delSp modSp new">
        <pc:chgData name="kucingbadut5@gmail.com" userId="e286fa3b82a9c0fb" providerId="LiveId" clId="{B368C28C-1AE5-0647-A780-8B851B8FADB6}" dt="2021-11-11T13:51:23.246" v="4065" actId="1076"/>
        <pc:sldMkLst>
          <pc:docMk/>
          <pc:sldMk cId="2820789029" sldId="260"/>
        </pc:sldMkLst>
        <pc:spChg chg="mod">
          <ac:chgData name="kucingbadut5@gmail.com" userId="e286fa3b82a9c0fb" providerId="LiveId" clId="{B368C28C-1AE5-0647-A780-8B851B8FADB6}" dt="2021-11-11T13:35:10.116" v="3374" actId="20577"/>
          <ac:spMkLst>
            <pc:docMk/>
            <pc:sldMk cId="2820789029" sldId="260"/>
            <ac:spMk id="2" creationId="{4AB9F452-955E-A949-856F-B6317EBEE681}"/>
          </ac:spMkLst>
        </pc:spChg>
        <pc:spChg chg="del mod">
          <ac:chgData name="kucingbadut5@gmail.com" userId="e286fa3b82a9c0fb" providerId="LiveId" clId="{B368C28C-1AE5-0647-A780-8B851B8FADB6}" dt="2021-11-11T13:41:45.196" v="3502" actId="478"/>
          <ac:spMkLst>
            <pc:docMk/>
            <pc:sldMk cId="2820789029" sldId="260"/>
            <ac:spMk id="3" creationId="{E90BD566-43CD-9D42-A211-71E3DBD0444D}"/>
          </ac:spMkLst>
        </pc:spChg>
        <pc:spChg chg="add del mod">
          <ac:chgData name="kucingbadut5@gmail.com" userId="e286fa3b82a9c0fb" providerId="LiveId" clId="{B368C28C-1AE5-0647-A780-8B851B8FADB6}" dt="2021-11-11T13:43:23.796" v="3578" actId="478"/>
          <ac:spMkLst>
            <pc:docMk/>
            <pc:sldMk cId="2820789029" sldId="260"/>
            <ac:spMk id="5" creationId="{20CBED6A-D213-024F-AF6B-714E2EF2C1C8}"/>
          </ac:spMkLst>
        </pc:spChg>
        <pc:spChg chg="add mod">
          <ac:chgData name="kucingbadut5@gmail.com" userId="e286fa3b82a9c0fb" providerId="LiveId" clId="{B368C28C-1AE5-0647-A780-8B851B8FADB6}" dt="2021-11-11T13:51:23.246" v="4065" actId="1076"/>
          <ac:spMkLst>
            <pc:docMk/>
            <pc:sldMk cId="2820789029" sldId="260"/>
            <ac:spMk id="7" creationId="{A6700198-E4A6-0E4F-9A1E-FCE00140E139}"/>
          </ac:spMkLst>
        </pc:spChg>
      </pc:sldChg>
      <pc:sldChg chg="modSp new del">
        <pc:chgData name="kucingbadut5@gmail.com" userId="e286fa3b82a9c0fb" providerId="LiveId" clId="{B368C28C-1AE5-0647-A780-8B851B8FADB6}" dt="2021-11-11T13:25:26.916" v="3308" actId="21"/>
        <pc:sldMkLst>
          <pc:docMk/>
          <pc:sldMk cId="4076227520" sldId="260"/>
        </pc:sldMkLst>
        <pc:spChg chg="mod">
          <ac:chgData name="kucingbadut5@gmail.com" userId="e286fa3b82a9c0fb" providerId="LiveId" clId="{B368C28C-1AE5-0647-A780-8B851B8FADB6}" dt="2021-11-11T13:03:50.699" v="1903" actId="20577"/>
          <ac:spMkLst>
            <pc:docMk/>
            <pc:sldMk cId="4076227520" sldId="260"/>
            <ac:spMk id="2" creationId="{7974AB61-8716-0E41-AFEF-93A219D8063B}"/>
          </ac:spMkLst>
        </pc:spChg>
        <pc:spChg chg="mod">
          <ac:chgData name="kucingbadut5@gmail.com" userId="e286fa3b82a9c0fb" providerId="LiveId" clId="{B368C28C-1AE5-0647-A780-8B851B8FADB6}" dt="2021-11-11T13:24:59.431" v="3307" actId="1076"/>
          <ac:spMkLst>
            <pc:docMk/>
            <pc:sldMk cId="4076227520" sldId="260"/>
            <ac:spMk id="3" creationId="{75B15C1E-3A7D-274F-9356-FE883C40F6A4}"/>
          </ac:spMkLst>
        </pc:spChg>
      </pc:sldChg>
      <pc:sldChg chg="addSp delSp modSp new mod modClrScheme chgLayout">
        <pc:chgData name="kucingbadut5@gmail.com" userId="e286fa3b82a9c0fb" providerId="LiveId" clId="{B368C28C-1AE5-0647-A780-8B851B8FADB6}" dt="2021-11-11T13:58:29.513" v="4463" actId="1076"/>
        <pc:sldMkLst>
          <pc:docMk/>
          <pc:sldMk cId="2505461008" sldId="261"/>
        </pc:sldMkLst>
        <pc:spChg chg="del">
          <ac:chgData name="kucingbadut5@gmail.com" userId="e286fa3b82a9c0fb" providerId="LiveId" clId="{B368C28C-1AE5-0647-A780-8B851B8FADB6}" dt="2021-11-11T13:51:47.117" v="4068" actId="478"/>
          <ac:spMkLst>
            <pc:docMk/>
            <pc:sldMk cId="2505461008" sldId="261"/>
            <ac:spMk id="2" creationId="{D5867137-0F86-0446-B93F-11B0B97F7872}"/>
          </ac:spMkLst>
        </pc:spChg>
        <pc:spChg chg="mod ord">
          <ac:chgData name="kucingbadut5@gmail.com" userId="e286fa3b82a9c0fb" providerId="LiveId" clId="{B368C28C-1AE5-0647-A780-8B851B8FADB6}" dt="2021-11-11T13:58:29.513" v="4463" actId="1076"/>
          <ac:spMkLst>
            <pc:docMk/>
            <pc:sldMk cId="2505461008" sldId="261"/>
            <ac:spMk id="3" creationId="{814801BD-65F5-DF4F-B8FE-C11B8D237E5E}"/>
          </ac:spMkLst>
        </pc:spChg>
        <pc:spChg chg="add del mod ord">
          <ac:chgData name="kucingbadut5@gmail.com" userId="e286fa3b82a9c0fb" providerId="LiveId" clId="{B368C28C-1AE5-0647-A780-8B851B8FADB6}" dt="2021-11-11T13:57:38.540" v="4450" actId="700"/>
          <ac:spMkLst>
            <pc:docMk/>
            <pc:sldMk cId="2505461008" sldId="261"/>
            <ac:spMk id="4" creationId="{92A90DB8-8351-5F4C-840E-55CE407A28D6}"/>
          </ac:spMkLst>
        </pc:spChg>
        <pc:spChg chg="add mod ord">
          <ac:chgData name="kucingbadut5@gmail.com" userId="e286fa3b82a9c0fb" providerId="LiveId" clId="{B368C28C-1AE5-0647-A780-8B851B8FADB6}" dt="2021-11-11T13:58:01.730" v="4459" actId="20577"/>
          <ac:spMkLst>
            <pc:docMk/>
            <pc:sldMk cId="2505461008" sldId="261"/>
            <ac:spMk id="5" creationId="{04AF2DCB-D105-1445-A05B-A4EFD41BCF50}"/>
          </ac:spMkLst>
        </pc:spChg>
      </pc:sldChg>
      <pc:sldChg chg="addSp delSp modSp add del">
        <pc:chgData name="kucingbadut5@gmail.com" userId="e286fa3b82a9c0fb" providerId="LiveId" clId="{B368C28C-1AE5-0647-A780-8B851B8FADB6}" dt="2021-11-11T13:51:33.585" v="4066" actId="2696"/>
        <pc:sldMkLst>
          <pc:docMk/>
          <pc:sldMk cId="4076227520" sldId="261"/>
        </pc:sldMkLst>
        <pc:spChg chg="mod">
          <ac:chgData name="kucingbadut5@gmail.com" userId="e286fa3b82a9c0fb" providerId="LiveId" clId="{B368C28C-1AE5-0647-A780-8B851B8FADB6}" dt="2021-11-11T13:33:45.780" v="3359" actId="1076"/>
          <ac:spMkLst>
            <pc:docMk/>
            <pc:sldMk cId="4076227520" sldId="261"/>
            <ac:spMk id="2" creationId="{7974AB61-8716-0E41-AFEF-93A219D8063B}"/>
          </ac:spMkLst>
        </pc:spChg>
        <pc:spChg chg="del mod">
          <ac:chgData name="kucingbadut5@gmail.com" userId="e286fa3b82a9c0fb" providerId="LiveId" clId="{B368C28C-1AE5-0647-A780-8B851B8FADB6}" dt="2021-11-11T13:40:00.731" v="3490" actId="5793"/>
          <ac:spMkLst>
            <pc:docMk/>
            <pc:sldMk cId="4076227520" sldId="261"/>
            <ac:spMk id="3" creationId="{75B15C1E-3A7D-274F-9356-FE883C40F6A4}"/>
          </ac:spMkLst>
        </pc:spChg>
        <pc:spChg chg="add mod">
          <ac:chgData name="kucingbadut5@gmail.com" userId="e286fa3b82a9c0fb" providerId="LiveId" clId="{B368C28C-1AE5-0647-A780-8B851B8FADB6}" dt="2021-11-11T13:33:26.808" v="3354" actId="478"/>
          <ac:spMkLst>
            <pc:docMk/>
            <pc:sldMk cId="4076227520" sldId="261"/>
            <ac:spMk id="5" creationId="{3DE80C68-37A8-2A44-B6A8-53697143A47E}"/>
          </ac:spMkLst>
        </pc:spChg>
        <pc:spChg chg="add del">
          <ac:chgData name="kucingbadut5@gmail.com" userId="e286fa3b82a9c0fb" providerId="LiveId" clId="{B368C28C-1AE5-0647-A780-8B851B8FADB6}" dt="2021-11-11T13:33:35.864" v="3356" actId="478"/>
          <ac:spMkLst>
            <pc:docMk/>
            <pc:sldMk cId="4076227520" sldId="261"/>
            <ac:spMk id="7" creationId="{A3C3A573-ADD3-6047-BFBC-28EC4EEECD92}"/>
          </ac:spMkLst>
        </pc:spChg>
      </pc:sldChg>
      <pc:sldChg chg="add del">
        <pc:chgData name="kucingbadut5@gmail.com" userId="e286fa3b82a9c0fb" providerId="LiveId" clId="{B368C28C-1AE5-0647-A780-8B851B8FADB6}" dt="2021-11-11T13:34:13.016" v="3364" actId="2696"/>
        <pc:sldMkLst>
          <pc:docMk/>
          <pc:sldMk cId="80309776" sldId="262"/>
        </pc:sldMkLst>
      </pc:sldChg>
      <pc:sldChg chg="addSp modSp new mod modClrScheme chgLayout">
        <pc:chgData name="kucingbadut5@gmail.com" userId="e286fa3b82a9c0fb" providerId="LiveId" clId="{B368C28C-1AE5-0647-A780-8B851B8FADB6}" dt="2021-11-11T14:04:55.903" v="4895" actId="313"/>
        <pc:sldMkLst>
          <pc:docMk/>
          <pc:sldMk cId="2311367204" sldId="262"/>
        </pc:sldMkLst>
        <pc:spChg chg="mod ord">
          <ac:chgData name="kucingbadut5@gmail.com" userId="e286fa3b82a9c0fb" providerId="LiveId" clId="{B368C28C-1AE5-0647-A780-8B851B8FADB6}" dt="2021-11-11T13:59:40.038" v="4473" actId="700"/>
          <ac:spMkLst>
            <pc:docMk/>
            <pc:sldMk cId="2311367204" sldId="262"/>
            <ac:spMk id="2" creationId="{5F3FDFC7-83E2-5A41-9B61-54364EEB098C}"/>
          </ac:spMkLst>
        </pc:spChg>
        <pc:spChg chg="add mod ord">
          <ac:chgData name="kucingbadut5@gmail.com" userId="e286fa3b82a9c0fb" providerId="LiveId" clId="{B368C28C-1AE5-0647-A780-8B851B8FADB6}" dt="2021-11-11T14:04:55.903" v="4895" actId="313"/>
          <ac:spMkLst>
            <pc:docMk/>
            <pc:sldMk cId="2311367204" sldId="262"/>
            <ac:spMk id="3" creationId="{1D8DAC58-F622-DB41-95E1-792C76C36467}"/>
          </ac:spMkLst>
        </pc:spChg>
      </pc:sldChg>
      <pc:sldChg chg="new del">
        <pc:chgData name="kucingbadut5@gmail.com" userId="e286fa3b82a9c0fb" providerId="LiveId" clId="{B368C28C-1AE5-0647-A780-8B851B8FADB6}" dt="2021-11-11T13:59:33.984" v="4472" actId="2696"/>
        <pc:sldMkLst>
          <pc:docMk/>
          <pc:sldMk cId="1193459744" sldId="263"/>
        </pc:sldMkLst>
      </pc:sldChg>
      <pc:sldChg chg="add del">
        <pc:chgData name="kucingbadut5@gmail.com" userId="e286fa3b82a9c0fb" providerId="LiveId" clId="{B368C28C-1AE5-0647-A780-8B851B8FADB6}" dt="2021-11-11T13:34:04.062" v="3362" actId="2696"/>
        <pc:sldMkLst>
          <pc:docMk/>
          <pc:sldMk cId="2666857164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F697-A22A-314D-871E-A828E1CAF8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Mangir</a:t>
            </a:r>
          </a:p>
        </p:txBody>
      </p:sp>
    </p:spTree>
    <p:extLst>
      <p:ext uri="{BB962C8B-B14F-4D97-AF65-F5344CB8AC3E}">
        <p14:creationId xmlns:p14="http://schemas.microsoft.com/office/powerpoint/2010/main" val="3073639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6867-38A3-7745-B64A-549F65093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5760"/>
            <a:ext cx="7729728" cy="1188720"/>
          </a:xfrm>
        </p:spPr>
        <p:txBody>
          <a:bodyPr/>
          <a:lstStyle/>
          <a:p>
            <a:r>
              <a:rPr lang="en-US"/>
              <a:t>1.Struktur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3F298-B700-B34B-AB1E-DBDAF1BA1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9563" y="1846862"/>
            <a:ext cx="8512874" cy="5137850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1.Orientasi paragraf 1-2 </a:t>
            </a:r>
          </a:p>
          <a:p>
            <a:r>
              <a:rPr lang="en-US"/>
              <a:t>Karena berisi penjelasan latar waktu dan situasi cerita yang akan diceritakan yaitu di laut Jawa pada abad ke 16 Masehi</a:t>
            </a:r>
          </a:p>
          <a:p>
            <a:pPr marL="0" indent="0">
              <a:buNone/>
            </a:pPr>
            <a:r>
              <a:rPr lang="en-US"/>
              <a:t>   2.Pengungkapan peristiwa paragraf 3</a:t>
            </a:r>
          </a:p>
          <a:p>
            <a:r>
              <a:rPr lang="en-US"/>
              <a:t>Pada bagian ini mengungkapkan dengan tersirat balai-balai tentara Demak yang memasuki Jepara dengan menggunakan kapal-kapal</a:t>
            </a:r>
          </a:p>
          <a:p>
            <a:r>
              <a:rPr lang="en-US"/>
              <a:t>3.Menuju konflik paragraf 4</a:t>
            </a:r>
          </a:p>
          <a:p>
            <a:r>
              <a:rPr lang="en-US"/>
              <a:t>Karena menenangkan awal sebuah konflik yang tentunya menjurus kepada puncak konflik itu sendiri dengan menceritakan Darmasewu Yang menghadapi sang patih untuk melapor tentang bala tentara Demak </a:t>
            </a:r>
          </a:p>
          <a:p>
            <a:r>
              <a:rPr lang="en-US"/>
              <a:t>4.Puncak konflik paragraf 5-9 </a:t>
            </a:r>
          </a:p>
          <a:p>
            <a:r>
              <a:rPr lang="en-US"/>
              <a:t>Bagian tersebut merupakan puncak konflik dimana putragading mengabarkan bahwa bupati Jepara telah tewas dan bagaimana keadaan perak poranda Jepara</a:t>
            </a:r>
          </a:p>
          <a:p>
            <a:r>
              <a:rPr lang="en-US"/>
              <a:t>5.resolusi paragraf 10-14</a:t>
            </a:r>
          </a:p>
          <a:p>
            <a:r>
              <a:rPr lang="en-US"/>
              <a:t>Bagian tersebut menjelaskan tentang penilaian penilaian tentang nasib yang dialami tokoh setelah mengalami puncak konflik </a:t>
            </a:r>
          </a:p>
          <a:p>
            <a:r>
              <a:rPr lang="en-US"/>
              <a:t>6.Koda paragraf 15 </a:t>
            </a:r>
          </a:p>
          <a:p>
            <a:r>
              <a:rPr lang="en-US"/>
              <a:t>Pada bagian ini penulis menggambarkan akhir dari cerita, bagian sang adipati telah menjatuhkan titah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5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ECEE-A9AC-D644-B0EC-68A55B666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2.Unsur fiksi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054A9-B7DE-F44A-93EE-C92CE4FF8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27963"/>
            <a:ext cx="7729728" cy="3101983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Tema            : Sejarah    </a:t>
            </a:r>
          </a:p>
          <a:p>
            <a:r>
              <a:rPr lang="en-US"/>
              <a:t>Alur              : Maju </a:t>
            </a:r>
          </a:p>
          <a:p>
            <a:r>
              <a:rPr lang="en-US"/>
              <a:t>Latar tempat  : Kerajaan</a:t>
            </a:r>
          </a:p>
          <a:p>
            <a:r>
              <a:rPr lang="en-US"/>
              <a:t>Latar waktu   : Malam hari /Pada masa abad ke 16-masehi</a:t>
            </a:r>
          </a:p>
          <a:p>
            <a:r>
              <a:rPr lang="en-US"/>
              <a:t>Latar suasana : Ketegangan</a:t>
            </a:r>
          </a:p>
          <a:p>
            <a:r>
              <a:rPr lang="en-US"/>
              <a:t>Tokoh            :  -Trenggono </a:t>
            </a:r>
          </a:p>
          <a:p>
            <a:r>
              <a:rPr lang="en-US"/>
              <a:t>                       -Gusti Patih Tuban Kalacuwil</a:t>
            </a:r>
          </a:p>
          <a:p>
            <a:r>
              <a:rPr lang="en-US"/>
              <a:t>                       -Cuwil</a:t>
            </a:r>
          </a:p>
          <a:p>
            <a:r>
              <a:rPr lang="en-US"/>
              <a:t>                       -Batara kalo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9D88AA-0B82-3A4B-82E1-78CB21A3A61C}"/>
              </a:ext>
            </a:extLst>
          </p:cNvPr>
          <p:cNvSpPr txBox="1"/>
          <p:nvPr/>
        </p:nvSpPr>
        <p:spPr>
          <a:xfrm>
            <a:off x="5182823" y="251643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6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F452-955E-A949-856F-B6317EBE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Kaidah kebahasaan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700198-E4A6-0E4F-9A1E-FCE00140E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7990" y="2467920"/>
            <a:ext cx="6929988" cy="3101983"/>
          </a:xfrm>
        </p:spPr>
        <p:txBody>
          <a:bodyPr/>
          <a:lstStyle/>
          <a:p>
            <a:r>
              <a:rPr lang="en-US" b="1"/>
              <a:t>1) Kalimat lampau 
Dan bulan </a:t>
            </a:r>
            <a:r>
              <a:rPr lang="en-US" b="1" u="sng"/>
              <a:t>telah</a:t>
            </a:r>
            <a:r>
              <a:rPr lang="en-US" b="1"/>
              <a:t> terbit bersamaan dengan </a:t>
            </a:r>
            <a:r>
              <a:rPr lang="en-US" b="1" u="sng"/>
              <a:t>tenggelamnya</a:t>
            </a:r>
            <a:r>
              <a:rPr lang="en-US" b="1"/>
              <a:t> matahari </a:t>
            </a:r>
          </a:p>
          <a:p>
            <a:r>
              <a:rPr lang="en-US" b="1"/>
              <a:t>(paragraf 1)</a:t>
            </a:r>
          </a:p>
          <a:p>
            <a:r>
              <a:rPr lang="en-US" b="1"/>
              <a:t>2) uraian Waktu </a:t>
            </a:r>
          </a:p>
          <a:p>
            <a:r>
              <a:rPr lang="en-US" b="1" u="sng"/>
              <a:t>Mula mula </a:t>
            </a:r>
            <a:r>
              <a:rPr lang="en-US" b="1"/>
              <a:t>pertikaian berkisar pada kelakuan trenggano yang begitu sampai hati membunuh abangnya sendiri </a:t>
            </a:r>
            <a:r>
              <a:rPr lang="en-US" b="1" u="sng"/>
              <a:t>kemudian </a:t>
            </a:r>
            <a:r>
              <a:rPr lang="en-US" b="1"/>
              <a:t>diperkuat oleh sikapnya yang keras terhadap peristiwa Pakuan (paragraf 10) </a:t>
            </a:r>
            <a:endParaRPr lang="en-US" b="1" u="sng"/>
          </a:p>
          <a:p>
            <a:endParaRPr lang="en-US" b="1" u="sng"/>
          </a:p>
        </p:txBody>
      </p:sp>
    </p:spTree>
    <p:extLst>
      <p:ext uri="{BB962C8B-B14F-4D97-AF65-F5344CB8AC3E}">
        <p14:creationId xmlns:p14="http://schemas.microsoft.com/office/powerpoint/2010/main" val="2820789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AF2DCB-D105-1445-A05B-A4EFD41B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Kaidah kebahasaan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801BD-65F5-DF4F-B8FE-C11B8D237E5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836862" y="2403730"/>
            <a:ext cx="6518275" cy="4105275"/>
          </a:xfrm>
        </p:spPr>
        <p:txBody>
          <a:bodyPr>
            <a:normAutofit/>
          </a:bodyPr>
          <a:lstStyle/>
          <a:p>
            <a:r>
              <a:rPr lang="en-US" b="1"/>
              <a:t>3) kata kerja material </a:t>
            </a:r>
          </a:p>
          <a:p>
            <a:r>
              <a:rPr lang="en-US" b="1"/>
              <a:t>Dan sebagai patih ia masih tetap </a:t>
            </a:r>
            <a:r>
              <a:rPr lang="en-US" b="1" u="sng"/>
              <a:t>memimpin </a:t>
            </a:r>
            <a:r>
              <a:rPr lang="en-US" b="1"/>
              <a:t>pasukan gajah </a:t>
            </a:r>
          </a:p>
          <a:p>
            <a:r>
              <a:rPr lang="en-US" b="1"/>
              <a:t>Sang adipati telah </a:t>
            </a:r>
            <a:r>
              <a:rPr lang="en-US" b="1" u="sng"/>
              <a:t>menjatuhkan</a:t>
            </a:r>
            <a:r>
              <a:rPr lang="en-US" b="1"/>
              <a:t> </a:t>
            </a:r>
            <a:r>
              <a:rPr lang="en-US" b="1" u="sng"/>
              <a:t>titah </a:t>
            </a:r>
            <a:r>
              <a:rPr lang="en-US" b="1"/>
              <a:t>(paragraf 15) </a:t>
            </a:r>
          </a:p>
          <a:p>
            <a:r>
              <a:rPr lang="en-US" b="1"/>
              <a:t>4) kata kerja tak langsung</a:t>
            </a:r>
          </a:p>
          <a:p>
            <a:r>
              <a:rPr lang="en-US" b="1"/>
              <a:t>Mengapa Sultan tak juga </a:t>
            </a:r>
            <a:r>
              <a:rPr lang="en-US" b="1" u="sng"/>
              <a:t>menyatakan</a:t>
            </a:r>
            <a:r>
              <a:rPr lang="en-US" b="1"/>
              <a:t> sikap menentang usaha Portugis yang sudah mulai melakukan perdagangan ke Jawa? (Paragraf 10) </a:t>
            </a:r>
          </a:p>
          <a:p>
            <a:r>
              <a:rPr lang="en-US" b="1"/>
              <a:t>5) kata kerja mental </a:t>
            </a:r>
          </a:p>
          <a:p>
            <a:r>
              <a:rPr lang="en-US" b="1"/>
              <a:t>Jawaban itu </a:t>
            </a:r>
            <a:r>
              <a:rPr lang="en-US" b="1" u="sng"/>
              <a:t>mengecewakan</a:t>
            </a:r>
            <a:r>
              <a:rPr lang="en-US" b="1"/>
              <a:t> para musafir (paragraf 11) </a:t>
            </a:r>
          </a:p>
          <a:p>
            <a:endParaRPr lang="en-US" b="1"/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50546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DFC7-83E2-5A41-9B61-54364EEB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Kaidah kebahasaan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DAC58-F622-DB41-95E1-792C76C36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6) Kata sifat </a:t>
            </a:r>
          </a:p>
          <a:p>
            <a:pPr marL="0" indent="0">
              <a:buNone/>
            </a:pPr>
            <a:r>
              <a:rPr lang="en-US" b="1"/>
              <a:t>Pangeran seda lapen? Orang menunggu dan menunggu dengan </a:t>
            </a:r>
            <a:r>
              <a:rPr lang="en-US" b="1" u="sng"/>
              <a:t>Perasaan</a:t>
            </a:r>
            <a:r>
              <a:rPr lang="en-US" b="1"/>
              <a:t> </a:t>
            </a:r>
            <a:r>
              <a:rPr lang="en-US" b="1" u="sng"/>
              <a:t>prihatin</a:t>
            </a:r>
            <a:r>
              <a:rPr lang="en-US" b="1"/>
              <a:t> terhadap keselamatan wanita itu (paragraf 13) </a:t>
            </a:r>
          </a:p>
          <a:p>
            <a:pPr marL="0" indent="0">
              <a:buNone/>
            </a:pPr>
            <a:r>
              <a:rPr lang="en-US" b="1"/>
              <a:t>7) Menggunakan banyak dialog</a:t>
            </a:r>
          </a:p>
          <a:p>
            <a:pPr marL="0" indent="0">
              <a:buNone/>
            </a:pPr>
            <a:r>
              <a:rPr lang="en-US" b="1"/>
              <a:t>“Allllah Dewa batara! “ Sahut sang Patih. Itu bukan aturan raja-raja! Itu aturan brandal!. “</a:t>
            </a:r>
          </a:p>
          <a:p>
            <a:pPr marL="0" indent="0">
              <a:buNone/>
            </a:pPr>
            <a:r>
              <a:rPr lang="en-US" b="1"/>
              <a:t>“Bagaimana bupati Jepara? “</a:t>
            </a:r>
          </a:p>
          <a:p>
            <a:pPr marL="0" indent="0">
              <a:buNone/>
            </a:pPr>
            <a:r>
              <a:rPr lang="en-US" b="1"/>
              <a:t>“Tewas enggan menyerah paduka”.Patragading mengangkat sembah. “</a:t>
            </a:r>
          </a:p>
        </p:txBody>
      </p:sp>
    </p:spTree>
    <p:extLst>
      <p:ext uri="{BB962C8B-B14F-4D97-AF65-F5344CB8AC3E}">
        <p14:creationId xmlns:p14="http://schemas.microsoft.com/office/powerpoint/2010/main" val="231136720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Parcel</vt:lpstr>
      <vt:lpstr>Mangir</vt:lpstr>
      <vt:lpstr>1.Struktur</vt:lpstr>
      <vt:lpstr>2.Unsur fiksi</vt:lpstr>
      <vt:lpstr>Kaidah kebahasaan</vt:lpstr>
      <vt:lpstr>Kaidah kebahasaan</vt:lpstr>
      <vt:lpstr>Kaidah kebahasaan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Mangir</dc:title>
  <dc:creator>kucingbadut5@gmail.com</dc:creator>
  <cp:lastModifiedBy>kucingbadut5@gmail.com</cp:lastModifiedBy>
  <cp:revision>2</cp:revision>
  <dcterms:created xsi:type="dcterms:W3CDTF">2021-11-11T12:29:31Z</dcterms:created>
  <dcterms:modified xsi:type="dcterms:W3CDTF">2021-11-11T14:05:49Z</dcterms:modified>
</cp:coreProperties>
</file>