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cingbadut5@gmail.com" userId="e286fa3b82a9c0fb" providerId="LiveId" clId="{39E12D85-B221-E745-ABDF-76E4C426519E}"/>
    <pc:docChg chg="addSld">
      <pc:chgData name="kucingbadut5@gmail.com" userId="e286fa3b82a9c0fb" providerId="LiveId" clId="{39E12D85-B221-E745-ABDF-76E4C426519E}" dt="2021-11-11T12:07:08.986" v="0" actId="680"/>
      <pc:docMkLst>
        <pc:docMk/>
      </pc:docMkLst>
      <pc:sldChg chg="new">
        <pc:chgData name="kucingbadut5@gmail.com" userId="e286fa3b82a9c0fb" providerId="LiveId" clId="{39E12D85-B221-E745-ABDF-76E4C426519E}" dt="2021-11-11T12:07:08.986" v="0" actId="680"/>
        <pc:sldMkLst>
          <pc:docMk/>
          <pc:sldMk cId="57336254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8DE3-EF6D-DF45-96C6-613875BD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0048-C443-964B-8245-8EA7CE0A0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BCDF-81D6-264B-9B4E-5C6FF611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8A00-F205-BB42-8166-757DB4E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DBE1-9C3E-2B48-9042-A86847D5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0457-0F5E-BF4D-A91B-402A718B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020A0-A333-7744-8376-B5A26B63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7CD2-C930-5646-8520-3C1BB56C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A7AD-A9EC-8444-8282-7451A45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FBDC-AF30-8A4B-8052-83E7D44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48871-4707-514A-A04C-9C9E51E8A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4C898-1317-1546-A9CD-4DC8F17F6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F0A7-4F51-5941-80A6-CA959045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3643-9CFA-CC47-914A-C0D7AC13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645D-954D-FC49-952A-25FD639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6B7-7E7B-8549-9CE8-AF272C2D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DF2-119C-D040-A6F2-1E4718DB3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44D3-CFA1-3F46-ACED-B9BEB0C5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0A7A-1BD1-C74D-81A3-481D5833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83AB-719C-5D49-8574-C1E824B3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0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838-8E95-7E4E-9112-F0B00C8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9B1AB-97D0-D940-9F8D-9F81FEB2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B06DD-DB06-2446-84F9-CFDD56E1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BFB-F733-A64F-AD3A-76C6B76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F99A-DD22-334C-B63A-F6B6ACD7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9E75-2BCF-3F49-99D2-40AC2B2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E84-1CA6-1745-88CF-FD1D74D9A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F771-BDF2-464A-BC89-E35EE910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09C61-F573-F249-9A86-B4E2FCC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C8FA-A41D-1949-A9CE-F575D30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85EF-D628-824B-B40A-46AD991C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5532-5E52-2243-B4C7-05565C58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3A784-9B3E-6748-805B-686E7796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2E31-12A1-D441-9DDC-10017439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BE006-008A-D842-9E20-C20D26647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6F0F1-0912-2D43-89E0-FBC6FAA70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E6749-9D4E-9446-8691-774E322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B37EB-4E56-A44B-985C-427C8F27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549F5-DF7F-EA4C-ADA2-CAABC9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CBD5-1F81-F943-953A-52388B58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14CD8-0678-6342-8151-A2FCEAF4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3D854-CFF9-3C4E-83B3-52A21D4F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8C75-3638-A74B-A04E-9D5C5E15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2CE47-F3B5-F44A-BD5F-1B3862B1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044FB-766F-4D4B-B09D-4E37A7C2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2900-8C13-CC4D-9666-526FB512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49A5-A100-3D43-8ABF-D129FE2E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B455-5B6F-4C43-A706-0B194AD57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7608-8C8E-9248-8DCC-231CB2D2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EA3-5790-864E-8389-ADAF6D95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E5DFE-D0EE-FA49-B4B1-3EAD8268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58E8-1E97-6F4F-A64D-F8102DF8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F5E8-4DF4-A04C-86CA-A95B4430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5878E-03B1-8B4B-BEA5-96712AD9A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A2875-5C64-144A-8AF1-6BD9D315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6FB1-AEEB-BA45-8546-FF878845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DB7DE-8E93-3649-976A-D4667221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FA6F-9AB8-7E4E-894C-8C0A2D59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1FD06-5FC0-204D-92E8-4772BC67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B3AB-592A-0341-915E-172117A8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E0E4-BF97-B948-8E4B-14886C116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A2ED8-6DA6-EC49-99AD-C0E102595E58}" type="datetimeFigureOut">
              <a:rPr lang="en-US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CD48-8029-EB4D-B3F6-7C2E56EC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C810-89CB-0E4F-8086-D87ABB2D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1022-BD8F-DF48-ADBB-F0E287B4D84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6066-5EC6-2744-BCC3-40ECB4027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19722-A2F7-5645-9D8A-E5182307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CC2A-B449-1742-9558-CFF0AAC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FEAC-9D5A-A443-B6BE-E5507E4A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6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kucingbadut5@gmail.com</dc:creator>
  <cp:lastModifiedBy>kucingbadut5@gmail.com</cp:lastModifiedBy>
  <cp:revision>1</cp:revision>
  <dcterms:created xsi:type="dcterms:W3CDTF">2021-11-11T12:06:58Z</dcterms:created>
  <dcterms:modified xsi:type="dcterms:W3CDTF">2021-11-11T12:07:13Z</dcterms:modified>
</cp:coreProperties>
</file>