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a924b6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a924b6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a924b6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a924b6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a924b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ba924b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a924b6d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a924b6d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a924b6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a924b6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a924b6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a924b6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76574"/>
            <a:ext cx="7136700" cy="17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Автоматизація встановлення та налаштування серверної компоненти (поштового серверу) ОС Linux (Debian)</a:t>
            </a:r>
            <a:endParaRPr sz="3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1846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курсант 281 н.г.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солд. Гонорович А.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72675" y="1039675"/>
            <a:ext cx="40380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Актуальність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Отримує пошту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Приймає та накопичує пошту, що надійшла з Інтернету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Фільтрує пошту від SPAM-у згідно заданих критеріїв та блокує заражені вірусами листи.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Підтримує поштові скриньки для працівників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Обслуговує організовані списки розсилки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 роботи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проаналізувати поставлене завдання;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 проаналізувати вимоги до скрипта та системи, спроектувати та розробити скрипт на Bash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проаналізувати особливості використання на мові програмування Python на операційних системах сімейства Unix.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Чому саме Pstfix</a:t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Конфігі більш лаконічні та простіші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Працює с коробки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Модульна система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 досвідом postfix швидше працює з поштовою чергою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86350" y="405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Діаграма послідовності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0" y="1524475"/>
            <a:ext cx="9144000" cy="3618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617535" y="1797150"/>
            <a:ext cx="79092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Встановити Postfix (вільний агент передачі пошти)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2885672" y="2662473"/>
            <a:ext cx="33729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Налаштувати Postfix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2743340" y="3527812"/>
            <a:ext cx="36573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Створити користувача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125" y="4386500"/>
            <a:ext cx="914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Работа з відправним пересиланням та зберіганням пошти</a:t>
            </a:r>
            <a:endParaRPr sz="2400">
              <a:highlight>
                <a:srgbClr val="FFFFFF"/>
              </a:highlight>
            </a:endParaRPr>
          </a:p>
        </p:txBody>
      </p:sp>
      <p:cxnSp>
        <p:nvCxnSpPr>
          <p:cNvPr id="98" name="Google Shape;98;p17"/>
          <p:cNvCxnSpPr>
            <a:stCxn id="94" idx="2"/>
            <a:endCxn id="95" idx="0"/>
          </p:cNvCxnSpPr>
          <p:nvPr/>
        </p:nvCxnSpPr>
        <p:spPr>
          <a:xfrm>
            <a:off x="4572135" y="2355750"/>
            <a:ext cx="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5" idx="2"/>
            <a:endCxn id="96" idx="0"/>
          </p:cNvCxnSpPr>
          <p:nvPr/>
        </p:nvCxnSpPr>
        <p:spPr>
          <a:xfrm>
            <a:off x="4572122" y="3221073"/>
            <a:ext cx="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96" idx="2"/>
            <a:endCxn id="97" idx="0"/>
          </p:cNvCxnSpPr>
          <p:nvPr/>
        </p:nvCxnSpPr>
        <p:spPr>
          <a:xfrm>
            <a:off x="4571990" y="4086412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5005400" y="965450"/>
            <a:ext cx="4152900" cy="27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r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ru" sz="3200"/>
              <a:t>Що це таке?</a:t>
            </a:r>
            <a:endParaRPr sz="3200"/>
          </a:p>
          <a:p>
            <a:pPr indent="-431800" lvl="0" marL="457200" rtl="0" algn="r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ru" sz="3200"/>
              <a:t>Для чого він потрібен?</a:t>
            </a:r>
            <a:endParaRPr sz="3200"/>
          </a:p>
          <a:p>
            <a:pPr indent="-4318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</a:pPr>
            <a:r>
              <a:rPr lang="ru" sz="3200">
                <a:solidFill>
                  <a:srgbClr val="FFFFFF"/>
                </a:solidFill>
              </a:rPr>
              <a:t>Як ним користуватись?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7625" y="814800"/>
            <a:ext cx="6108790" cy="3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Дякую за увагу!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