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1705"/>
    <a:srgbClr val="544000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3069-F839-4EB5-9F31-19E89D2E44AA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72D1-B6BF-496F-96C8-4AE35ECA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09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3069-F839-4EB5-9F31-19E89D2E44AA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72D1-B6BF-496F-96C8-4AE35ECA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51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3069-F839-4EB5-9F31-19E89D2E44AA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72D1-B6BF-496F-96C8-4AE35ECA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8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3069-F839-4EB5-9F31-19E89D2E44AA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72D1-B6BF-496F-96C8-4AE35ECA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7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3069-F839-4EB5-9F31-19E89D2E44AA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72D1-B6BF-496F-96C8-4AE35ECA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5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3069-F839-4EB5-9F31-19E89D2E44AA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72D1-B6BF-496F-96C8-4AE35ECA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33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3069-F839-4EB5-9F31-19E89D2E44AA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72D1-B6BF-496F-96C8-4AE35ECA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69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3069-F839-4EB5-9F31-19E89D2E44AA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72D1-B6BF-496F-96C8-4AE35ECA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4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3069-F839-4EB5-9F31-19E89D2E44AA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72D1-B6BF-496F-96C8-4AE35ECA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3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3069-F839-4EB5-9F31-19E89D2E44AA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72D1-B6BF-496F-96C8-4AE35ECA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37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3069-F839-4EB5-9F31-19E89D2E44AA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72D1-B6BF-496F-96C8-4AE35ECA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96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1000" b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3069-F839-4EB5-9F31-19E89D2E44AA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72D1-B6BF-496F-96C8-4AE35ECA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69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6557" y="502920"/>
            <a:ext cx="10699845" cy="2060054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робота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дисципліни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Операційні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поштового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серверу)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Debian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)»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33982" y="4325370"/>
            <a:ext cx="4158018" cy="1379395"/>
          </a:xfrm>
        </p:spPr>
        <p:txBody>
          <a:bodyPr>
            <a:normAutofit/>
          </a:bodyPr>
          <a:lstStyle/>
          <a:p>
            <a:pPr algn="l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Курсант 281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солд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А.Гонорович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20" y="353752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</a:t>
            </a:r>
            <a:r>
              <a:rPr lang="uk-UA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ість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теми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220058"/>
            <a:ext cx="7274257" cy="4637941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Бурхливий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техніки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призвели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появи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скриптових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сценаріїв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так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розгортання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сягають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ЗСУ,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впливає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сфері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Але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військовослужбовців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обов’язки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фізично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одночасно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дистанційне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дистанційного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Moodle,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вдається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усима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одразу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саморозвитку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чином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спростивши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такого серверу 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пришвидшимо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 в ЗСУ.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22" y="2342888"/>
            <a:ext cx="4525366" cy="30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Мета роботи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756" y="1866568"/>
            <a:ext cx="10515600" cy="4351338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скриптовий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системою ЕОМ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поштового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Виходячи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мети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виникають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скрипта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сімейства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О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предмет </a:t>
            </a:r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012" y="2366304"/>
            <a:ext cx="11018520" cy="1291296"/>
          </a:xfrm>
        </p:spPr>
        <p:txBody>
          <a:bodyPr>
            <a:norm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досліджень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поштового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серверу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86" y="3976436"/>
            <a:ext cx="5604234" cy="25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125" y="177421"/>
            <a:ext cx="9935571" cy="23883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</a:t>
            </a:r>
            <a:r>
              <a:rPr lang="ru-RU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досліджень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скриптовий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компонента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поштового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серверу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автоматизації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операційній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сімейства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83" y="2777758"/>
            <a:ext cx="4249785" cy="38866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2" y="2777758"/>
            <a:ext cx="5622878" cy="40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завдань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251" y="1825625"/>
            <a:ext cx="11053549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Проаналізувавши мету роботи були поставлені наступні завдання:</a:t>
            </a:r>
          </a:p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Створити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ідеєю якого буде: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редагування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конфігурації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сприятливих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умов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розгортання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поштового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досвідом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ПК;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3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308" y="395786"/>
            <a:ext cx="11641540" cy="391690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Скрипт </a:t>
            </a:r>
            <a:r>
              <a:rPr lang="ru-RU" dirty="0"/>
              <a:t>повинен </a:t>
            </a:r>
            <a:r>
              <a:rPr lang="ru-RU" dirty="0" err="1"/>
              <a:t>допомогти</a:t>
            </a:r>
            <a:r>
              <a:rPr lang="ru-RU" dirty="0"/>
              <a:t> </a:t>
            </a:r>
            <a:r>
              <a:rPr lang="ru-RU" dirty="0" err="1"/>
              <a:t>новачкам</a:t>
            </a:r>
            <a:r>
              <a:rPr lang="ru-RU" dirty="0"/>
              <a:t> – </a:t>
            </a:r>
            <a:r>
              <a:rPr lang="ru-RU" dirty="0" err="1"/>
              <a:t>під</a:t>
            </a:r>
            <a:r>
              <a:rPr lang="ru-RU" dirty="0"/>
              <a:t> час початку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i="1" dirty="0"/>
              <a:t>OS </a:t>
            </a:r>
            <a:r>
              <a:rPr lang="ru-RU" dirty="0" err="1"/>
              <a:t>сімейства</a:t>
            </a:r>
            <a:r>
              <a:rPr lang="ru-RU" dirty="0"/>
              <a:t> </a:t>
            </a:r>
            <a:r>
              <a:rPr lang="ru-RU" i="1" dirty="0" err="1"/>
              <a:t>Unix</a:t>
            </a:r>
            <a:r>
              <a:rPr lang="ru-RU" dirty="0"/>
              <a:t>.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встановлення</a:t>
            </a:r>
            <a:r>
              <a:rPr lang="ru-RU" dirty="0"/>
              <a:t> </a:t>
            </a:r>
            <a:r>
              <a:rPr lang="ru-RU" dirty="0" err="1"/>
              <a:t>необхідного</a:t>
            </a:r>
            <a:r>
              <a:rPr lang="ru-RU" dirty="0"/>
              <a:t> ПЗ на ПК. </a:t>
            </a:r>
          </a:p>
          <a:p>
            <a:pPr marL="0" indent="0">
              <a:buNone/>
            </a:pPr>
            <a:r>
              <a:rPr lang="ru-RU" dirty="0"/>
              <a:t>Скрипт </a:t>
            </a:r>
            <a:r>
              <a:rPr lang="ru-RU" dirty="0" err="1"/>
              <a:t>матиме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пункти</a:t>
            </a:r>
            <a:r>
              <a:rPr lang="ru-RU" dirty="0"/>
              <a:t>: </a:t>
            </a:r>
          </a:p>
          <a:p>
            <a:r>
              <a:rPr lang="ru-RU" dirty="0"/>
              <a:t>- </a:t>
            </a:r>
            <a:r>
              <a:rPr lang="ru-RU" dirty="0" err="1"/>
              <a:t>Підготовка</a:t>
            </a:r>
            <a:r>
              <a:rPr lang="ru-RU" dirty="0"/>
              <a:t> </a:t>
            </a:r>
            <a:r>
              <a:rPr lang="en-US" i="1" dirty="0"/>
              <a:t>OS </a:t>
            </a:r>
            <a:r>
              <a:rPr lang="ru-RU" dirty="0"/>
              <a:t>до </a:t>
            </a:r>
            <a:r>
              <a:rPr lang="ru-RU" dirty="0" err="1"/>
              <a:t>роботи</a:t>
            </a:r>
            <a:r>
              <a:rPr lang="ru-RU" dirty="0"/>
              <a:t>. </a:t>
            </a:r>
          </a:p>
          <a:p>
            <a:r>
              <a:rPr lang="ru-RU" dirty="0"/>
              <a:t>- </a:t>
            </a:r>
            <a:r>
              <a:rPr lang="ru-RU" dirty="0" err="1"/>
              <a:t>Встановлення</a:t>
            </a:r>
            <a:r>
              <a:rPr lang="ru-RU" dirty="0"/>
              <a:t> </a:t>
            </a:r>
            <a:r>
              <a:rPr lang="ru-RU" dirty="0" err="1"/>
              <a:t>необхідного</a:t>
            </a:r>
            <a:r>
              <a:rPr lang="ru-RU" dirty="0"/>
              <a:t> ПЗ. </a:t>
            </a:r>
          </a:p>
          <a:p>
            <a:r>
              <a:rPr lang="ru-RU" dirty="0"/>
              <a:t>- </a:t>
            </a:r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встановленого</a:t>
            </a:r>
            <a:r>
              <a:rPr lang="ru-RU" dirty="0"/>
              <a:t> ПЗ. </a:t>
            </a:r>
          </a:p>
          <a:p>
            <a:r>
              <a:rPr lang="ru-RU" dirty="0"/>
              <a:t>- </a:t>
            </a:r>
            <a:r>
              <a:rPr lang="ru-RU" dirty="0" err="1"/>
              <a:t>Обробка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та передача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користувачу</a:t>
            </a:r>
            <a:r>
              <a:rPr lang="ru-RU" dirty="0"/>
              <a:t>.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7" y="4067599"/>
            <a:ext cx="3895014" cy="25447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28" y="4067599"/>
            <a:ext cx="4960023" cy="254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0088" y="2019868"/>
            <a:ext cx="5771333" cy="2251881"/>
          </a:xfrm>
        </p:spPr>
        <p:txBody>
          <a:bodyPr>
            <a:normAutofit/>
          </a:bodyPr>
          <a:lstStyle/>
          <a:p>
            <a:r>
              <a:rPr lang="ru-RU" sz="5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скрипта</a:t>
            </a:r>
            <a:endParaRPr lang="ru-RU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83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303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  Курсова робота  З дисципліни: «Операційні системи»   На тему: «Автоматизація встановлення та налаштування серверної компоненти (поштового серверу) ОС Linux (Debian)» </vt:lpstr>
      <vt:lpstr>1. Актуальність теми</vt:lpstr>
      <vt:lpstr>2. Мета роботи</vt:lpstr>
      <vt:lpstr>3. Об’єкт  та предмет дослідження</vt:lpstr>
      <vt:lpstr>Презентация PowerPoint</vt:lpstr>
      <vt:lpstr>4. Постановка завдань</vt:lpstr>
      <vt:lpstr>Презентация PowerPoint</vt:lpstr>
      <vt:lpstr>Робота скрипта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</cp:revision>
  <dcterms:created xsi:type="dcterms:W3CDTF">2020-06-22T15:38:52Z</dcterms:created>
  <dcterms:modified xsi:type="dcterms:W3CDTF">2020-07-02T06:14:06Z</dcterms:modified>
</cp:coreProperties>
</file>