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C9B1-DAB5-47D2-A87C-C171882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52EDC-503D-4815-A02F-53663A6D4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C838-15CD-4466-9C6D-48D40039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FA70-B4A3-48DC-B920-CE02CFC32C69}" type="datetimeFigureOut">
              <a:rPr lang="en-IN" smtClean="0"/>
              <a:t>25-11-20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AD48-CFF7-4BE0-8AD3-8005F195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9309-DB69-48DE-8325-9BD72D06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352A-5B92-4A19-B155-FA4A1C209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3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52A6-6244-4E30-A242-E302FEA5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007C1-8722-4F9C-9577-46047FBB5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3ECA-25F8-4BDF-8BCF-1E9B20C7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FA70-B4A3-48DC-B920-CE02CFC32C69}" type="datetimeFigureOut">
              <a:rPr lang="en-IN" smtClean="0"/>
              <a:t>25-11-20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6CC5-1753-42D5-B2E6-520164AB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9780A-B0B9-46A6-95FA-5AB6FA39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352A-5B92-4A19-B155-FA4A1C209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349FE-96DA-47C5-AF5A-1B4229817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1136F-BC41-41BA-9686-81BA5E829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2BB7-1AF0-49F1-A6D5-D611A87F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FA70-B4A3-48DC-B920-CE02CFC32C69}" type="datetimeFigureOut">
              <a:rPr lang="en-IN" smtClean="0"/>
              <a:t>25-11-20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10F7-F991-4911-A87F-CCBBF6B8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B822-7564-4B62-AD64-05A88220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352A-5B92-4A19-B155-FA4A1C209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4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4865-6D82-42E0-B58E-61A30EF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EB37-E498-411A-8F2D-9A8BE57C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70BD-B478-496E-9F20-C0C59B3C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FA70-B4A3-48DC-B920-CE02CFC32C69}" type="datetimeFigureOut">
              <a:rPr lang="en-IN" smtClean="0"/>
              <a:t>25-11-20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AB844-57EE-47CB-8EC6-C09A2A2E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1823-3098-438F-9003-B9433F02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352A-5B92-4A19-B155-FA4A1C209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CE5F-B78B-4FBB-869B-8C5D6FE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EF411-B207-4A76-AD03-6EEB403B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8043-BE4A-4DCF-814C-059A3504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FA70-B4A3-48DC-B920-CE02CFC32C69}" type="datetimeFigureOut">
              <a:rPr lang="en-IN" smtClean="0"/>
              <a:t>25-11-20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6D15E-29B0-486D-81A7-8CDEE20C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EF0B-94E7-45E2-A747-DA728EC8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352A-5B92-4A19-B155-FA4A1C209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2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6892-E1F9-4BB4-B53F-484727B0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8DA92-ED14-4F42-8670-C53AE3FE4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4F6ED-9586-4CBE-93E3-FEE51B771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6F174-AA38-4688-8365-117963BB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FA70-B4A3-48DC-B920-CE02CFC32C69}" type="datetimeFigureOut">
              <a:rPr lang="en-IN" smtClean="0"/>
              <a:t>25-11-20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92D1-8274-4C62-B86C-ABB1A17E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4AF8B-A096-4F30-9340-0E0CA309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352A-5B92-4A19-B155-FA4A1C209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9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3-711B-48C2-8EAD-AE083AB4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92733-CE50-49C3-9755-8053301C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C5472-A46C-4230-BA9F-428383672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524DE-833D-48AF-ABA2-CB07DAB50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73F12-41AE-4D43-A43C-3D620FC5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9EBC9-97A7-472C-8D0F-AC477EA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FA70-B4A3-48DC-B920-CE02CFC32C69}" type="datetimeFigureOut">
              <a:rPr lang="en-IN" smtClean="0"/>
              <a:t>25-11-20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36614-0630-4DED-B65D-F1E4066B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08771-1524-4CCF-9FF3-00645B0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352A-5B92-4A19-B155-FA4A1C209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13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7280-9978-498D-9A23-A3855EE3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82503-BD1A-40A7-BA35-8E73A97E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FA70-B4A3-48DC-B920-CE02CFC32C69}" type="datetimeFigureOut">
              <a:rPr lang="en-IN" smtClean="0"/>
              <a:t>25-11-20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C97A7-A892-48D6-845F-1F4F35A8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26D19-321F-4633-9B36-F1501C4D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352A-5B92-4A19-B155-FA4A1C209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9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8B079-FE70-436C-92AF-A2D3F9A8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FA70-B4A3-48DC-B920-CE02CFC32C69}" type="datetimeFigureOut">
              <a:rPr lang="en-IN" smtClean="0"/>
              <a:t>25-11-20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84B3A-8684-40D5-8BED-31EC3FB8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6207F-5658-4179-8FDA-3E467A56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352A-5B92-4A19-B155-FA4A1C209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8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4D96-9775-4B5F-B2D5-ECE887A1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39A4-CC40-4585-B796-3EA12D45C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23FCE-9AFC-4DCE-BFA5-2DCEC84AA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7EC6C-E4C2-42C6-B0EB-F2BB5C23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FA70-B4A3-48DC-B920-CE02CFC32C69}" type="datetimeFigureOut">
              <a:rPr lang="en-IN" smtClean="0"/>
              <a:t>25-11-20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BDF-73C6-4CE7-A575-977BD580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EB0F-59C1-4F26-B2B1-1F19691B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352A-5B92-4A19-B155-FA4A1C209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5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EC5B-5588-4743-A87D-EBAAF7DB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B2E8E-F4D4-4078-840F-DC78C04C9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50357-04B2-4F25-9740-088D80FB7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13AC2-D144-4FD3-A65A-A52D12DB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FA70-B4A3-48DC-B920-CE02CFC32C69}" type="datetimeFigureOut">
              <a:rPr lang="en-IN" smtClean="0"/>
              <a:t>25-11-20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FD0A9-76DA-49E2-B3F1-DDA95A4E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15D62-DE66-4E60-8915-543F736E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352A-5B92-4A19-B155-FA4A1C209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6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01FAF-BC29-4CA1-82B3-82F4A16E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717D-9B28-4F04-B310-A288D005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B3E0-DF97-48C6-B3CF-A8FCF249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FA70-B4A3-48DC-B920-CE02CFC32C69}" type="datetimeFigureOut">
              <a:rPr lang="en-IN" smtClean="0"/>
              <a:t>25-11-20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C108-C940-44C1-B1BE-1CABFC88A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C9B6-398F-4C31-B54C-BDDCE528B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352A-5B92-4A19-B155-FA4A1C209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4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8D9E38-3D27-4998-831A-E070DC8BA3C4}"/>
              </a:ext>
            </a:extLst>
          </p:cNvPr>
          <p:cNvSpPr/>
          <p:nvPr/>
        </p:nvSpPr>
        <p:spPr>
          <a:xfrm>
            <a:off x="1166192" y="636105"/>
            <a:ext cx="8799443" cy="702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C81A67-BF61-4927-AE3C-33DD54FA7450}"/>
              </a:ext>
            </a:extLst>
          </p:cNvPr>
          <p:cNvCxnSpPr>
            <a:cxnSpLocks/>
          </p:cNvCxnSpPr>
          <p:nvPr/>
        </p:nvCxnSpPr>
        <p:spPr>
          <a:xfrm>
            <a:off x="2822712" y="636105"/>
            <a:ext cx="0" cy="70236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3095E4-E4AA-42E3-89AA-5A9D6C274273}"/>
              </a:ext>
            </a:extLst>
          </p:cNvPr>
          <p:cNvCxnSpPr>
            <a:cxnSpLocks/>
          </p:cNvCxnSpPr>
          <p:nvPr/>
        </p:nvCxnSpPr>
        <p:spPr>
          <a:xfrm>
            <a:off x="8328991" y="636105"/>
            <a:ext cx="0" cy="70236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EF0D33-22FC-4542-8FFF-7585CA1FDBA1}"/>
              </a:ext>
            </a:extLst>
          </p:cNvPr>
          <p:cNvCxnSpPr>
            <a:cxnSpLocks/>
          </p:cNvCxnSpPr>
          <p:nvPr/>
        </p:nvCxnSpPr>
        <p:spPr>
          <a:xfrm>
            <a:off x="6520069" y="636105"/>
            <a:ext cx="0" cy="70236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7A8920-C7E7-4383-AFEC-0B7CD13E8357}"/>
              </a:ext>
            </a:extLst>
          </p:cNvPr>
          <p:cNvCxnSpPr>
            <a:cxnSpLocks/>
          </p:cNvCxnSpPr>
          <p:nvPr/>
        </p:nvCxnSpPr>
        <p:spPr>
          <a:xfrm>
            <a:off x="4631635" y="636105"/>
            <a:ext cx="0" cy="70236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4ED9B7-B268-41F2-A953-F15596922434}"/>
              </a:ext>
            </a:extLst>
          </p:cNvPr>
          <p:cNvSpPr/>
          <p:nvPr/>
        </p:nvSpPr>
        <p:spPr>
          <a:xfrm>
            <a:off x="1166192" y="2074797"/>
            <a:ext cx="5353873" cy="725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89CC6C-D2AB-4CE7-B93B-75DC71C52E5D}"/>
              </a:ext>
            </a:extLst>
          </p:cNvPr>
          <p:cNvCxnSpPr>
            <a:cxnSpLocks/>
          </p:cNvCxnSpPr>
          <p:nvPr/>
        </p:nvCxnSpPr>
        <p:spPr>
          <a:xfrm>
            <a:off x="2822709" y="2074797"/>
            <a:ext cx="0" cy="7255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B43C9E-F018-4051-B554-22DB31A683D4}"/>
              </a:ext>
            </a:extLst>
          </p:cNvPr>
          <p:cNvCxnSpPr>
            <a:cxnSpLocks/>
          </p:cNvCxnSpPr>
          <p:nvPr/>
        </p:nvCxnSpPr>
        <p:spPr>
          <a:xfrm>
            <a:off x="4631633" y="2074797"/>
            <a:ext cx="0" cy="7255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047A631-4B12-4F53-937E-876468130F9B}"/>
              </a:ext>
            </a:extLst>
          </p:cNvPr>
          <p:cNvSpPr/>
          <p:nvPr/>
        </p:nvSpPr>
        <p:spPr>
          <a:xfrm>
            <a:off x="1166192" y="3536675"/>
            <a:ext cx="5353873" cy="725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DEC808-81ED-47C5-94D3-C66D034E92F2}"/>
              </a:ext>
            </a:extLst>
          </p:cNvPr>
          <p:cNvSpPr/>
          <p:nvPr/>
        </p:nvSpPr>
        <p:spPr>
          <a:xfrm>
            <a:off x="6506815" y="3536675"/>
            <a:ext cx="5353873" cy="725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C2078-B4D8-4363-A691-22AE60AF32FA}"/>
              </a:ext>
            </a:extLst>
          </p:cNvPr>
          <p:cNvCxnSpPr>
            <a:cxnSpLocks/>
          </p:cNvCxnSpPr>
          <p:nvPr/>
        </p:nvCxnSpPr>
        <p:spPr>
          <a:xfrm>
            <a:off x="8315737" y="3536675"/>
            <a:ext cx="0" cy="7255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467CCE-1499-49D2-A04F-9614E186E84F}"/>
              </a:ext>
            </a:extLst>
          </p:cNvPr>
          <p:cNvCxnSpPr>
            <a:cxnSpLocks/>
          </p:cNvCxnSpPr>
          <p:nvPr/>
        </p:nvCxnSpPr>
        <p:spPr>
          <a:xfrm>
            <a:off x="10131286" y="3536675"/>
            <a:ext cx="0" cy="7255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15A42C-69D1-4A36-99F0-1D1AA10FDF23}"/>
              </a:ext>
            </a:extLst>
          </p:cNvPr>
          <p:cNvCxnSpPr>
            <a:cxnSpLocks/>
          </p:cNvCxnSpPr>
          <p:nvPr/>
        </p:nvCxnSpPr>
        <p:spPr>
          <a:xfrm>
            <a:off x="2822709" y="3536675"/>
            <a:ext cx="0" cy="7255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0D68F4-3709-4380-91EE-F2C815A3A0FC}"/>
              </a:ext>
            </a:extLst>
          </p:cNvPr>
          <p:cNvCxnSpPr>
            <a:cxnSpLocks/>
          </p:cNvCxnSpPr>
          <p:nvPr/>
        </p:nvCxnSpPr>
        <p:spPr>
          <a:xfrm>
            <a:off x="4638258" y="3536675"/>
            <a:ext cx="0" cy="7255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5C86B2-D652-4348-9F60-C4B2B97FB25A}"/>
              </a:ext>
            </a:extLst>
          </p:cNvPr>
          <p:cNvSpPr/>
          <p:nvPr/>
        </p:nvSpPr>
        <p:spPr>
          <a:xfrm>
            <a:off x="1354693" y="748760"/>
            <a:ext cx="127951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Book_ID</a:t>
            </a:r>
            <a:endParaRPr lang="en-US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E732E0-330B-45B4-B74D-B354CB105A4A}"/>
              </a:ext>
            </a:extLst>
          </p:cNvPr>
          <p:cNvSpPr/>
          <p:nvPr/>
        </p:nvSpPr>
        <p:spPr>
          <a:xfrm>
            <a:off x="8346165" y="725991"/>
            <a:ext cx="160229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Availability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B0BAA8-9FA3-4CC7-88CB-B577C0C25380}"/>
              </a:ext>
            </a:extLst>
          </p:cNvPr>
          <p:cNvSpPr/>
          <p:nvPr/>
        </p:nvSpPr>
        <p:spPr>
          <a:xfrm>
            <a:off x="5124347" y="748760"/>
            <a:ext cx="109517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1C1E12-C6ED-4411-B673-D0FC49F69D1E}"/>
              </a:ext>
            </a:extLst>
          </p:cNvPr>
          <p:cNvSpPr/>
          <p:nvPr/>
        </p:nvSpPr>
        <p:spPr>
          <a:xfrm>
            <a:off x="3385615" y="748760"/>
            <a:ext cx="75533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6D0F07-F7E3-4788-9C3D-A5ADC9154CB0}"/>
              </a:ext>
            </a:extLst>
          </p:cNvPr>
          <p:cNvSpPr/>
          <p:nvPr/>
        </p:nvSpPr>
        <p:spPr>
          <a:xfrm>
            <a:off x="7000157" y="725991"/>
            <a:ext cx="83227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8BEF37-376A-4231-9A99-718F31C0C5FE}"/>
              </a:ext>
            </a:extLst>
          </p:cNvPr>
          <p:cNvSpPr/>
          <p:nvPr/>
        </p:nvSpPr>
        <p:spPr>
          <a:xfrm>
            <a:off x="1150486" y="215379"/>
            <a:ext cx="9492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ACA755-DFC1-4447-9FE8-23E7D2315357}"/>
              </a:ext>
            </a:extLst>
          </p:cNvPr>
          <p:cNvSpPr/>
          <p:nvPr/>
        </p:nvSpPr>
        <p:spPr>
          <a:xfrm>
            <a:off x="1083726" y="3086101"/>
            <a:ext cx="139653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7F7874-2FD0-4B3F-8FBA-A7EFA191E635}"/>
              </a:ext>
            </a:extLst>
          </p:cNvPr>
          <p:cNvSpPr/>
          <p:nvPr/>
        </p:nvSpPr>
        <p:spPr>
          <a:xfrm>
            <a:off x="1060266" y="1619519"/>
            <a:ext cx="162416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9D314C-CF1F-46AE-A599-86C9B9E4215F}"/>
              </a:ext>
            </a:extLst>
          </p:cNvPr>
          <p:cNvSpPr/>
          <p:nvPr/>
        </p:nvSpPr>
        <p:spPr>
          <a:xfrm>
            <a:off x="1356236" y="2199062"/>
            <a:ext cx="112402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Pub_</a:t>
            </a:r>
            <a:r>
              <a:rPr lang="en-US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564EB8-6F40-4E15-A2D7-4E8AC9B852E5}"/>
              </a:ext>
            </a:extLst>
          </p:cNvPr>
          <p:cNvSpPr/>
          <p:nvPr/>
        </p:nvSpPr>
        <p:spPr>
          <a:xfrm>
            <a:off x="5005086" y="2199062"/>
            <a:ext cx="122559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A03084-4277-450E-ABD5-92FF11D834F7}"/>
              </a:ext>
            </a:extLst>
          </p:cNvPr>
          <p:cNvSpPr/>
          <p:nvPr/>
        </p:nvSpPr>
        <p:spPr>
          <a:xfrm>
            <a:off x="3230535" y="2199062"/>
            <a:ext cx="96212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F01372-F75E-41FC-A0EC-C390CD475E92}"/>
              </a:ext>
            </a:extLst>
          </p:cNvPr>
          <p:cNvSpPr/>
          <p:nvPr/>
        </p:nvSpPr>
        <p:spPr>
          <a:xfrm>
            <a:off x="1245667" y="3659223"/>
            <a:ext cx="148149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Memb_</a:t>
            </a:r>
            <a:r>
              <a:rPr lang="en-US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</a:t>
            </a:r>
            <a:endParaRPr lang="en-US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B9AE27F-0EE5-4E63-8EF7-D0E9EBC49872}"/>
              </a:ext>
            </a:extLst>
          </p:cNvPr>
          <p:cNvSpPr/>
          <p:nvPr/>
        </p:nvSpPr>
        <p:spPr>
          <a:xfrm>
            <a:off x="3239487" y="3659223"/>
            <a:ext cx="96212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</a:t>
            </a:r>
            <a:endParaRPr lang="en-US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CB38CC-8FCD-4866-93B1-EB3F775E326C}"/>
              </a:ext>
            </a:extLst>
          </p:cNvPr>
          <p:cNvSpPr/>
          <p:nvPr/>
        </p:nvSpPr>
        <p:spPr>
          <a:xfrm>
            <a:off x="4653000" y="3650872"/>
            <a:ext cx="178606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Memb_type</a:t>
            </a:r>
            <a:endParaRPr lang="en-US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084A5E-B900-4453-BD73-8E942861BCB3}"/>
              </a:ext>
            </a:extLst>
          </p:cNvPr>
          <p:cNvSpPr/>
          <p:nvPr/>
        </p:nvSpPr>
        <p:spPr>
          <a:xfrm>
            <a:off x="8582092" y="3650872"/>
            <a:ext cx="122559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F0B061-03EB-4E99-A7A3-80003C203535}"/>
              </a:ext>
            </a:extLst>
          </p:cNvPr>
          <p:cNvSpPr/>
          <p:nvPr/>
        </p:nvSpPr>
        <p:spPr>
          <a:xfrm>
            <a:off x="10102662" y="3650872"/>
            <a:ext cx="17580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Expiry_Date</a:t>
            </a:r>
            <a:endParaRPr lang="en-US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BCD546-0243-427A-AFA2-0E5B7083B2A9}"/>
              </a:ext>
            </a:extLst>
          </p:cNvPr>
          <p:cNvSpPr/>
          <p:nvPr/>
        </p:nvSpPr>
        <p:spPr>
          <a:xfrm>
            <a:off x="6506014" y="3650872"/>
            <a:ext cx="178766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Memb_date</a:t>
            </a:r>
            <a:endParaRPr lang="en-US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FCDA23-E879-4957-A238-AFDA66424948}"/>
              </a:ext>
            </a:extLst>
          </p:cNvPr>
          <p:cNvSpPr/>
          <p:nvPr/>
        </p:nvSpPr>
        <p:spPr>
          <a:xfrm>
            <a:off x="1052367" y="4634958"/>
            <a:ext cx="141077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BORROW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3F68E1-6CA7-41D9-AC1C-BD062EE658E5}"/>
              </a:ext>
            </a:extLst>
          </p:cNvPr>
          <p:cNvSpPr/>
          <p:nvPr/>
        </p:nvSpPr>
        <p:spPr>
          <a:xfrm>
            <a:off x="1155058" y="5082195"/>
            <a:ext cx="5353873" cy="725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E22CD3-1EE2-4BB0-8214-3455C3F3642F}"/>
              </a:ext>
            </a:extLst>
          </p:cNvPr>
          <p:cNvSpPr/>
          <p:nvPr/>
        </p:nvSpPr>
        <p:spPr>
          <a:xfrm>
            <a:off x="6495681" y="5082195"/>
            <a:ext cx="5353873" cy="725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144EBE-BDBD-467D-BB22-1A9322595563}"/>
              </a:ext>
            </a:extLst>
          </p:cNvPr>
          <p:cNvCxnSpPr>
            <a:cxnSpLocks/>
          </p:cNvCxnSpPr>
          <p:nvPr/>
        </p:nvCxnSpPr>
        <p:spPr>
          <a:xfrm>
            <a:off x="8304603" y="5082195"/>
            <a:ext cx="0" cy="7255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2D7664-384B-4AAA-8EC8-87300F9AC334}"/>
              </a:ext>
            </a:extLst>
          </p:cNvPr>
          <p:cNvCxnSpPr>
            <a:cxnSpLocks/>
          </p:cNvCxnSpPr>
          <p:nvPr/>
        </p:nvCxnSpPr>
        <p:spPr>
          <a:xfrm>
            <a:off x="10120152" y="5082195"/>
            <a:ext cx="0" cy="7255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82EC1D-1EED-40F8-A53A-C7D7F383C0D2}"/>
              </a:ext>
            </a:extLst>
          </p:cNvPr>
          <p:cNvCxnSpPr>
            <a:cxnSpLocks/>
          </p:cNvCxnSpPr>
          <p:nvPr/>
        </p:nvCxnSpPr>
        <p:spPr>
          <a:xfrm>
            <a:off x="2811575" y="5082195"/>
            <a:ext cx="0" cy="7255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48732E-8624-47D2-898E-484654EAAD75}"/>
              </a:ext>
            </a:extLst>
          </p:cNvPr>
          <p:cNvCxnSpPr>
            <a:cxnSpLocks/>
          </p:cNvCxnSpPr>
          <p:nvPr/>
        </p:nvCxnSpPr>
        <p:spPr>
          <a:xfrm>
            <a:off x="4627124" y="5082195"/>
            <a:ext cx="0" cy="72555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D322400-DCB9-4C1B-A8F9-7C80DE7EEA60}"/>
              </a:ext>
            </a:extLst>
          </p:cNvPr>
          <p:cNvSpPr/>
          <p:nvPr/>
        </p:nvSpPr>
        <p:spPr>
          <a:xfrm>
            <a:off x="1234533" y="5204743"/>
            <a:ext cx="148149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Memb_</a:t>
            </a:r>
            <a:r>
              <a:rPr lang="en-US" sz="25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</a:t>
            </a:r>
            <a:endParaRPr lang="en-US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FCF1B2-890D-4077-8B28-095C068EC2D0}"/>
              </a:ext>
            </a:extLst>
          </p:cNvPr>
          <p:cNvSpPr/>
          <p:nvPr/>
        </p:nvSpPr>
        <p:spPr>
          <a:xfrm>
            <a:off x="3069657" y="5204743"/>
            <a:ext cx="127951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Book_ID</a:t>
            </a:r>
            <a:endParaRPr lang="en-US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B61239-4D09-41EF-BB45-2DCF51802F0D}"/>
              </a:ext>
            </a:extLst>
          </p:cNvPr>
          <p:cNvSpPr/>
          <p:nvPr/>
        </p:nvSpPr>
        <p:spPr>
          <a:xfrm>
            <a:off x="4972886" y="5196392"/>
            <a:ext cx="112402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Pub_ID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CCAB17-9E0A-4792-AB95-FF50CFD477CD}"/>
              </a:ext>
            </a:extLst>
          </p:cNvPr>
          <p:cNvSpPr/>
          <p:nvPr/>
        </p:nvSpPr>
        <p:spPr>
          <a:xfrm>
            <a:off x="8305982" y="5196392"/>
            <a:ext cx="175554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Expiry_Date</a:t>
            </a:r>
            <a:endParaRPr lang="en-US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E351E8-396B-48FA-8782-0A247C72FC98}"/>
              </a:ext>
            </a:extLst>
          </p:cNvPr>
          <p:cNvSpPr/>
          <p:nvPr/>
        </p:nvSpPr>
        <p:spPr>
          <a:xfrm>
            <a:off x="6724910" y="5196392"/>
            <a:ext cx="132760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Brr_date</a:t>
            </a:r>
            <a:endParaRPr lang="en-US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E98DB9-0991-401F-8717-9920343121B3}"/>
              </a:ext>
            </a:extLst>
          </p:cNvPr>
          <p:cNvSpPr/>
          <p:nvPr/>
        </p:nvSpPr>
        <p:spPr>
          <a:xfrm>
            <a:off x="10211284" y="5196392"/>
            <a:ext cx="160229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Availability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CDC89C1-A040-454A-8C18-DB20F44A1BE4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5400000" flipH="1" flipV="1">
            <a:off x="4336358" y="845242"/>
            <a:ext cx="736327" cy="1722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0B40673E-DB13-4FB1-A48D-854326B9B5BD}"/>
              </a:ext>
            </a:extLst>
          </p:cNvPr>
          <p:cNvCxnSpPr>
            <a:cxnSpLocks/>
            <a:stCxn id="56" idx="3"/>
            <a:endCxn id="37" idx="3"/>
          </p:cNvCxnSpPr>
          <p:nvPr/>
        </p:nvCxnSpPr>
        <p:spPr>
          <a:xfrm flipH="1" flipV="1">
            <a:off x="9948463" y="964518"/>
            <a:ext cx="1901091" cy="4480452"/>
          </a:xfrm>
          <a:prstGeom prst="bentConnector3">
            <a:avLst>
              <a:gd name="adj1" fmla="val -12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EBDEC43-557E-4655-BF1F-6E4CB123C50E}"/>
              </a:ext>
            </a:extLst>
          </p:cNvPr>
          <p:cNvCxnSpPr>
            <a:cxnSpLocks/>
            <a:stCxn id="55" idx="1"/>
            <a:endCxn id="13" idx="1"/>
          </p:cNvCxnSpPr>
          <p:nvPr/>
        </p:nvCxnSpPr>
        <p:spPr>
          <a:xfrm rot="10800000" flipH="1">
            <a:off x="1155058" y="3899450"/>
            <a:ext cx="11134" cy="1545520"/>
          </a:xfrm>
          <a:prstGeom prst="bentConnector3">
            <a:avLst>
              <a:gd name="adj1" fmla="val -2053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6B5BE7A-5060-4936-9AEE-DDF3C9DA884D}"/>
              </a:ext>
            </a:extLst>
          </p:cNvPr>
          <p:cNvCxnSpPr>
            <a:cxnSpLocks/>
          </p:cNvCxnSpPr>
          <p:nvPr/>
        </p:nvCxnSpPr>
        <p:spPr>
          <a:xfrm>
            <a:off x="331304" y="4518991"/>
            <a:ext cx="3511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B759B08-F9CC-4207-8652-87CDB42AC6C0}"/>
              </a:ext>
            </a:extLst>
          </p:cNvPr>
          <p:cNvCxnSpPr>
            <a:cxnSpLocks/>
          </p:cNvCxnSpPr>
          <p:nvPr/>
        </p:nvCxnSpPr>
        <p:spPr>
          <a:xfrm flipV="1">
            <a:off x="331304" y="987287"/>
            <a:ext cx="0" cy="35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FD62E04-5B85-4ADC-9CE2-DF73F7426152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831995" y="4525383"/>
            <a:ext cx="0" cy="55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AB4630E-DF3D-413A-987E-5582231942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2446" y="987288"/>
            <a:ext cx="823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8411FFB-8148-4E24-AF07-64E4447A6F23}"/>
              </a:ext>
            </a:extLst>
          </p:cNvPr>
          <p:cNvCxnSpPr>
            <a:cxnSpLocks/>
          </p:cNvCxnSpPr>
          <p:nvPr/>
        </p:nvCxnSpPr>
        <p:spPr>
          <a:xfrm>
            <a:off x="483704" y="4671391"/>
            <a:ext cx="5051195" cy="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E40E9B7-EE90-44D3-A8D7-EB6B161F9142}"/>
              </a:ext>
            </a:extLst>
          </p:cNvPr>
          <p:cNvCxnSpPr>
            <a:cxnSpLocks/>
          </p:cNvCxnSpPr>
          <p:nvPr/>
        </p:nvCxnSpPr>
        <p:spPr>
          <a:xfrm>
            <a:off x="5546033" y="4671391"/>
            <a:ext cx="3775" cy="41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AD6CA0B-B6DA-49A3-B4A1-C8795C033D60}"/>
              </a:ext>
            </a:extLst>
          </p:cNvPr>
          <p:cNvCxnSpPr>
            <a:cxnSpLocks/>
          </p:cNvCxnSpPr>
          <p:nvPr/>
        </p:nvCxnSpPr>
        <p:spPr>
          <a:xfrm flipV="1">
            <a:off x="483704" y="2437572"/>
            <a:ext cx="0" cy="2233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87EC25E-83EB-4CF8-ADFE-DF358449591C}"/>
              </a:ext>
            </a:extLst>
          </p:cNvPr>
          <p:cNvCxnSpPr>
            <a:endCxn id="10" idx="1"/>
          </p:cNvCxnSpPr>
          <p:nvPr/>
        </p:nvCxnSpPr>
        <p:spPr>
          <a:xfrm>
            <a:off x="483704" y="2437572"/>
            <a:ext cx="682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40B0D3C-5E4A-4575-B817-6C548353FE56}"/>
              </a:ext>
            </a:extLst>
          </p:cNvPr>
          <p:cNvCxnSpPr/>
          <p:nvPr/>
        </p:nvCxnSpPr>
        <p:spPr>
          <a:xfrm>
            <a:off x="9172617" y="4671391"/>
            <a:ext cx="1962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B53BA69-AD51-476E-B300-87232A1A2184}"/>
              </a:ext>
            </a:extLst>
          </p:cNvPr>
          <p:cNvCxnSpPr/>
          <p:nvPr/>
        </p:nvCxnSpPr>
        <p:spPr>
          <a:xfrm flipV="1">
            <a:off x="9172617" y="4671391"/>
            <a:ext cx="0" cy="409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4E45BF3-D269-45E4-A4A7-1598A3AD1FE9}"/>
              </a:ext>
            </a:extLst>
          </p:cNvPr>
          <p:cNvCxnSpPr>
            <a:cxnSpLocks/>
          </p:cNvCxnSpPr>
          <p:nvPr/>
        </p:nvCxnSpPr>
        <p:spPr>
          <a:xfrm flipV="1">
            <a:off x="11134725" y="4260588"/>
            <a:ext cx="0" cy="41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4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 S</dc:creator>
  <cp:lastModifiedBy>SHARAN S</cp:lastModifiedBy>
  <cp:revision>5</cp:revision>
  <dcterms:created xsi:type="dcterms:W3CDTF">2020-11-25T09:45:40Z</dcterms:created>
  <dcterms:modified xsi:type="dcterms:W3CDTF">2020-11-25T10:19:19Z</dcterms:modified>
</cp:coreProperties>
</file>