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8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92" userDrawn="1">
          <p15:clr>
            <a:srgbClr val="A4A3A4"/>
          </p15:clr>
        </p15:guide>
        <p15:guide id="2" pos="6788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31"/>
    <p:restoredTop sz="94658"/>
  </p:normalViewPr>
  <p:slideViewPr>
    <p:cSldViewPr snapToGrid="0">
      <p:cViewPr varScale="1">
        <p:scale>
          <a:sx n="112" d="100"/>
          <a:sy n="112" d="100"/>
        </p:scale>
        <p:origin x="216" y="360"/>
      </p:cViewPr>
      <p:guideLst>
        <p:guide pos="892"/>
        <p:guide pos="6788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141" d="100"/>
          <a:sy n="141" d="100"/>
        </p:scale>
        <p:origin x="2416" y="2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FF95D-7539-EC40-9678-FEFF1416C90D}" type="datetimeFigureOut">
              <a:rPr kumimoji="1" lang="ja-JP" altLang="en-US" smtClean="0"/>
              <a:t>2025/2/6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D33CC-14DD-2045-821D-B1C569AB3C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373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/>
              <a:t>PaperContent</a:t>
            </a:r>
            <a:r>
              <a:rPr kumimoji="1" lang="en-US" altLang="ja-JP" dirty="0"/>
              <a:t>:</a:t>
            </a:r>
            <a:r>
              <a:rPr kumimoji="1" lang="ja-JP" altLang="en-US"/>
              <a:t>ページの内容をサマリしたスライド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6D33CC-14DD-2045-821D-B1C569AB3CD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2514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本文-背景柄あり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27470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本文-背景柄な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29214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3149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347" userDrawn="1">
          <p15:clr>
            <a:srgbClr val="F26B43"/>
          </p15:clr>
        </p15:guide>
        <p15:guide id="3" orient="horz" pos="3748" userDrawn="1">
          <p15:clr>
            <a:srgbClr val="F26B43"/>
          </p15:clr>
        </p15:guide>
        <p15:guide id="4" pos="733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F7BA622-0A90-63D6-568B-E78EC01D1CAB}"/>
              </a:ext>
            </a:extLst>
          </p:cNvPr>
          <p:cNvSpPr txBox="1"/>
          <p:nvPr/>
        </p:nvSpPr>
        <p:spPr>
          <a:xfrm>
            <a:off x="572129" y="429517"/>
            <a:ext cx="1043257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2000" dirty="0">
                <a:ea typeface="Zen Kaku Gothic New" pitchFamily="2" charset="-128"/>
              </a:rPr>
              <a:t>{title:</a:t>
            </a:r>
            <a:r>
              <a:rPr lang="ja-JP" altLang="en-US" sz="2000">
                <a:ea typeface="Zen Kaku Gothic New" pitchFamily="2" charset="-128"/>
              </a:rPr>
              <a:t>ページ</a:t>
            </a:r>
            <a:r>
              <a:rPr kumimoji="1" lang="ja-JP" altLang="en-US" sz="2000">
                <a:ea typeface="Zen Kaku Gothic New" pitchFamily="2" charset="-128"/>
              </a:rPr>
              <a:t>のタイトルを</a:t>
            </a:r>
            <a:r>
              <a:rPr lang="ja-JP" altLang="en-US" sz="2000">
                <a:ea typeface="Zen Kaku Gothic New" pitchFamily="2" charset="-128"/>
              </a:rPr>
              <a:t>載せる</a:t>
            </a:r>
            <a:r>
              <a:rPr kumimoji="1" lang="en-US" altLang="ja-JP" sz="2000" dirty="0">
                <a:ea typeface="Zen Kaku Gothic New" pitchFamily="2" charset="-128"/>
              </a:rPr>
              <a:t>}</a:t>
            </a:r>
            <a:endParaRPr kumimoji="1" lang="ja-JP" altLang="en-US" sz="2000">
              <a:ea typeface="Zen Kaku Gothic New" pitchFamily="2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3EBBC09-F7E0-A650-EBB8-AFEDF0C84D61}"/>
              </a:ext>
            </a:extLst>
          </p:cNvPr>
          <p:cNvSpPr txBox="1"/>
          <p:nvPr/>
        </p:nvSpPr>
        <p:spPr>
          <a:xfrm>
            <a:off x="560739" y="1461978"/>
            <a:ext cx="6491571" cy="49665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1600" dirty="0">
                <a:ea typeface="Zen Kaku Gothic New" pitchFamily="2" charset="-128"/>
              </a:rPr>
              <a:t>{content:</a:t>
            </a:r>
            <a:r>
              <a:rPr kumimoji="1" lang="ja-JP" altLang="en-US" sz="1600">
                <a:ea typeface="Zen Kaku Gothic New" pitchFamily="2" charset="-128"/>
              </a:rPr>
              <a:t>ページの内容について箇条書きで載せる</a:t>
            </a:r>
            <a:r>
              <a:rPr kumimoji="1" lang="en-US" altLang="ja-JP" sz="1600" dirty="0">
                <a:ea typeface="Zen Kaku Gothic New" pitchFamily="2" charset="-128"/>
              </a:rPr>
              <a:t>}</a:t>
            </a:r>
            <a:endParaRPr kumimoji="1" lang="ja-JP" altLang="en-US" sz="1600">
              <a:ea typeface="Zen Kaku Gothic New" pitchFamily="2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F304944-483A-0C25-3C89-356912F56136}"/>
              </a:ext>
            </a:extLst>
          </p:cNvPr>
          <p:cNvSpPr/>
          <p:nvPr/>
        </p:nvSpPr>
        <p:spPr>
          <a:xfrm>
            <a:off x="7324316" y="1030651"/>
            <a:ext cx="4318335" cy="25547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{image_1:</a:t>
            </a:r>
            <a:r>
              <a:rPr kumimoji="1" lang="ja-JP" altLang="en-US"/>
              <a:t>ページのスクリーンショット</a:t>
            </a:r>
            <a:r>
              <a:rPr kumimoji="1" lang="en-US" altLang="ja-JP" dirty="0"/>
              <a:t>}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25F080C-939F-A821-61A2-5F6B9DE2FCEF}"/>
              </a:ext>
            </a:extLst>
          </p:cNvPr>
          <p:cNvSpPr txBox="1"/>
          <p:nvPr/>
        </p:nvSpPr>
        <p:spPr>
          <a:xfrm>
            <a:off x="572129" y="939210"/>
            <a:ext cx="11070522" cy="42175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1600" dirty="0">
                <a:ea typeface="Zen Kaku Gothic New" pitchFamily="2" charset="-128"/>
              </a:rPr>
              <a:t>{</a:t>
            </a:r>
            <a:r>
              <a:rPr kumimoji="1" lang="en-US" altLang="ja-JP" sz="1600" dirty="0" err="1">
                <a:ea typeface="Zen Kaku Gothic New" pitchFamily="2" charset="-128"/>
              </a:rPr>
              <a:t>url</a:t>
            </a:r>
            <a:r>
              <a:rPr kumimoji="1" lang="en-US" altLang="ja-JP" sz="1600" dirty="0">
                <a:ea typeface="Zen Kaku Gothic New" pitchFamily="2" charset="-128"/>
              </a:rPr>
              <a:t>:</a:t>
            </a:r>
            <a:r>
              <a:rPr kumimoji="1" lang="ja-JP" altLang="en-US" sz="1600">
                <a:ea typeface="Zen Kaku Gothic New" pitchFamily="2" charset="-128"/>
              </a:rPr>
              <a:t>ページの</a:t>
            </a:r>
            <a:r>
              <a:rPr kumimoji="1" lang="en-US" altLang="ja-JP" sz="1600" dirty="0">
                <a:ea typeface="Zen Kaku Gothic New" pitchFamily="2" charset="-128"/>
              </a:rPr>
              <a:t>URL</a:t>
            </a:r>
            <a:r>
              <a:rPr kumimoji="1" lang="ja-JP" altLang="en-US" sz="1600">
                <a:ea typeface="Zen Kaku Gothic New" pitchFamily="2" charset="-128"/>
              </a:rPr>
              <a:t>を載せる</a:t>
            </a:r>
            <a:r>
              <a:rPr kumimoji="1" lang="en-US" altLang="ja-JP" sz="1600" dirty="0">
                <a:ea typeface="Zen Kaku Gothic New" pitchFamily="2" charset="-128"/>
              </a:rPr>
              <a:t>}</a:t>
            </a:r>
            <a:endParaRPr kumimoji="1" lang="ja-JP" altLang="en-US" sz="1600">
              <a:ea typeface="Zen Kaku Gothic New" pitchFamily="2" charset="-128"/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834A31C-1010-520A-52F7-DC115608745B}"/>
              </a:ext>
            </a:extLst>
          </p:cNvPr>
          <p:cNvCxnSpPr/>
          <p:nvPr/>
        </p:nvCxnSpPr>
        <p:spPr>
          <a:xfrm>
            <a:off x="480060" y="822960"/>
            <a:ext cx="111512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FD9E786-295F-0D3B-F55A-A2A828D31617}"/>
              </a:ext>
            </a:extLst>
          </p:cNvPr>
          <p:cNvSpPr/>
          <p:nvPr/>
        </p:nvSpPr>
        <p:spPr>
          <a:xfrm>
            <a:off x="7312926" y="3873779"/>
            <a:ext cx="4318335" cy="25547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{image_2:</a:t>
            </a:r>
            <a:r>
              <a:rPr kumimoji="1" lang="ja-JP" altLang="en-US"/>
              <a:t>ページ内で使用されている画像</a:t>
            </a:r>
            <a:r>
              <a:rPr kumimoji="1" lang="en-US" altLang="ja-JP" dirty="0"/>
              <a:t>}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2090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Generative Agents">
      <a:dk1>
        <a:srgbClr val="000000"/>
      </a:dk1>
      <a:lt1>
        <a:srgbClr val="FFFFFF"/>
      </a:lt1>
      <a:dk2>
        <a:srgbClr val="161616"/>
      </a:dk2>
      <a:lt2>
        <a:srgbClr val="E7E7E7"/>
      </a:lt2>
      <a:accent1>
        <a:srgbClr val="000000"/>
      </a:accent1>
      <a:accent2>
        <a:srgbClr val="AFAFAF"/>
      </a:accent2>
      <a:accent3>
        <a:srgbClr val="3A3A3A"/>
      </a:accent3>
      <a:accent4>
        <a:srgbClr val="F3F3F3"/>
      </a:accent4>
      <a:accent5>
        <a:srgbClr val="161616"/>
      </a:accent5>
      <a:accent6>
        <a:srgbClr val="F3F3F3"/>
      </a:accent6>
      <a:hlink>
        <a:srgbClr val="0563C1"/>
      </a:hlink>
      <a:folHlink>
        <a:srgbClr val="DF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</TotalTime>
  <Words>61</Words>
  <Application>Microsoft Macintosh PowerPoint</Application>
  <PresentationFormat>ワイド画面</PresentationFormat>
  <Paragraphs>7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Zen Kaku Gothic New</vt:lpstr>
      <vt:lpstr>游ゴシック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阿部文人</dc:creator>
  <cp:lastModifiedBy>西見 公宏</cp:lastModifiedBy>
  <cp:revision>14</cp:revision>
  <dcterms:created xsi:type="dcterms:W3CDTF">2024-05-20T07:33:28Z</dcterms:created>
  <dcterms:modified xsi:type="dcterms:W3CDTF">2025-02-06T07:22:40Z</dcterms:modified>
</cp:coreProperties>
</file>