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892">
          <p15:clr>
            <a:srgbClr val="A4A3A4"/>
          </p15:clr>
        </p15:guide>
        <p15:guide id="2" pos="6788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8" roundtripDataSignature="AMtx7mh0j4VFxSNll2+X8l/S0QWCS3bE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892"/>
        <p:guide pos="6788"/>
        <p:guide pos="2160" orient="horz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330ab2b151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" name="Google Shape;14;g330ab2b151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Title</a:t>
            </a:r>
            <a:r>
              <a:rPr lang="en-US"/>
              <a:t>:Please use this slide to create title slide of presentation</a:t>
            </a:r>
            <a:endParaRPr/>
          </a:p>
        </p:txBody>
      </p:sp>
      <p:sp>
        <p:nvSpPr>
          <p:cNvPr id="15" name="Google Shape;15;g330ab2b1514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Common:Please use this slide to create content.</a:t>
            </a:r>
            <a:endParaRPr/>
          </a:p>
        </p:txBody>
      </p:sp>
      <p:sp>
        <p:nvSpPr>
          <p:cNvPr id="21" name="Google Shape;21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本文-背景柄あり">
  <p:cSld name="2_本文-背景柄あり">
    <p:bg>
      <p:bgPr>
        <a:solidFill>
          <a:schemeClr val="accent4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本文-背景柄なし">
  <p:cSld name="4_本文-背景柄なし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572">
          <p15:clr>
            <a:srgbClr val="F26B43"/>
          </p15:clr>
        </p15:guide>
        <p15:guide id="2" pos="347">
          <p15:clr>
            <a:srgbClr val="F26B43"/>
          </p15:clr>
        </p15:guide>
        <p15:guide id="3" orient="horz" pos="3748">
          <p15:clr>
            <a:srgbClr val="F26B43"/>
          </p15:clr>
        </p15:guide>
        <p15:guide id="4" pos="7333">
          <p15:clr>
            <a:srgbClr val="F26B43"/>
          </p15:clr>
        </p15:guide>
        <p15:guide id="5" pos="3840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30ab2b1514_0_0"/>
          <p:cNvSpPr txBox="1"/>
          <p:nvPr/>
        </p:nvSpPr>
        <p:spPr>
          <a:xfrm>
            <a:off x="2284350" y="2390400"/>
            <a:ext cx="7623300" cy="207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/>
              <a:t>{title:Presentation title}</a:t>
            </a:r>
            <a:endParaRPr b="1" sz="4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"/>
          <p:cNvSpPr txBox="1"/>
          <p:nvPr/>
        </p:nvSpPr>
        <p:spPr>
          <a:xfrm>
            <a:off x="572129" y="429517"/>
            <a:ext cx="1043257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{title:Input </a:t>
            </a:r>
            <a:r>
              <a:rPr lang="en-US" sz="2000">
                <a:solidFill>
                  <a:schemeClr val="dk1"/>
                </a:solidFill>
              </a:rPr>
              <a:t>slide title here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"/>
          <p:cNvSpPr txBox="1"/>
          <p:nvPr/>
        </p:nvSpPr>
        <p:spPr>
          <a:xfrm>
            <a:off x="572125" y="939075"/>
            <a:ext cx="11059200" cy="26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{content:Input slide content here}</a:t>
            </a:r>
            <a:endParaRPr sz="16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cxnSp>
        <p:nvCxnSpPr>
          <p:cNvPr id="25" name="Google Shape;25;p1"/>
          <p:cNvCxnSpPr/>
          <p:nvPr/>
        </p:nvCxnSpPr>
        <p:spPr>
          <a:xfrm>
            <a:off x="480060" y="822960"/>
            <a:ext cx="11151201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1"/>
          <p:cNvSpPr/>
          <p:nvPr/>
        </p:nvSpPr>
        <p:spPr>
          <a:xfrm>
            <a:off x="2598963" y="3744100"/>
            <a:ext cx="6378900" cy="26889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40000" rotWithShape="0" dir="5400000" dist="23000">
              <a:srgbClr val="000000">
                <a:alpha val="3451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{image: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Input slide image url here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テーマ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テーマ">
  <a:themeElements>
    <a:clrScheme name="Generative Agents">
      <a:dk1>
        <a:srgbClr val="000000"/>
      </a:dk1>
      <a:lt1>
        <a:srgbClr val="FFFFFF"/>
      </a:lt1>
      <a:dk2>
        <a:srgbClr val="161616"/>
      </a:dk2>
      <a:lt2>
        <a:srgbClr val="E7E7E7"/>
      </a:lt2>
      <a:accent1>
        <a:srgbClr val="000000"/>
      </a:accent1>
      <a:accent2>
        <a:srgbClr val="AFAFAF"/>
      </a:accent2>
      <a:accent3>
        <a:srgbClr val="3A3A3A"/>
      </a:accent3>
      <a:accent4>
        <a:srgbClr val="F3F3F3"/>
      </a:accent4>
      <a:accent5>
        <a:srgbClr val="161616"/>
      </a:accent5>
      <a:accent6>
        <a:srgbClr val="F3F3F3"/>
      </a:accent6>
      <a:hlink>
        <a:srgbClr val="0563C1"/>
      </a:hlink>
      <a:folHlink>
        <a:srgbClr val="DF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2024-05-20T07:33:28Z</dcterms:created>
  <dc:creator>阿部文人</dc:creator>
</cp:coreProperties>
</file>