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EC8-2AB3-56D8-2BB0-813918D0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B2DC5-52B8-191B-D0BD-4D099E03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893E-D04F-732C-CE15-10DE29AE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0D4B-DFEC-D216-69A0-959A255C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9678-F9D5-F15F-8AB0-FF7D0C06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E84-620A-7778-F8D3-09E2D4F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B890-8244-4822-0E4E-ACFD47B1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7AB-E5F5-66E5-E565-62B62DF5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4C1C-C1BC-AE52-315C-D4847A2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B619-BD3B-F0CA-33C2-777B1B44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DD881-7D49-E198-8816-47E41D644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A5252-40E7-F0FC-E40D-94920851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5635-65A5-E7C6-8F1D-454D552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8B23-701B-D5A0-D552-371F3324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44A5-DA09-B502-FCDA-B414261E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2D0E-F400-D221-63A8-B375C3CD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9807-69E9-E0D0-142A-79C74DB2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D70F-C5DC-95DB-CEFB-B2B23018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00E2-17FA-C553-9A0A-80258A01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1F2E-26CA-511C-864C-6C5C0CAF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4727-8DD0-E181-C052-5E023B19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AEFF-144A-DDB3-2BEB-2AE28E78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5FBF-D545-C155-DD23-AC5C2DFD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58D1-6F96-B10D-4296-851F1EE9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7F35-BB96-431E-B00A-B42E3484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12F-F612-A6CB-0B16-46A3BA01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9D09-608E-FE25-9E2C-849E6DB21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06B0B-E39C-0A07-08B2-682E362A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B593-7680-C1F5-12F1-FDB6C742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59B0-18BA-E100-C7B9-A28E638E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A7FD-B427-26B8-78E5-C12E5439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D874-6DBE-0B0C-2835-2F61E22A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95512-DB83-98A9-EEBE-926F2C7FB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E45B-3A94-3B58-B82B-79D2BBA6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4AC0-3E0F-4DF5-9CEE-7517FE2A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B4FEA-581E-E246-2CF4-8644192A4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61A53-B480-8E10-B6B4-B683741B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A0400-A873-7743-5ECF-956EB818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4175E-B895-71A9-0822-762326D1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61EB-B3E8-8D8E-3258-3D33E72F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899ED-C29F-AF1B-3DD8-4C434A5E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23C56-D114-1AFE-2CDC-5AA24C4C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32EA-D823-8E87-FF8A-1FF38702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562A8-F1C5-7FBE-3E80-AF96F2DC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D661E-3794-32E2-5590-ECE406DC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8D23-8CF0-B1A6-70E9-05E211E2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1F43-99FC-E1CE-2B2E-304FEC91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03CC-644C-0452-8CA1-EC11DF90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5423-331C-48E0-B467-63408B48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94B02-B612-A9DB-EF29-CCF85A52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9DB5-DD9B-D55D-853D-B1F77CE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DFE7-E19F-8382-947D-E642941F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185A-D3EA-9C35-B238-9FD308B5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8B277-7697-A588-61ED-E8FFDDBF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3CCCD-035B-2023-6D51-4EF07BD5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8CD6A-B794-3D73-8A51-23F8A034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04C9-C099-C56E-06A1-DAF5FACC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A9BF-2D1A-9765-B831-75B1142A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90484-9A63-CE41-82E8-C0615DAD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97391-A2A5-6401-162E-FF3FDE1D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0789-5C00-2EB7-7646-65F07D57E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C37A-B760-4BAB-8FF2-959AB6960E4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168D-6C96-827E-AFA3-36AFDE881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655-BC3D-8CFC-D147-DF388092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CE92-FD37-4E03-8822-FF9E65EF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ECD9A3-1A67-7F2E-1E14-1BE60EED1947}"/>
              </a:ext>
            </a:extLst>
          </p:cNvPr>
          <p:cNvSpPr/>
          <p:nvPr/>
        </p:nvSpPr>
        <p:spPr>
          <a:xfrm>
            <a:off x="7310576" y="2493106"/>
            <a:ext cx="3270333" cy="1825027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EDFDDF-2FAE-BBC8-E74D-4E46FAAF1E08}"/>
              </a:ext>
            </a:extLst>
          </p:cNvPr>
          <p:cNvSpPr/>
          <p:nvPr/>
        </p:nvSpPr>
        <p:spPr>
          <a:xfrm>
            <a:off x="1812215" y="2608659"/>
            <a:ext cx="3016614" cy="1825027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- OpenAPI Initiative">
            <a:extLst>
              <a:ext uri="{FF2B5EF4-FFF2-40B4-BE49-F238E27FC236}">
                <a16:creationId xmlns:a16="http://schemas.microsoft.com/office/drawing/2014/main" id="{016EEC2A-CA92-A81E-3816-527C52518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0" y="486128"/>
            <a:ext cx="2035163" cy="6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 icon vector">
            <a:extLst>
              <a:ext uri="{FF2B5EF4-FFF2-40B4-BE49-F238E27FC236}">
                <a16:creationId xmlns:a16="http://schemas.microsoft.com/office/drawing/2014/main" id="{89CE9058-5F5A-C267-2671-610E9DFB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567266" y="2900266"/>
            <a:ext cx="1057470" cy="10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er - Free technology icons">
            <a:extLst>
              <a:ext uri="{FF2B5EF4-FFF2-40B4-BE49-F238E27FC236}">
                <a16:creationId xmlns:a16="http://schemas.microsoft.com/office/drawing/2014/main" id="{9065841B-47C7-3B85-ECF3-0706E93F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13" y="2678610"/>
            <a:ext cx="1454020" cy="14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2" descr="storybook icon [ Download - Logo - icon ] png svg logo download">
            <a:extLst>
              <a:ext uri="{FF2B5EF4-FFF2-40B4-BE49-F238E27FC236}">
                <a16:creationId xmlns:a16="http://schemas.microsoft.com/office/drawing/2014/main" id="{ADFB8815-FFE8-BD40-437C-69A9A7CF3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35873D-468F-3357-9961-206A2EDA7451}"/>
              </a:ext>
            </a:extLst>
          </p:cNvPr>
          <p:cNvGrpSpPr/>
          <p:nvPr/>
        </p:nvGrpSpPr>
        <p:grpSpPr>
          <a:xfrm>
            <a:off x="7317532" y="2608660"/>
            <a:ext cx="3062254" cy="1633504"/>
            <a:chOff x="7860783" y="2612248"/>
            <a:chExt cx="3062254" cy="1633504"/>
          </a:xfrm>
        </p:grpSpPr>
        <p:pic>
          <p:nvPicPr>
            <p:cNvPr id="1038" name="Picture 14" descr="Monitor icon in iOS Style">
              <a:extLst>
                <a:ext uri="{FF2B5EF4-FFF2-40B4-BE49-F238E27FC236}">
                  <a16:creationId xmlns:a16="http://schemas.microsoft.com/office/drawing/2014/main" id="{219D0468-B04E-0AAF-DC2A-937C62F5E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783" y="2612248"/>
              <a:ext cx="1633504" cy="163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Storybook | Best of JS">
              <a:extLst>
                <a:ext uri="{FF2B5EF4-FFF2-40B4-BE49-F238E27FC236}">
                  <a16:creationId xmlns:a16="http://schemas.microsoft.com/office/drawing/2014/main" id="{9634BEE9-BAA8-6623-20ED-EE2BFD0DB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4287" y="2681256"/>
              <a:ext cx="1428750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Reactjs, logo Icon in Vector Logo">
              <a:extLst>
                <a:ext uri="{FF2B5EF4-FFF2-40B4-BE49-F238E27FC236}">
                  <a16:creationId xmlns:a16="http://schemas.microsoft.com/office/drawing/2014/main" id="{F2335314-0364-D79E-8D1B-4FC402D9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6987" y="2909617"/>
              <a:ext cx="1420819" cy="710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Jestjsio, logo Icon in Vector Logo">
              <a:extLst>
                <a:ext uri="{FF2B5EF4-FFF2-40B4-BE49-F238E27FC236}">
                  <a16:creationId xmlns:a16="http://schemas.microsoft.com/office/drawing/2014/main" id="{AEB7BC6C-5C9C-B81B-DE7F-7236538B9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6987" y="3574811"/>
              <a:ext cx="1120930" cy="56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351DEC-D4BB-27BE-A365-6635B0675F5D}"/>
              </a:ext>
            </a:extLst>
          </p:cNvPr>
          <p:cNvGrpSpPr/>
          <p:nvPr/>
        </p:nvGrpSpPr>
        <p:grpSpPr>
          <a:xfrm>
            <a:off x="6594216" y="272660"/>
            <a:ext cx="1038729" cy="1036412"/>
            <a:chOff x="5452964" y="914399"/>
            <a:chExt cx="1711184" cy="1647016"/>
          </a:xfrm>
        </p:grpSpPr>
        <p:pic>
          <p:nvPicPr>
            <p:cNvPr id="1030" name="Picture 6" descr="Coding, extension, file, language, programming, yaml icon - Download on  Iconfinder">
              <a:extLst>
                <a:ext uri="{FF2B5EF4-FFF2-40B4-BE49-F238E27FC236}">
                  <a16:creationId xmlns:a16="http://schemas.microsoft.com/office/drawing/2014/main" id="{038498BB-2B17-8C6A-CB84-BD461F68A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964" y="914399"/>
              <a:ext cx="1286069" cy="128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oding, extension, file, language, programming, yaml icon - Download on  Iconfinder">
              <a:extLst>
                <a:ext uri="{FF2B5EF4-FFF2-40B4-BE49-F238E27FC236}">
                  <a16:creationId xmlns:a16="http://schemas.microsoft.com/office/drawing/2014/main" id="{5C64BEBB-816D-A4A3-3859-DAD998F5E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511" y="1098883"/>
              <a:ext cx="1286069" cy="128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oding, extension, file, language, programming, yaml icon - Download on  Iconfinder">
              <a:extLst>
                <a:ext uri="{FF2B5EF4-FFF2-40B4-BE49-F238E27FC236}">
                  <a16:creationId xmlns:a16="http://schemas.microsoft.com/office/drawing/2014/main" id="{103C7E3E-A62E-D653-F35C-337B42382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079" y="1275346"/>
              <a:ext cx="1286069" cy="128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Spring | Home">
            <a:extLst>
              <a:ext uri="{FF2B5EF4-FFF2-40B4-BE49-F238E27FC236}">
                <a16:creationId xmlns:a16="http://schemas.microsoft.com/office/drawing/2014/main" id="{E95E905F-C6B3-476D-F159-454273F89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32415" r="19474" b="31964"/>
          <a:stretch/>
        </p:blipFill>
        <p:spPr bwMode="auto">
          <a:xfrm>
            <a:off x="3244800" y="3681407"/>
            <a:ext cx="1526639" cy="45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E67E1F3-57F3-CA24-D7D8-3C233A132711}"/>
              </a:ext>
            </a:extLst>
          </p:cNvPr>
          <p:cNvGrpSpPr/>
          <p:nvPr/>
        </p:nvGrpSpPr>
        <p:grpSpPr>
          <a:xfrm>
            <a:off x="3266533" y="3163239"/>
            <a:ext cx="1607937" cy="484762"/>
            <a:chOff x="2871493" y="4900497"/>
            <a:chExt cx="5143900" cy="1550788"/>
          </a:xfrm>
        </p:grpSpPr>
        <p:pic>
          <p:nvPicPr>
            <p:cNvPr id="1060" name="Picture 36" descr="Confluence Mobile - Apache Software Foundation">
              <a:extLst>
                <a:ext uri="{FF2B5EF4-FFF2-40B4-BE49-F238E27FC236}">
                  <a16:creationId xmlns:a16="http://schemas.microsoft.com/office/drawing/2014/main" id="{1F7D4A74-3803-3277-F224-A1CF75F3E8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3567218" y="5065397"/>
              <a:ext cx="4448175" cy="1385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Confluence Mobile - Apache Software Foundation">
              <a:extLst>
                <a:ext uri="{FF2B5EF4-FFF2-40B4-BE49-F238E27FC236}">
                  <a16:creationId xmlns:a16="http://schemas.microsoft.com/office/drawing/2014/main" id="{822F1E26-0E21-97B0-4B24-CE6C464ED1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04" t="183" r="34743" b="47359"/>
            <a:stretch/>
          </p:blipFill>
          <p:spPr bwMode="auto">
            <a:xfrm>
              <a:off x="2871493" y="4900497"/>
              <a:ext cx="1136626" cy="145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4" name="Picture 40" descr="Apache Tomcat Installation and Configuration | Pixelstech.net">
            <a:extLst>
              <a:ext uri="{FF2B5EF4-FFF2-40B4-BE49-F238E27FC236}">
                <a16:creationId xmlns:a16="http://schemas.microsoft.com/office/drawing/2014/main" id="{46E288BD-EDE4-F4B7-8DC6-AA6383A9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412" y="2665406"/>
            <a:ext cx="1014707" cy="4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reate desktop icon for Postman | nkonev's blog">
            <a:extLst>
              <a:ext uri="{FF2B5EF4-FFF2-40B4-BE49-F238E27FC236}">
                <a16:creationId xmlns:a16="http://schemas.microsoft.com/office/drawing/2014/main" id="{5DA0F380-E00C-9453-2E29-CA74F6A5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0" y="2678610"/>
            <a:ext cx="1090863" cy="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The Secret to Amazons Success Internal APIs">
            <a:extLst>
              <a:ext uri="{FF2B5EF4-FFF2-40B4-BE49-F238E27FC236}">
                <a16:creationId xmlns:a16="http://schemas.microsoft.com/office/drawing/2014/main" id="{8051A513-965C-0376-6A98-80FCF7F3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6" y="3395296"/>
            <a:ext cx="1363669" cy="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Jenkins, logo Icon in Vector Logo">
            <a:extLst>
              <a:ext uri="{FF2B5EF4-FFF2-40B4-BE49-F238E27FC236}">
                <a16:creationId xmlns:a16="http://schemas.microsoft.com/office/drawing/2014/main" id="{68B35563-25CB-53E4-DBA5-74E26E21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10" y="5135427"/>
            <a:ext cx="2060896" cy="10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nexus-repository-manager 41.0.0 · sonatype/sonatype">
            <a:extLst>
              <a:ext uri="{FF2B5EF4-FFF2-40B4-BE49-F238E27FC236}">
                <a16:creationId xmlns:a16="http://schemas.microsoft.com/office/drawing/2014/main" id="{186DB8A8-52A7-6807-A893-839F2D6B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1" y="5067217"/>
            <a:ext cx="1077110" cy="11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34DE8-78C4-5722-FF01-397D6C8C16F3}"/>
              </a:ext>
            </a:extLst>
          </p:cNvPr>
          <p:cNvSpPr txBox="1"/>
          <p:nvPr/>
        </p:nvSpPr>
        <p:spPr>
          <a:xfrm>
            <a:off x="4972839" y="1829586"/>
            <a:ext cx="224632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 err="1"/>
              <a:t>Openapi</a:t>
            </a:r>
            <a:r>
              <a:rPr lang="en-US" dirty="0"/>
              <a:t>-generator-cli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508E228-309C-B871-B672-AE2D38301F92}"/>
              </a:ext>
            </a:extLst>
          </p:cNvPr>
          <p:cNvCxnSpPr>
            <a:stCxn id="1026" idx="2"/>
            <a:endCxn id="12" idx="0"/>
          </p:cNvCxnSpPr>
          <p:nvPr/>
        </p:nvCxnSpPr>
        <p:spPr>
          <a:xfrm rot="16200000" flipH="1">
            <a:off x="4988784" y="722370"/>
            <a:ext cx="728934" cy="14854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399212B-5BE9-F717-A1BD-E3D21BB4D88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6409047" y="996025"/>
            <a:ext cx="520514" cy="1146608"/>
          </a:xfrm>
          <a:prstGeom prst="bentConnector3">
            <a:avLst>
              <a:gd name="adj1" fmla="val 2996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50A17A1-8414-A6CD-39E5-FF105FE7953C}"/>
              </a:ext>
            </a:extLst>
          </p:cNvPr>
          <p:cNvCxnSpPr>
            <a:cxnSpLocks/>
            <a:stCxn id="12" idx="2"/>
            <a:endCxn id="1066" idx="0"/>
          </p:cNvCxnSpPr>
          <p:nvPr/>
        </p:nvCxnSpPr>
        <p:spPr>
          <a:xfrm rot="5400000">
            <a:off x="3379425" y="-37965"/>
            <a:ext cx="479692" cy="4953458"/>
          </a:xfrm>
          <a:prstGeom prst="bentConnector3">
            <a:avLst>
              <a:gd name="adj1" fmla="val 4832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647531-BD08-739C-8E8B-0D1E62C79D30}"/>
              </a:ext>
            </a:extLst>
          </p:cNvPr>
          <p:cNvCxnSpPr>
            <a:stCxn id="12" idx="2"/>
          </p:cNvCxnSpPr>
          <p:nvPr/>
        </p:nvCxnSpPr>
        <p:spPr>
          <a:xfrm flipH="1">
            <a:off x="6095999" y="2198918"/>
            <a:ext cx="1" cy="888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FC2138-A81C-5544-99F2-F34C0FE79856}"/>
              </a:ext>
            </a:extLst>
          </p:cNvPr>
          <p:cNvCxnSpPr>
            <a:cxnSpLocks/>
          </p:cNvCxnSpPr>
          <p:nvPr/>
        </p:nvCxnSpPr>
        <p:spPr>
          <a:xfrm>
            <a:off x="6865611" y="3425412"/>
            <a:ext cx="353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882331-365C-D020-65B0-C3EC764471FA}"/>
              </a:ext>
            </a:extLst>
          </p:cNvPr>
          <p:cNvCxnSpPr>
            <a:cxnSpLocks/>
          </p:cNvCxnSpPr>
          <p:nvPr/>
        </p:nvCxnSpPr>
        <p:spPr>
          <a:xfrm flipH="1">
            <a:off x="4874470" y="3425412"/>
            <a:ext cx="3449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84BDEE4-03D2-8E7C-1CBF-C0CE7DCCD707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rot="16200000" flipH="1">
            <a:off x="3148792" y="3523360"/>
            <a:ext cx="1002797" cy="22213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6205C6A-B2F1-9C57-ABF1-7BA0B78AEC00}"/>
              </a:ext>
            </a:extLst>
          </p:cNvPr>
          <p:cNvCxnSpPr>
            <a:cxnSpLocks/>
            <a:stCxn id="1068" idx="2"/>
            <a:endCxn id="1070" idx="0"/>
          </p:cNvCxnSpPr>
          <p:nvPr/>
        </p:nvCxnSpPr>
        <p:spPr>
          <a:xfrm rot="16200000" flipH="1">
            <a:off x="2402096" y="2776664"/>
            <a:ext cx="1099207" cy="3618317"/>
          </a:xfrm>
          <a:prstGeom prst="bentConnector3">
            <a:avLst>
              <a:gd name="adj1" fmla="val 5457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E8555C7-256F-6164-EEB0-544797EAF68C}"/>
              </a:ext>
            </a:extLst>
          </p:cNvPr>
          <p:cNvCxnSpPr>
            <a:cxnSpLocks/>
            <a:stCxn id="1038" idx="2"/>
            <a:endCxn id="1070" idx="0"/>
          </p:cNvCxnSpPr>
          <p:nvPr/>
        </p:nvCxnSpPr>
        <p:spPr>
          <a:xfrm rot="5400000">
            <a:off x="6000940" y="3002082"/>
            <a:ext cx="893263" cy="3373426"/>
          </a:xfrm>
          <a:prstGeom prst="bentConnector3">
            <a:avLst>
              <a:gd name="adj1" fmla="val 4424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50" descr="Docker Logos - Docker">
            <a:extLst>
              <a:ext uri="{FF2B5EF4-FFF2-40B4-BE49-F238E27FC236}">
                <a16:creationId xmlns:a16="http://schemas.microsoft.com/office/drawing/2014/main" id="{7CD23C5F-90B0-7AF8-88EC-CAC82151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769" y="1509888"/>
            <a:ext cx="914432" cy="78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0" descr="Docker Logos - Docker">
            <a:extLst>
              <a:ext uri="{FF2B5EF4-FFF2-40B4-BE49-F238E27FC236}">
                <a16:creationId xmlns:a16="http://schemas.microsoft.com/office/drawing/2014/main" id="{8E4AA2AD-CF75-4D8A-19E3-D7BECDCD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23" y="1549410"/>
            <a:ext cx="914432" cy="78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7944161-1B75-703D-E38D-E83C2548F6B5}"/>
              </a:ext>
            </a:extLst>
          </p:cNvPr>
          <p:cNvGrpSpPr/>
          <p:nvPr/>
        </p:nvGrpSpPr>
        <p:grpSpPr>
          <a:xfrm>
            <a:off x="4431353" y="5812337"/>
            <a:ext cx="615613" cy="353538"/>
            <a:chOff x="640768" y="5099036"/>
            <a:chExt cx="1618338" cy="929389"/>
          </a:xfrm>
        </p:grpSpPr>
        <p:pic>
          <p:nvPicPr>
            <p:cNvPr id="56" name="Picture 50" descr="Docker Logos - Docker">
              <a:extLst>
                <a:ext uri="{FF2B5EF4-FFF2-40B4-BE49-F238E27FC236}">
                  <a16:creationId xmlns:a16="http://schemas.microsoft.com/office/drawing/2014/main" id="{B4836A76-1FCE-C22B-C989-6BA89F0967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9" b="33794"/>
            <a:stretch/>
          </p:blipFill>
          <p:spPr bwMode="auto">
            <a:xfrm>
              <a:off x="1367159" y="5099036"/>
              <a:ext cx="891947" cy="51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0" descr="Docker Logos - Docker">
              <a:extLst>
                <a:ext uri="{FF2B5EF4-FFF2-40B4-BE49-F238E27FC236}">
                  <a16:creationId xmlns:a16="http://schemas.microsoft.com/office/drawing/2014/main" id="{201A1582-8120-D596-163E-C8481DCE9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9" b="33794"/>
            <a:stretch/>
          </p:blipFill>
          <p:spPr bwMode="auto">
            <a:xfrm>
              <a:off x="640768" y="5156894"/>
              <a:ext cx="891947" cy="51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0" descr="Docker Logos - Docker">
              <a:extLst>
                <a:ext uri="{FF2B5EF4-FFF2-40B4-BE49-F238E27FC236}">
                  <a16:creationId xmlns:a16="http://schemas.microsoft.com/office/drawing/2014/main" id="{6AB7628F-EE53-96A7-8197-606E2FAB76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9" b="33794"/>
            <a:stretch/>
          </p:blipFill>
          <p:spPr bwMode="auto">
            <a:xfrm>
              <a:off x="930446" y="5510432"/>
              <a:ext cx="891947" cy="51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1D7A1A-F589-6958-9212-5DF3810911D1}"/>
              </a:ext>
            </a:extLst>
          </p:cNvPr>
          <p:cNvGrpSpPr/>
          <p:nvPr/>
        </p:nvGrpSpPr>
        <p:grpSpPr>
          <a:xfrm>
            <a:off x="5015477" y="5812337"/>
            <a:ext cx="615613" cy="353538"/>
            <a:chOff x="640768" y="5099036"/>
            <a:chExt cx="1618338" cy="929389"/>
          </a:xfrm>
        </p:grpSpPr>
        <p:pic>
          <p:nvPicPr>
            <p:cNvPr id="62" name="Picture 50" descr="Docker Logos - Docker">
              <a:extLst>
                <a:ext uri="{FF2B5EF4-FFF2-40B4-BE49-F238E27FC236}">
                  <a16:creationId xmlns:a16="http://schemas.microsoft.com/office/drawing/2014/main" id="{D4030047-46C5-4EEA-3873-3C0B0AB7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9" b="33794"/>
            <a:stretch/>
          </p:blipFill>
          <p:spPr bwMode="auto">
            <a:xfrm>
              <a:off x="1367159" y="5099036"/>
              <a:ext cx="891947" cy="51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50" descr="Docker Logos - Docker">
              <a:extLst>
                <a:ext uri="{FF2B5EF4-FFF2-40B4-BE49-F238E27FC236}">
                  <a16:creationId xmlns:a16="http://schemas.microsoft.com/office/drawing/2014/main" id="{BC8441C1-03D6-584D-40DA-59DC44EB0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9" b="33794"/>
            <a:stretch/>
          </p:blipFill>
          <p:spPr bwMode="auto">
            <a:xfrm>
              <a:off x="640768" y="5156894"/>
              <a:ext cx="891947" cy="51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50" descr="Docker Logos - Docker">
              <a:extLst>
                <a:ext uri="{FF2B5EF4-FFF2-40B4-BE49-F238E27FC236}">
                  <a16:creationId xmlns:a16="http://schemas.microsoft.com/office/drawing/2014/main" id="{CB2A949C-9D93-6D66-EAAD-F41CA9CD61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9" b="33794"/>
            <a:stretch/>
          </p:blipFill>
          <p:spPr bwMode="auto">
            <a:xfrm>
              <a:off x="930446" y="5510432"/>
              <a:ext cx="891947" cy="51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A5C3888-F966-FD4B-574D-192DE53C30AF}"/>
              </a:ext>
            </a:extLst>
          </p:cNvPr>
          <p:cNvCxnSpPr>
            <a:cxnSpLocks/>
            <a:stCxn id="1070" idx="3"/>
            <a:endCxn id="1072" idx="1"/>
          </p:cNvCxnSpPr>
          <p:nvPr/>
        </p:nvCxnSpPr>
        <p:spPr>
          <a:xfrm>
            <a:off x="5791306" y="5650651"/>
            <a:ext cx="13222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50" descr="Docker Logos - Docker">
            <a:extLst>
              <a:ext uri="{FF2B5EF4-FFF2-40B4-BE49-F238E27FC236}">
                <a16:creationId xmlns:a16="http://schemas.microsoft.com/office/drawing/2014/main" id="{566837AB-FEFE-F971-76FC-C8E13A52D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8"/>
          <a:stretch/>
        </p:blipFill>
        <p:spPr bwMode="auto">
          <a:xfrm>
            <a:off x="8643215" y="5281411"/>
            <a:ext cx="2037591" cy="11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2F72739D-FAF3-C309-0BFB-4CEB930FEB97}"/>
              </a:ext>
            </a:extLst>
          </p:cNvPr>
          <p:cNvCxnSpPr>
            <a:cxnSpLocks/>
            <a:stCxn id="1072" idx="3"/>
          </p:cNvCxnSpPr>
          <p:nvPr/>
        </p:nvCxnSpPr>
        <p:spPr>
          <a:xfrm>
            <a:off x="8190691" y="5650652"/>
            <a:ext cx="914889" cy="58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891EAE48-C8A7-B206-6C2B-0FC25CB0B996}"/>
              </a:ext>
            </a:extLst>
          </p:cNvPr>
          <p:cNvCxnSpPr>
            <a:cxnSpLocks/>
            <a:stCxn id="1072" idx="3"/>
          </p:cNvCxnSpPr>
          <p:nvPr/>
        </p:nvCxnSpPr>
        <p:spPr>
          <a:xfrm flipV="1">
            <a:off x="8190691" y="5502167"/>
            <a:ext cx="1083938" cy="148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C7E8CDE3-1BEB-FBDD-C85C-0F7191395DE2}"/>
              </a:ext>
            </a:extLst>
          </p:cNvPr>
          <p:cNvCxnSpPr>
            <a:cxnSpLocks/>
            <a:stCxn id="1072" idx="3"/>
            <a:endCxn id="1033" idx="0"/>
          </p:cNvCxnSpPr>
          <p:nvPr/>
        </p:nvCxnSpPr>
        <p:spPr>
          <a:xfrm flipV="1">
            <a:off x="8190691" y="5281411"/>
            <a:ext cx="1471320" cy="369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Bebber</dc:creator>
  <cp:lastModifiedBy>Robert Bebber</cp:lastModifiedBy>
  <cp:revision>1</cp:revision>
  <dcterms:created xsi:type="dcterms:W3CDTF">2022-08-10T14:49:19Z</dcterms:created>
  <dcterms:modified xsi:type="dcterms:W3CDTF">2022-08-10T17:20:49Z</dcterms:modified>
</cp:coreProperties>
</file>