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useast-a.online.tableau.com/#/site/gnesis/workbooks/474041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E0EC47E-9086-46CE-8FDF-E5E677A14D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mejores_Series_tv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EBB9026-FEA1-4A40-A077-82AB64DB99B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4/12/2022 5:59:23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medio de puntuación de usuarios de las mejores series de tv por año" id="2" name="slide2">
            <a:extLst>
              <a:ext uri="{FF2B5EF4-FFF2-40B4-BE49-F238E27FC236}">
                <a16:creationId xmlns:a16="http://schemas.microsoft.com/office/drawing/2014/main" id="{EC8B697F-4369-49EC-998A-07D7EC5FD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" y="0"/>
            <a:ext cx="12106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medio según puntuación de críticas creadas por la página" id="3" name="slide3">
            <a:extLst>
              <a:ext uri="{FF2B5EF4-FFF2-40B4-BE49-F238E27FC236}">
                <a16:creationId xmlns:a16="http://schemas.microsoft.com/office/drawing/2014/main" id="{4E318630-3A9A-4D1D-916E-63DC46FFA7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94"/>
            <a:ext cx="12192000" cy="657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ción de la puntuación de usuarios y la puntuación de críticas de las mejores series de tv." id="4" name="slide4">
            <a:extLst>
              <a:ext uri="{FF2B5EF4-FFF2-40B4-BE49-F238E27FC236}">
                <a16:creationId xmlns:a16="http://schemas.microsoft.com/office/drawing/2014/main" id="{D5FAAEB5-90B6-42CE-A320-6B6C127D60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54"/>
            <a:ext cx="12192000" cy="635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medio puntuación de usuario y críticas de las mejores series de tv de todos los tiempos" id="5" name="slide5">
            <a:extLst>
              <a:ext uri="{FF2B5EF4-FFF2-40B4-BE49-F238E27FC236}">
                <a16:creationId xmlns:a16="http://schemas.microsoft.com/office/drawing/2014/main" id="{FB9D2379-3FA2-45B4-805C-DAB59E902F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2022-04-12T05:59:24Z</dcterms:created>
  <dcterms:modified xsi:type="dcterms:W3CDTF">2022-04-12T05:59:24Z</dcterms:modified>
</cp:coreProperties>
</file>