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3" r:id="rId3"/>
    <p:sldId id="257" r:id="rId4"/>
    <p:sldId id="264" r:id="rId5"/>
    <p:sldId id="265" r:id="rId6"/>
    <p:sldId id="268" r:id="rId7"/>
    <p:sldId id="267" r:id="rId8"/>
    <p:sldId id="269" r:id="rId9"/>
    <p:sldId id="258" r:id="rId10"/>
    <p:sldId id="270" r:id="rId11"/>
    <p:sldId id="271" r:id="rId12"/>
    <p:sldId id="272" r:id="rId13"/>
    <p:sldId id="273" r:id="rId14"/>
    <p:sldId id="274" r:id="rId15"/>
    <p:sldId id="275" r:id="rId16"/>
    <p:sldId id="277" r:id="rId17"/>
    <p:sldId id="278" r:id="rId18"/>
    <p:sldId id="280" r:id="rId19"/>
    <p:sldId id="281" r:id="rId20"/>
    <p:sldId id="282" r:id="rId21"/>
    <p:sldId id="283" r:id="rId22"/>
    <p:sldId id="284" r:id="rId23"/>
    <p:sldId id="285" r:id="rId24"/>
    <p:sldId id="279"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49C"/>
    <a:srgbClr val="0BB5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47" autoAdjust="0"/>
    <p:restoredTop sz="94660"/>
  </p:normalViewPr>
  <p:slideViewPr>
    <p:cSldViewPr snapToGrid="0">
      <p:cViewPr varScale="1">
        <p:scale>
          <a:sx n="104" d="100"/>
          <a:sy n="104"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Columbia\IEORE4729_ModelBasedTrading\project\&#24037;&#20316;&#31807;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Columbia\IEORE4729_ModelBasedTrading\project\&#24037;&#20316;&#31807;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Columbia\IEORE4729_ModelBasedTrading\project\&#24037;&#20316;&#31807;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Columbia\IEORE4729_ModelBasedTrading\project\&#24037;&#20316;&#31807;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Columbia\IEORE4729_ModelBasedTrading\project\&#24037;&#20316;&#31807;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LSTM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LSTM</c:v>
                </c:pt>
              </c:strCache>
            </c:strRef>
          </c:tx>
          <c:spPr>
            <a:ln w="28575" cap="rnd">
              <a:solidFill>
                <a:schemeClr val="accent1"/>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Sheet1!$B$2:$B$11</c:f>
              <c:numCache>
                <c:formatCode>General</c:formatCode>
                <c:ptCount val="10"/>
                <c:pt idx="0">
                  <c:v>0.57178217821782096</c:v>
                </c:pt>
                <c:pt idx="1">
                  <c:v>0.61699737925870402</c:v>
                </c:pt>
                <c:pt idx="2">
                  <c:v>0.60466926070038896</c:v>
                </c:pt>
                <c:pt idx="3">
                  <c:v>0.63247282608695599</c:v>
                </c:pt>
                <c:pt idx="4">
                  <c:v>0.60432063672541203</c:v>
                </c:pt>
                <c:pt idx="5">
                  <c:v>0.59316770186335399</c:v>
                </c:pt>
                <c:pt idx="6">
                  <c:v>0.58193277310924296</c:v>
                </c:pt>
                <c:pt idx="7">
                  <c:v>0.58510638297872297</c:v>
                </c:pt>
                <c:pt idx="8">
                  <c:v>0.56977818853974105</c:v>
                </c:pt>
                <c:pt idx="9">
                  <c:v>0.61515490854796495</c:v>
                </c:pt>
              </c:numCache>
            </c:numRef>
          </c:val>
          <c:smooth val="0"/>
          <c:extLst>
            <c:ext xmlns:c16="http://schemas.microsoft.com/office/drawing/2014/chart" uri="{C3380CC4-5D6E-409C-BE32-E72D297353CC}">
              <c16:uniqueId val="{00000000-4BF1-4632-B6F8-F2CFE19D8E0A}"/>
            </c:ext>
          </c:extLst>
        </c:ser>
        <c:dLbls>
          <c:showLegendKey val="0"/>
          <c:showVal val="0"/>
          <c:showCatName val="0"/>
          <c:showSerName val="0"/>
          <c:showPercent val="0"/>
          <c:showBubbleSize val="0"/>
        </c:dLbls>
        <c:smooth val="0"/>
        <c:axId val="725285536"/>
        <c:axId val="577109528"/>
      </c:lineChart>
      <c:catAx>
        <c:axId val="725285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109528"/>
        <c:crosses val="autoZero"/>
        <c:auto val="1"/>
        <c:lblAlgn val="ctr"/>
        <c:lblOffset val="100"/>
        <c:noMultiLvlLbl val="0"/>
      </c:catAx>
      <c:valAx>
        <c:axId val="577109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285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CNN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CNN</c:v>
                </c:pt>
              </c:strCache>
            </c:strRef>
          </c:tx>
          <c:spPr>
            <a:ln w="28575" cap="rnd">
              <a:solidFill>
                <a:schemeClr val="accent1"/>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Sheet1!$C$2:$C$11</c:f>
              <c:numCache>
                <c:formatCode>General</c:formatCode>
                <c:ptCount val="10"/>
                <c:pt idx="0">
                  <c:v>0.57301980198019797</c:v>
                </c:pt>
                <c:pt idx="1">
                  <c:v>0.61662298764507595</c:v>
                </c:pt>
                <c:pt idx="2">
                  <c:v>0.60778210116731501</c:v>
                </c:pt>
                <c:pt idx="3">
                  <c:v>0.61209239130434701</c:v>
                </c:pt>
                <c:pt idx="4">
                  <c:v>0.58669698692438799</c:v>
                </c:pt>
                <c:pt idx="5">
                  <c:v>0.58074534161490599</c:v>
                </c:pt>
                <c:pt idx="6">
                  <c:v>0.57703081232492903</c:v>
                </c:pt>
                <c:pt idx="7">
                  <c:v>0.58220502901353899</c:v>
                </c:pt>
                <c:pt idx="8">
                  <c:v>0.56700554528650604</c:v>
                </c:pt>
                <c:pt idx="9">
                  <c:v>0.59051885031728202</c:v>
                </c:pt>
              </c:numCache>
            </c:numRef>
          </c:val>
          <c:smooth val="0"/>
          <c:extLst>
            <c:ext xmlns:c16="http://schemas.microsoft.com/office/drawing/2014/chart" uri="{C3380CC4-5D6E-409C-BE32-E72D297353CC}">
              <c16:uniqueId val="{00000000-945E-4191-890B-FCF9203167E1}"/>
            </c:ext>
          </c:extLst>
        </c:ser>
        <c:dLbls>
          <c:showLegendKey val="0"/>
          <c:showVal val="0"/>
          <c:showCatName val="0"/>
          <c:showSerName val="0"/>
          <c:showPercent val="0"/>
          <c:showBubbleSize val="0"/>
        </c:dLbls>
        <c:smooth val="0"/>
        <c:axId val="578667840"/>
        <c:axId val="373255872"/>
      </c:lineChart>
      <c:catAx>
        <c:axId val="57866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255872"/>
        <c:crosses val="autoZero"/>
        <c:auto val="1"/>
        <c:lblAlgn val="ctr"/>
        <c:lblOffset val="100"/>
        <c:noMultiLvlLbl val="0"/>
      </c:catAx>
      <c:valAx>
        <c:axId val="37325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66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Random Forest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c:f>
              <c:strCache>
                <c:ptCount val="1"/>
                <c:pt idx="0">
                  <c:v>Random Forest</c:v>
                </c:pt>
              </c:strCache>
            </c:strRef>
          </c:tx>
          <c:spPr>
            <a:ln w="28575" cap="rnd">
              <a:solidFill>
                <a:schemeClr val="accent1"/>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Sheet1!$D$2:$D$11</c:f>
              <c:numCache>
                <c:formatCode>General</c:formatCode>
                <c:ptCount val="10"/>
                <c:pt idx="0">
                  <c:v>0.56930693069306904</c:v>
                </c:pt>
                <c:pt idx="1">
                  <c:v>0.58479970048670904</c:v>
                </c:pt>
                <c:pt idx="2">
                  <c:v>0.57431906614785899</c:v>
                </c:pt>
                <c:pt idx="3">
                  <c:v>0.58423913043478204</c:v>
                </c:pt>
                <c:pt idx="4">
                  <c:v>0.58158044343376902</c:v>
                </c:pt>
                <c:pt idx="5">
                  <c:v>0.56708074534161401</c:v>
                </c:pt>
                <c:pt idx="6">
                  <c:v>0.59033613445378097</c:v>
                </c:pt>
                <c:pt idx="7">
                  <c:v>0.56673114119922596</c:v>
                </c:pt>
                <c:pt idx="8">
                  <c:v>0.54805914972273495</c:v>
                </c:pt>
                <c:pt idx="9">
                  <c:v>0.55543113101903696</c:v>
                </c:pt>
              </c:numCache>
            </c:numRef>
          </c:val>
          <c:smooth val="0"/>
          <c:extLst>
            <c:ext xmlns:c16="http://schemas.microsoft.com/office/drawing/2014/chart" uri="{C3380CC4-5D6E-409C-BE32-E72D297353CC}">
              <c16:uniqueId val="{00000000-560C-477C-816C-2F73898185CD}"/>
            </c:ext>
          </c:extLst>
        </c:ser>
        <c:dLbls>
          <c:showLegendKey val="0"/>
          <c:showVal val="0"/>
          <c:showCatName val="0"/>
          <c:showSerName val="0"/>
          <c:showPercent val="0"/>
          <c:showBubbleSize val="0"/>
        </c:dLbls>
        <c:smooth val="0"/>
        <c:axId val="725285864"/>
        <c:axId val="725286192"/>
      </c:lineChart>
      <c:catAx>
        <c:axId val="725285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286192"/>
        <c:crosses val="autoZero"/>
        <c:auto val="1"/>
        <c:lblAlgn val="ctr"/>
        <c:lblOffset val="100"/>
        <c:noMultiLvlLbl val="0"/>
      </c:catAx>
      <c:valAx>
        <c:axId val="72528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285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Gradient Boost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Sheet1!$E$1</c:f>
              <c:strCache>
                <c:ptCount val="1"/>
                <c:pt idx="0">
                  <c:v>Gradient Boost</c:v>
                </c:pt>
              </c:strCache>
            </c:strRef>
          </c:tx>
          <c:spPr>
            <a:ln w="28575" cap="rnd">
              <a:solidFill>
                <a:schemeClr val="accent1"/>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Sheet1!$E$2:$E$11</c:f>
              <c:numCache>
                <c:formatCode>General</c:formatCode>
                <c:ptCount val="10"/>
                <c:pt idx="0">
                  <c:v>0.46700078423683899</c:v>
                </c:pt>
                <c:pt idx="1">
                  <c:v>0.43066150975275402</c:v>
                </c:pt>
                <c:pt idx="2">
                  <c:v>0.446544232312374</c:v>
                </c:pt>
                <c:pt idx="3">
                  <c:v>0.44813384721319699</c:v>
                </c:pt>
                <c:pt idx="4">
                  <c:v>0.45929760727013902</c:v>
                </c:pt>
                <c:pt idx="5">
                  <c:v>0.46287257436055701</c:v>
                </c:pt>
                <c:pt idx="6">
                  <c:v>0.46479964534833501</c:v>
                </c:pt>
                <c:pt idx="7">
                  <c:v>0.46313914901099501</c:v>
                </c:pt>
                <c:pt idx="8">
                  <c:v>0.46121481237251399</c:v>
                </c:pt>
                <c:pt idx="9">
                  <c:v>0.46323909811857</c:v>
                </c:pt>
              </c:numCache>
            </c:numRef>
          </c:val>
          <c:smooth val="0"/>
          <c:extLst>
            <c:ext xmlns:c16="http://schemas.microsoft.com/office/drawing/2014/chart" uri="{C3380CC4-5D6E-409C-BE32-E72D297353CC}">
              <c16:uniqueId val="{00000000-1332-4C41-9293-C92B44D5273E}"/>
            </c:ext>
          </c:extLst>
        </c:ser>
        <c:dLbls>
          <c:showLegendKey val="0"/>
          <c:showVal val="0"/>
          <c:showCatName val="0"/>
          <c:showSerName val="0"/>
          <c:showPercent val="0"/>
          <c:showBubbleSize val="0"/>
        </c:dLbls>
        <c:smooth val="0"/>
        <c:axId val="950745928"/>
        <c:axId val="950748552"/>
      </c:lineChart>
      <c:catAx>
        <c:axId val="950745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748552"/>
        <c:crosses val="autoZero"/>
        <c:auto val="1"/>
        <c:lblAlgn val="ctr"/>
        <c:lblOffset val="100"/>
        <c:noMultiLvlLbl val="0"/>
      </c:catAx>
      <c:valAx>
        <c:axId val="950748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745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XGBOOST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XGBOOST</c:v>
                </c:pt>
              </c:strCache>
            </c:strRef>
          </c:tx>
          <c:spPr>
            <a:ln w="28575" cap="rnd">
              <a:solidFill>
                <a:schemeClr val="accent1"/>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Sheet1!$F$2:$F$11</c:f>
              <c:numCache>
                <c:formatCode>General</c:formatCode>
                <c:ptCount val="10"/>
                <c:pt idx="0">
                  <c:v>0.46546294480933198</c:v>
                </c:pt>
                <c:pt idx="1">
                  <c:v>0.42616828475516799</c:v>
                </c:pt>
                <c:pt idx="2">
                  <c:v>0.44060031188965698</c:v>
                </c:pt>
                <c:pt idx="3">
                  <c:v>0.44456161758624702</c:v>
                </c:pt>
                <c:pt idx="4">
                  <c:v>0.45679508713572697</c:v>
                </c:pt>
                <c:pt idx="5">
                  <c:v>0.46114656070367599</c:v>
                </c:pt>
                <c:pt idx="6">
                  <c:v>0.46196272626697699</c:v>
                </c:pt>
                <c:pt idx="7">
                  <c:v>0.46006008477715099</c:v>
                </c:pt>
                <c:pt idx="8">
                  <c:v>0.46097713893283099</c:v>
                </c:pt>
                <c:pt idx="9">
                  <c:v>0.46165083911322202</c:v>
                </c:pt>
              </c:numCache>
            </c:numRef>
          </c:val>
          <c:smooth val="0"/>
          <c:extLst>
            <c:ext xmlns:c16="http://schemas.microsoft.com/office/drawing/2014/chart" uri="{C3380CC4-5D6E-409C-BE32-E72D297353CC}">
              <c16:uniqueId val="{00000000-2A91-4BF6-A7EA-0E32B8FFC598}"/>
            </c:ext>
          </c:extLst>
        </c:ser>
        <c:dLbls>
          <c:showLegendKey val="0"/>
          <c:showVal val="0"/>
          <c:showCatName val="0"/>
          <c:showSerName val="0"/>
          <c:showPercent val="0"/>
          <c:showBubbleSize val="0"/>
        </c:dLbls>
        <c:smooth val="0"/>
        <c:axId val="738499872"/>
        <c:axId val="738503152"/>
      </c:lineChart>
      <c:catAx>
        <c:axId val="73849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503152"/>
        <c:crosses val="autoZero"/>
        <c:auto val="1"/>
        <c:lblAlgn val="ctr"/>
        <c:lblOffset val="100"/>
        <c:noMultiLvlLbl val="0"/>
      </c:catAx>
      <c:valAx>
        <c:axId val="73850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499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Accuracy</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LSTM</c:v>
                </c:pt>
              </c:strCache>
            </c:strRef>
          </c:tx>
          <c:spPr>
            <a:ln w="28575" cap="rnd">
              <a:solidFill>
                <a:srgbClr val="FF000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Sheet1!$B$2:$B$11</c:f>
              <c:numCache>
                <c:formatCode>General</c:formatCode>
                <c:ptCount val="10"/>
                <c:pt idx="0">
                  <c:v>0.57178217821782096</c:v>
                </c:pt>
                <c:pt idx="1">
                  <c:v>0.61699737925870402</c:v>
                </c:pt>
                <c:pt idx="2">
                  <c:v>0.60466926070038896</c:v>
                </c:pt>
                <c:pt idx="3">
                  <c:v>0.63247282608695599</c:v>
                </c:pt>
                <c:pt idx="4">
                  <c:v>0.60432063672541203</c:v>
                </c:pt>
                <c:pt idx="5">
                  <c:v>0.59316770186335399</c:v>
                </c:pt>
                <c:pt idx="6">
                  <c:v>0.58193277310924296</c:v>
                </c:pt>
                <c:pt idx="7">
                  <c:v>0.58510638297872297</c:v>
                </c:pt>
                <c:pt idx="8">
                  <c:v>0.56977818853974105</c:v>
                </c:pt>
                <c:pt idx="9">
                  <c:v>0.61515490854796495</c:v>
                </c:pt>
              </c:numCache>
            </c:numRef>
          </c:val>
          <c:smooth val="0"/>
          <c:extLst>
            <c:ext xmlns:c16="http://schemas.microsoft.com/office/drawing/2014/chart" uri="{C3380CC4-5D6E-409C-BE32-E72D297353CC}">
              <c16:uniqueId val="{00000000-8F06-4C3D-B5D6-02BE98DED4BB}"/>
            </c:ext>
          </c:extLst>
        </c:ser>
        <c:ser>
          <c:idx val="1"/>
          <c:order val="1"/>
          <c:tx>
            <c:strRef>
              <c:f>Sheet1!$C$1</c:f>
              <c:strCache>
                <c:ptCount val="1"/>
                <c:pt idx="0">
                  <c:v>CNN</c:v>
                </c:pt>
              </c:strCache>
            </c:strRef>
          </c:tx>
          <c:spPr>
            <a:ln w="28575" cap="rnd">
              <a:solidFill>
                <a:srgbClr val="FFC00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Sheet1!$C$2:$C$11</c:f>
              <c:numCache>
                <c:formatCode>General</c:formatCode>
                <c:ptCount val="10"/>
                <c:pt idx="0">
                  <c:v>0.57301980198019797</c:v>
                </c:pt>
                <c:pt idx="1">
                  <c:v>0.61662298764507595</c:v>
                </c:pt>
                <c:pt idx="2">
                  <c:v>0.60778210116731501</c:v>
                </c:pt>
                <c:pt idx="3">
                  <c:v>0.61209239130434701</c:v>
                </c:pt>
                <c:pt idx="4">
                  <c:v>0.58669698692438799</c:v>
                </c:pt>
                <c:pt idx="5">
                  <c:v>0.58074534161490599</c:v>
                </c:pt>
                <c:pt idx="6">
                  <c:v>0.57703081232492903</c:v>
                </c:pt>
                <c:pt idx="7">
                  <c:v>0.58220502901353899</c:v>
                </c:pt>
                <c:pt idx="8">
                  <c:v>0.56700554528650604</c:v>
                </c:pt>
                <c:pt idx="9">
                  <c:v>0.59051885031728202</c:v>
                </c:pt>
              </c:numCache>
            </c:numRef>
          </c:val>
          <c:smooth val="0"/>
          <c:extLst>
            <c:ext xmlns:c16="http://schemas.microsoft.com/office/drawing/2014/chart" uri="{C3380CC4-5D6E-409C-BE32-E72D297353CC}">
              <c16:uniqueId val="{00000001-8F06-4C3D-B5D6-02BE98DED4BB}"/>
            </c:ext>
          </c:extLst>
        </c:ser>
        <c:ser>
          <c:idx val="2"/>
          <c:order val="2"/>
          <c:tx>
            <c:strRef>
              <c:f>Sheet1!$D$1</c:f>
              <c:strCache>
                <c:ptCount val="1"/>
                <c:pt idx="0">
                  <c:v>Random Forest</c:v>
                </c:pt>
              </c:strCache>
            </c:strRef>
          </c:tx>
          <c:spPr>
            <a:ln w="28575" cap="rnd">
              <a:solidFill>
                <a:srgbClr val="92D05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Sheet1!$D$2:$D$11</c:f>
              <c:numCache>
                <c:formatCode>General</c:formatCode>
                <c:ptCount val="10"/>
                <c:pt idx="0">
                  <c:v>0.56930693069306904</c:v>
                </c:pt>
                <c:pt idx="1">
                  <c:v>0.58479970048670904</c:v>
                </c:pt>
                <c:pt idx="2">
                  <c:v>0.57431906614785899</c:v>
                </c:pt>
                <c:pt idx="3">
                  <c:v>0.58423913043478204</c:v>
                </c:pt>
                <c:pt idx="4">
                  <c:v>0.58158044343376902</c:v>
                </c:pt>
                <c:pt idx="5">
                  <c:v>0.56708074534161401</c:v>
                </c:pt>
                <c:pt idx="6">
                  <c:v>0.59033613445378097</c:v>
                </c:pt>
                <c:pt idx="7">
                  <c:v>0.56673114119922596</c:v>
                </c:pt>
                <c:pt idx="8">
                  <c:v>0.54805914972273495</c:v>
                </c:pt>
                <c:pt idx="9">
                  <c:v>0.55543113101903696</c:v>
                </c:pt>
              </c:numCache>
            </c:numRef>
          </c:val>
          <c:smooth val="0"/>
          <c:extLst>
            <c:ext xmlns:c16="http://schemas.microsoft.com/office/drawing/2014/chart" uri="{C3380CC4-5D6E-409C-BE32-E72D297353CC}">
              <c16:uniqueId val="{00000002-8F06-4C3D-B5D6-02BE98DED4BB}"/>
            </c:ext>
          </c:extLst>
        </c:ser>
        <c:ser>
          <c:idx val="3"/>
          <c:order val="3"/>
          <c:tx>
            <c:strRef>
              <c:f>Sheet1!$E$1</c:f>
              <c:strCache>
                <c:ptCount val="1"/>
                <c:pt idx="0">
                  <c:v>Gradient Boost</c:v>
                </c:pt>
              </c:strCache>
            </c:strRef>
          </c:tx>
          <c:spPr>
            <a:ln w="28575" cap="rnd">
              <a:solidFill>
                <a:srgbClr val="00206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Sheet1!$E$2:$E$11</c:f>
              <c:numCache>
                <c:formatCode>General</c:formatCode>
                <c:ptCount val="10"/>
                <c:pt idx="0">
                  <c:v>0.46700078423683899</c:v>
                </c:pt>
                <c:pt idx="1">
                  <c:v>0.43066150975275402</c:v>
                </c:pt>
                <c:pt idx="2">
                  <c:v>0.446544232312374</c:v>
                </c:pt>
                <c:pt idx="3">
                  <c:v>0.44813384721319699</c:v>
                </c:pt>
                <c:pt idx="4">
                  <c:v>0.45929760727013902</c:v>
                </c:pt>
                <c:pt idx="5">
                  <c:v>0.46287257436055701</c:v>
                </c:pt>
                <c:pt idx="6">
                  <c:v>0.46479964534833501</c:v>
                </c:pt>
                <c:pt idx="7">
                  <c:v>0.46313914901099501</c:v>
                </c:pt>
                <c:pt idx="8">
                  <c:v>0.46121481237251399</c:v>
                </c:pt>
                <c:pt idx="9">
                  <c:v>0.46323909811857</c:v>
                </c:pt>
              </c:numCache>
            </c:numRef>
          </c:val>
          <c:smooth val="0"/>
          <c:extLst>
            <c:ext xmlns:c16="http://schemas.microsoft.com/office/drawing/2014/chart" uri="{C3380CC4-5D6E-409C-BE32-E72D297353CC}">
              <c16:uniqueId val="{00000003-8F06-4C3D-B5D6-02BE98DED4BB}"/>
            </c:ext>
          </c:extLst>
        </c:ser>
        <c:ser>
          <c:idx val="4"/>
          <c:order val="4"/>
          <c:tx>
            <c:strRef>
              <c:f>Sheet1!$F$1</c:f>
              <c:strCache>
                <c:ptCount val="1"/>
                <c:pt idx="0">
                  <c:v>XGBOOST</c:v>
                </c:pt>
              </c:strCache>
            </c:strRef>
          </c:tx>
          <c:spPr>
            <a:ln w="28575" cap="rnd">
              <a:solidFill>
                <a:srgbClr val="0070C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Sheet1!$F$2:$F$11</c:f>
              <c:numCache>
                <c:formatCode>General</c:formatCode>
                <c:ptCount val="10"/>
                <c:pt idx="0">
                  <c:v>0.46546294480933198</c:v>
                </c:pt>
                <c:pt idx="1">
                  <c:v>0.42616828475516799</c:v>
                </c:pt>
                <c:pt idx="2">
                  <c:v>0.44060031188965698</c:v>
                </c:pt>
                <c:pt idx="3">
                  <c:v>0.44456161758624702</c:v>
                </c:pt>
                <c:pt idx="4">
                  <c:v>0.45679508713572697</c:v>
                </c:pt>
                <c:pt idx="5">
                  <c:v>0.46114656070367599</c:v>
                </c:pt>
                <c:pt idx="6">
                  <c:v>0.46196272626697699</c:v>
                </c:pt>
                <c:pt idx="7">
                  <c:v>0.46006008477715099</c:v>
                </c:pt>
                <c:pt idx="8">
                  <c:v>0.46097713893283099</c:v>
                </c:pt>
                <c:pt idx="9">
                  <c:v>0.46165083911322202</c:v>
                </c:pt>
              </c:numCache>
            </c:numRef>
          </c:val>
          <c:smooth val="0"/>
          <c:extLst>
            <c:ext xmlns:c16="http://schemas.microsoft.com/office/drawing/2014/chart" uri="{C3380CC4-5D6E-409C-BE32-E72D297353CC}">
              <c16:uniqueId val="{00000004-8F06-4C3D-B5D6-02BE98DED4BB}"/>
            </c:ext>
          </c:extLst>
        </c:ser>
        <c:ser>
          <c:idx val="5"/>
          <c:order val="5"/>
          <c:tx>
            <c:strRef>
              <c:f>Sheet1!$G$1</c:f>
              <c:strCache>
                <c:ptCount val="1"/>
                <c:pt idx="0">
                  <c:v>Tick factor</c:v>
                </c:pt>
              </c:strCache>
            </c:strRef>
          </c:tx>
          <c:spPr>
            <a:ln w="28575" cap="rnd">
              <a:solidFill>
                <a:srgbClr val="00B0F0"/>
              </a:solidFill>
              <a:round/>
            </a:ln>
            <a:effectLst/>
          </c:spPr>
          <c:marker>
            <c:symbol val="none"/>
          </c:marker>
          <c:cat>
            <c:numRef>
              <c:f>Sheet1!$A$2:$A$11</c:f>
              <c:numCache>
                <c:formatCode>General</c:formatCode>
                <c:ptCount val="10"/>
                <c:pt idx="0">
                  <c:v>20190117</c:v>
                </c:pt>
                <c:pt idx="1">
                  <c:v>20190118</c:v>
                </c:pt>
                <c:pt idx="2">
                  <c:v>20190122</c:v>
                </c:pt>
                <c:pt idx="3">
                  <c:v>20190123</c:v>
                </c:pt>
                <c:pt idx="4">
                  <c:v>20190124</c:v>
                </c:pt>
                <c:pt idx="5">
                  <c:v>20190125</c:v>
                </c:pt>
                <c:pt idx="6">
                  <c:v>20190128</c:v>
                </c:pt>
                <c:pt idx="7">
                  <c:v>20190129</c:v>
                </c:pt>
                <c:pt idx="8">
                  <c:v>20190130</c:v>
                </c:pt>
                <c:pt idx="9">
                  <c:v>20190131</c:v>
                </c:pt>
              </c:numCache>
            </c:numRef>
          </c:cat>
          <c:val>
            <c:numRef>
              <c:f>Sheet1!$G$2:$G$11</c:f>
              <c:numCache>
                <c:formatCode>General</c:formatCode>
                <c:ptCount val="10"/>
                <c:pt idx="0">
                  <c:v>0.47076435800361199</c:v>
                </c:pt>
                <c:pt idx="1">
                  <c:v>0.43095347731518302</c:v>
                </c:pt>
                <c:pt idx="2">
                  <c:v>0.45551510059282002</c:v>
                </c:pt>
                <c:pt idx="3">
                  <c:v>0.45868338302510803</c:v>
                </c:pt>
                <c:pt idx="4">
                  <c:v>0.46745172033599602</c:v>
                </c:pt>
                <c:pt idx="5">
                  <c:v>0.46367723028015101</c:v>
                </c:pt>
                <c:pt idx="6">
                  <c:v>0.483542177108855</c:v>
                </c:pt>
                <c:pt idx="7">
                  <c:v>0.45997873779839499</c:v>
                </c:pt>
                <c:pt idx="8">
                  <c:v>0.45219857893910098</c:v>
                </c:pt>
                <c:pt idx="9">
                  <c:v>0.47252640615086</c:v>
                </c:pt>
              </c:numCache>
            </c:numRef>
          </c:val>
          <c:smooth val="0"/>
          <c:extLst>
            <c:ext xmlns:c16="http://schemas.microsoft.com/office/drawing/2014/chart" uri="{C3380CC4-5D6E-409C-BE32-E72D297353CC}">
              <c16:uniqueId val="{00000005-8F06-4C3D-B5D6-02BE98DED4BB}"/>
            </c:ext>
          </c:extLst>
        </c:ser>
        <c:dLbls>
          <c:showLegendKey val="0"/>
          <c:showVal val="0"/>
          <c:showCatName val="0"/>
          <c:showSerName val="0"/>
          <c:showPercent val="0"/>
          <c:showBubbleSize val="0"/>
        </c:dLbls>
        <c:smooth val="0"/>
        <c:axId val="950723296"/>
        <c:axId val="950729528"/>
      </c:lineChart>
      <c:catAx>
        <c:axId val="95072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729528"/>
        <c:crosses val="autoZero"/>
        <c:auto val="1"/>
        <c:lblAlgn val="ctr"/>
        <c:lblOffset val="100"/>
        <c:noMultiLvlLbl val="0"/>
      </c:catAx>
      <c:valAx>
        <c:axId val="950729528"/>
        <c:scaling>
          <c:orientation val="minMax"/>
          <c:min val="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72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461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827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86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991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195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511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456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76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43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526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15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727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928870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8884D9-9583-4D3B-961C-8D72A765A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2AEB441-7C8E-4E04-B037-DFDEF90DECB0}"/>
              </a:ext>
            </a:extLst>
          </p:cNvPr>
          <p:cNvSpPr>
            <a:spLocks noGrp="1"/>
          </p:cNvSpPr>
          <p:nvPr>
            <p:ph type="ctrTitle"/>
          </p:nvPr>
        </p:nvSpPr>
        <p:spPr>
          <a:xfrm>
            <a:off x="758687" y="1473083"/>
            <a:ext cx="6297982" cy="2806704"/>
          </a:xfrm>
        </p:spPr>
        <p:txBody>
          <a:bodyPr anchor="b">
            <a:normAutofit/>
          </a:bodyPr>
          <a:lstStyle/>
          <a:p>
            <a:r>
              <a:rPr lang="en-US" sz="4400" dirty="0">
                <a:latin typeface="+mn-lt"/>
              </a:rPr>
              <a:t>Stock Price Movement via Machine Learning</a:t>
            </a:r>
          </a:p>
        </p:txBody>
      </p:sp>
      <p:sp>
        <p:nvSpPr>
          <p:cNvPr id="3" name="副标题 2">
            <a:extLst>
              <a:ext uri="{FF2B5EF4-FFF2-40B4-BE49-F238E27FC236}">
                <a16:creationId xmlns:a16="http://schemas.microsoft.com/office/drawing/2014/main" id="{9A5FE27A-A3EF-4B64-A4BF-12EF4A575D56}"/>
              </a:ext>
            </a:extLst>
          </p:cNvPr>
          <p:cNvSpPr>
            <a:spLocks noGrp="1"/>
          </p:cNvSpPr>
          <p:nvPr>
            <p:ph type="subTitle" idx="1"/>
          </p:nvPr>
        </p:nvSpPr>
        <p:spPr>
          <a:xfrm>
            <a:off x="838199" y="4279787"/>
            <a:ext cx="5257800" cy="1467873"/>
          </a:xfrm>
        </p:spPr>
        <p:txBody>
          <a:bodyPr>
            <a:normAutofit/>
          </a:bodyPr>
          <a:lstStyle/>
          <a:p>
            <a:endParaRPr lang="en-US" dirty="0"/>
          </a:p>
          <a:p>
            <a:r>
              <a:rPr lang="en-US" dirty="0"/>
              <a:t>Group: Five Star Partners</a:t>
            </a:r>
          </a:p>
        </p:txBody>
      </p:sp>
      <p:pic>
        <p:nvPicPr>
          <p:cNvPr id="4" name="Picture 3">
            <a:extLst>
              <a:ext uri="{FF2B5EF4-FFF2-40B4-BE49-F238E27FC236}">
                <a16:creationId xmlns:a16="http://schemas.microsoft.com/office/drawing/2014/main" id="{2472ECF0-841F-4410-9FA9-65954F32193C}"/>
              </a:ext>
            </a:extLst>
          </p:cNvPr>
          <p:cNvPicPr>
            <a:picLocks noChangeAspect="1"/>
          </p:cNvPicPr>
          <p:nvPr/>
        </p:nvPicPr>
        <p:blipFill rotWithShape="1">
          <a:blip r:embed="rId2"/>
          <a:srcRect r="-3" b="3926"/>
          <a:stretch/>
        </p:blipFill>
        <p:spPr>
          <a:xfrm>
            <a:off x="7136182" y="10"/>
            <a:ext cx="4226140" cy="5785607"/>
          </a:xfrm>
          <a:custGeom>
            <a:avLst/>
            <a:gdLst/>
            <a:ahLst/>
            <a:cxnLst/>
            <a:rect l="l" t="t" r="r" b="b"/>
            <a:pathLst>
              <a:path w="4226140" h="5785617">
                <a:moveTo>
                  <a:pt x="0" y="0"/>
                </a:moveTo>
                <a:lnTo>
                  <a:pt x="4226140" y="0"/>
                </a:lnTo>
                <a:cubicBezTo>
                  <a:pt x="4198013" y="675255"/>
                  <a:pt x="4161526" y="1305268"/>
                  <a:pt x="4121998" y="1488576"/>
                </a:cubicBezTo>
                <a:cubicBezTo>
                  <a:pt x="3622189" y="3809910"/>
                  <a:pt x="3457992" y="3861183"/>
                  <a:pt x="3457992" y="3861183"/>
                </a:cubicBezTo>
                <a:cubicBezTo>
                  <a:pt x="3457992" y="3861183"/>
                  <a:pt x="3429106" y="3612863"/>
                  <a:pt x="3391098" y="3490211"/>
                </a:cubicBezTo>
                <a:cubicBezTo>
                  <a:pt x="3383496" y="3662796"/>
                  <a:pt x="3234124" y="4346763"/>
                  <a:pt x="3207898" y="4373907"/>
                </a:cubicBezTo>
                <a:cubicBezTo>
                  <a:pt x="3201437" y="4357821"/>
                  <a:pt x="3194595" y="4339726"/>
                  <a:pt x="3188133" y="4322299"/>
                </a:cubicBezTo>
                <a:cubicBezTo>
                  <a:pt x="3166469" y="4356481"/>
                  <a:pt x="3139103" y="4388317"/>
                  <a:pt x="3101094" y="4416132"/>
                </a:cubicBezTo>
                <a:cubicBezTo>
                  <a:pt x="2970346" y="4511974"/>
                  <a:pt x="3011015" y="4677855"/>
                  <a:pt x="2958184" y="4813241"/>
                </a:cubicBezTo>
                <a:cubicBezTo>
                  <a:pt x="2685284" y="4720414"/>
                  <a:pt x="2793608" y="4492202"/>
                  <a:pt x="2745338" y="4313922"/>
                </a:cubicBezTo>
                <a:cubicBezTo>
                  <a:pt x="2569739" y="4777385"/>
                  <a:pt x="2488401" y="4682212"/>
                  <a:pt x="2424928" y="4866524"/>
                </a:cubicBezTo>
                <a:cubicBezTo>
                  <a:pt x="2346250" y="5095407"/>
                  <a:pt x="2343970" y="5150031"/>
                  <a:pt x="2343970" y="5150031"/>
                </a:cubicBezTo>
                <a:cubicBezTo>
                  <a:pt x="2200678" y="4972085"/>
                  <a:pt x="2255031" y="4774703"/>
                  <a:pt x="2205240" y="4562911"/>
                </a:cubicBezTo>
                <a:cubicBezTo>
                  <a:pt x="2147466" y="4492872"/>
                  <a:pt x="2120862" y="4418812"/>
                  <a:pt x="2106038" y="4342071"/>
                </a:cubicBezTo>
                <a:cubicBezTo>
                  <a:pt x="2074112" y="4296495"/>
                  <a:pt x="2028881" y="4506612"/>
                  <a:pt x="1976430" y="4460032"/>
                </a:cubicBezTo>
                <a:cubicBezTo>
                  <a:pt x="1932340" y="4676850"/>
                  <a:pt x="1845302" y="4884620"/>
                  <a:pt x="1772325" y="5148354"/>
                </a:cubicBezTo>
                <a:cubicBezTo>
                  <a:pt x="1735078" y="5282066"/>
                  <a:pt x="1679965" y="5271006"/>
                  <a:pt x="1680346" y="5258608"/>
                </a:cubicBezTo>
                <a:cubicBezTo>
                  <a:pt x="1682626" y="4944941"/>
                  <a:pt x="1756362" y="4963372"/>
                  <a:pt x="1722915" y="4649036"/>
                </a:cubicBezTo>
                <a:cubicBezTo>
                  <a:pt x="1719114" y="4593407"/>
                  <a:pt x="1751801" y="4501920"/>
                  <a:pt x="1665522" y="4490862"/>
                </a:cubicBezTo>
                <a:cubicBezTo>
                  <a:pt x="1553778" y="4479468"/>
                  <a:pt x="1576582" y="4595082"/>
                  <a:pt x="1565181" y="4645684"/>
                </a:cubicBezTo>
                <a:cubicBezTo>
                  <a:pt x="1524892" y="4848093"/>
                  <a:pt x="1504748" y="4983479"/>
                  <a:pt x="1479662" y="5190580"/>
                </a:cubicBezTo>
                <a:cubicBezTo>
                  <a:pt x="1467118" y="5278045"/>
                  <a:pt x="1484983" y="5384611"/>
                  <a:pt x="1317746" y="5348754"/>
                </a:cubicBezTo>
                <a:cubicBezTo>
                  <a:pt x="1154311" y="5372882"/>
                  <a:pt x="1206383" y="5535411"/>
                  <a:pt x="1128085" y="5616845"/>
                </a:cubicBezTo>
                <a:cubicBezTo>
                  <a:pt x="1037246" y="5573280"/>
                  <a:pt x="1101099" y="5459341"/>
                  <a:pt x="979473" y="5424488"/>
                </a:cubicBezTo>
                <a:cubicBezTo>
                  <a:pt x="1016341" y="5586684"/>
                  <a:pt x="746863" y="5562555"/>
                  <a:pt x="748003" y="5724081"/>
                </a:cubicBezTo>
                <a:cubicBezTo>
                  <a:pt x="586847" y="5854440"/>
                  <a:pt x="512731" y="5755916"/>
                  <a:pt x="454578" y="5630249"/>
                </a:cubicBezTo>
                <a:cubicBezTo>
                  <a:pt x="381983" y="5467049"/>
                  <a:pt x="406308" y="5292454"/>
                  <a:pt x="395286" y="5116854"/>
                </a:cubicBezTo>
                <a:cubicBezTo>
                  <a:pt x="371340" y="4896349"/>
                  <a:pt x="305966" y="4749905"/>
                  <a:pt x="309387" y="4526719"/>
                </a:cubicBezTo>
                <a:cubicBezTo>
                  <a:pt x="260356" y="4381615"/>
                  <a:pt x="274420" y="4226792"/>
                  <a:pt x="261117" y="4072305"/>
                </a:cubicBezTo>
                <a:cubicBezTo>
                  <a:pt x="230710" y="3841746"/>
                  <a:pt x="193461" y="3986516"/>
                  <a:pt x="159254" y="3753611"/>
                </a:cubicBezTo>
                <a:cubicBezTo>
                  <a:pt x="125427" y="3524058"/>
                  <a:pt x="79817" y="2370261"/>
                  <a:pt x="79437" y="2368586"/>
                </a:cubicBezTo>
                <a:cubicBezTo>
                  <a:pt x="79817" y="2368586"/>
                  <a:pt x="13303" y="1194346"/>
                  <a:pt x="0" y="335"/>
                </a:cubicBezTo>
                <a:close/>
              </a:path>
            </a:pathLst>
          </a:custGeom>
        </p:spPr>
      </p:pic>
    </p:spTree>
    <p:extLst>
      <p:ext uri="{BB962C8B-B14F-4D97-AF65-F5344CB8AC3E}">
        <p14:creationId xmlns:p14="http://schemas.microsoft.com/office/powerpoint/2010/main" val="42269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9D5FD-61FD-4011-87E4-569CEB580909}"/>
              </a:ext>
            </a:extLst>
          </p:cNvPr>
          <p:cNvSpPr>
            <a:spLocks noGrp="1"/>
          </p:cNvSpPr>
          <p:nvPr>
            <p:ph type="title"/>
          </p:nvPr>
        </p:nvSpPr>
        <p:spPr/>
        <p:txBody>
          <a:bodyPr/>
          <a:lstStyle/>
          <a:p>
            <a:r>
              <a:rPr lang="en-US" dirty="0"/>
              <a:t>3 Random Forest</a:t>
            </a:r>
          </a:p>
        </p:txBody>
      </p:sp>
      <p:sp>
        <p:nvSpPr>
          <p:cNvPr id="3" name="内容占位符 2">
            <a:extLst>
              <a:ext uri="{FF2B5EF4-FFF2-40B4-BE49-F238E27FC236}">
                <a16:creationId xmlns:a16="http://schemas.microsoft.com/office/drawing/2014/main" id="{2E9C9E6B-8CAA-4FC8-9B5E-46F1ED2FB032}"/>
              </a:ext>
            </a:extLst>
          </p:cNvPr>
          <p:cNvSpPr>
            <a:spLocks noGrp="1"/>
          </p:cNvSpPr>
          <p:nvPr>
            <p:ph idx="1"/>
          </p:nvPr>
        </p:nvSpPr>
        <p:spPr>
          <a:xfrm>
            <a:off x="838200" y="2011680"/>
            <a:ext cx="5801139" cy="4160520"/>
          </a:xfrm>
        </p:spPr>
        <p:txBody>
          <a:bodyPr/>
          <a:lstStyle/>
          <a:p>
            <a:r>
              <a:rPr lang="en-US" dirty="0" err="1">
                <a:latin typeface="Calibri" panose="020F0502020204030204" pitchFamily="34" charset="0"/>
                <a:cs typeface="Calibri" panose="020F0502020204030204" pitchFamily="34" charset="0"/>
              </a:rPr>
              <a:t>max_depth</a:t>
            </a:r>
            <a:r>
              <a:rPr lang="en-US" dirty="0">
                <a:latin typeface="Calibri" panose="020F0502020204030204" pitchFamily="34" charset="0"/>
                <a:cs typeface="Calibri" panose="020F0502020204030204" pitchFamily="34" charset="0"/>
              </a:rPr>
              <a:t>=30</a:t>
            </a:r>
          </a:p>
          <a:p>
            <a:r>
              <a:rPr lang="en-US" dirty="0" err="1">
                <a:latin typeface="Calibri" panose="020F0502020204030204" pitchFamily="34" charset="0"/>
                <a:cs typeface="Calibri" panose="020F0502020204030204" pitchFamily="34" charset="0"/>
              </a:rPr>
              <a:t>n_estimators</a:t>
            </a:r>
            <a:r>
              <a:rPr lang="en-US" dirty="0">
                <a:latin typeface="Calibri" panose="020F0502020204030204" pitchFamily="34" charset="0"/>
                <a:cs typeface="Calibri" panose="020F0502020204030204" pitchFamily="34" charset="0"/>
              </a:rPr>
              <a:t>=100</a:t>
            </a:r>
          </a:p>
          <a:p>
            <a:r>
              <a:rPr lang="en-US" dirty="0" err="1">
                <a:latin typeface="Calibri" panose="020F0502020204030204" pitchFamily="34" charset="0"/>
                <a:cs typeface="Calibri" panose="020F0502020204030204" pitchFamily="34" charset="0"/>
              </a:rPr>
              <a:t>max_features</a:t>
            </a:r>
            <a:r>
              <a:rPr lang="en-US" dirty="0">
                <a:latin typeface="Calibri" panose="020F0502020204030204" pitchFamily="34" charset="0"/>
                <a:cs typeface="Calibri" panose="020F0502020204030204" pitchFamily="34" charset="0"/>
              </a:rPr>
              <a:t>=0.3</a:t>
            </a:r>
          </a:p>
          <a:p>
            <a:r>
              <a:rPr lang="en-US" dirty="0">
                <a:latin typeface="Calibri" panose="020F0502020204030204" pitchFamily="34" charset="0"/>
                <a:cs typeface="Calibri" panose="020F0502020204030204" pitchFamily="34" charset="0"/>
              </a:rPr>
              <a:t>criterion = '</a:t>
            </a:r>
            <a:r>
              <a:rPr lang="en-US" dirty="0" err="1">
                <a:latin typeface="Calibri" panose="020F0502020204030204" pitchFamily="34" charset="0"/>
                <a:cs typeface="Calibri" panose="020F0502020204030204" pitchFamily="34" charset="0"/>
              </a:rPr>
              <a:t>gini</a:t>
            </a:r>
            <a:r>
              <a:rPr lang="en-US" dirty="0">
                <a:latin typeface="Calibri" panose="020F0502020204030204" pitchFamily="34" charset="0"/>
                <a:cs typeface="Calibri" panose="020F0502020204030204" pitchFamily="34" charset="0"/>
              </a:rPr>
              <a:t>'</a:t>
            </a:r>
          </a:p>
        </p:txBody>
      </p:sp>
      <p:graphicFrame>
        <p:nvGraphicFramePr>
          <p:cNvPr id="5" name="图表 4">
            <a:extLst>
              <a:ext uri="{FF2B5EF4-FFF2-40B4-BE49-F238E27FC236}">
                <a16:creationId xmlns:a16="http://schemas.microsoft.com/office/drawing/2014/main" id="{F6FF8755-1EEA-4569-B509-6FB51BDB4F35}"/>
              </a:ext>
            </a:extLst>
          </p:cNvPr>
          <p:cNvGraphicFramePr>
            <a:graphicFrameLocks/>
          </p:cNvGraphicFramePr>
          <p:nvPr>
            <p:extLst>
              <p:ext uri="{D42A27DB-BD31-4B8C-83A1-F6EECF244321}">
                <p14:modId xmlns:p14="http://schemas.microsoft.com/office/powerpoint/2010/main" val="3372562755"/>
              </p:ext>
            </p:extLst>
          </p:nvPr>
        </p:nvGraphicFramePr>
        <p:xfrm>
          <a:off x="5705062" y="1803951"/>
          <a:ext cx="5496340" cy="3394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26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9D5FD-61FD-4011-87E4-569CEB580909}"/>
              </a:ext>
            </a:extLst>
          </p:cNvPr>
          <p:cNvSpPr>
            <a:spLocks noGrp="1"/>
          </p:cNvSpPr>
          <p:nvPr>
            <p:ph type="title"/>
          </p:nvPr>
        </p:nvSpPr>
        <p:spPr/>
        <p:txBody>
          <a:bodyPr/>
          <a:lstStyle/>
          <a:p>
            <a:r>
              <a:rPr lang="en-US" dirty="0"/>
              <a:t>4 Gradient Boost</a:t>
            </a:r>
          </a:p>
        </p:txBody>
      </p:sp>
      <p:sp>
        <p:nvSpPr>
          <p:cNvPr id="3" name="内容占位符 2">
            <a:extLst>
              <a:ext uri="{FF2B5EF4-FFF2-40B4-BE49-F238E27FC236}">
                <a16:creationId xmlns:a16="http://schemas.microsoft.com/office/drawing/2014/main" id="{2E9C9E6B-8CAA-4FC8-9B5E-46F1ED2FB032}"/>
              </a:ext>
            </a:extLst>
          </p:cNvPr>
          <p:cNvSpPr>
            <a:spLocks noGrp="1"/>
          </p:cNvSpPr>
          <p:nvPr>
            <p:ph idx="1"/>
          </p:nvPr>
        </p:nvSpPr>
        <p:spPr>
          <a:xfrm>
            <a:off x="838200" y="2011680"/>
            <a:ext cx="5801139" cy="4160520"/>
          </a:xfrm>
        </p:spPr>
        <p:txBody>
          <a:bodyPr/>
          <a:lstStyle/>
          <a:p>
            <a:r>
              <a:rPr lang="en-US" dirty="0" err="1">
                <a:latin typeface="Calibri" panose="020F0502020204030204" pitchFamily="34" charset="0"/>
                <a:cs typeface="Calibri" panose="020F0502020204030204" pitchFamily="34" charset="0"/>
              </a:rPr>
              <a:t>n_estimators</a:t>
            </a:r>
            <a:r>
              <a:rPr lang="en-US" dirty="0">
                <a:latin typeface="Calibri" panose="020F0502020204030204" pitchFamily="34" charset="0"/>
                <a:cs typeface="Calibri" panose="020F0502020204030204" pitchFamily="34" charset="0"/>
              </a:rPr>
              <a:t>=30</a:t>
            </a:r>
          </a:p>
          <a:p>
            <a:r>
              <a:rPr lang="en-US" dirty="0" err="1">
                <a:latin typeface="Calibri" panose="020F0502020204030204" pitchFamily="34" charset="0"/>
                <a:cs typeface="Calibri" panose="020F0502020204030204" pitchFamily="34" charset="0"/>
              </a:rPr>
              <a:t>max_depth</a:t>
            </a:r>
            <a:r>
              <a:rPr lang="en-US" dirty="0">
                <a:latin typeface="Calibri" panose="020F0502020204030204" pitchFamily="34" charset="0"/>
                <a:cs typeface="Calibri" panose="020F0502020204030204" pitchFamily="34" charset="0"/>
              </a:rPr>
              <a:t>=30</a:t>
            </a:r>
          </a:p>
          <a:p>
            <a:r>
              <a:rPr lang="en-US" dirty="0" err="1">
                <a:latin typeface="Calibri" panose="020F0502020204030204" pitchFamily="34" charset="0"/>
                <a:cs typeface="Calibri" panose="020F0502020204030204" pitchFamily="34" charset="0"/>
              </a:rPr>
              <a:t>learning_rate</a:t>
            </a:r>
            <a:r>
              <a:rPr lang="en-US" dirty="0">
                <a:latin typeface="Calibri" panose="020F0502020204030204" pitchFamily="34" charset="0"/>
                <a:cs typeface="Calibri" panose="020F0502020204030204" pitchFamily="34" charset="0"/>
              </a:rPr>
              <a:t>=0.05</a:t>
            </a:r>
          </a:p>
        </p:txBody>
      </p:sp>
      <p:graphicFrame>
        <p:nvGraphicFramePr>
          <p:cNvPr id="5" name="图表 4">
            <a:extLst>
              <a:ext uri="{FF2B5EF4-FFF2-40B4-BE49-F238E27FC236}">
                <a16:creationId xmlns:a16="http://schemas.microsoft.com/office/drawing/2014/main" id="{F76FEACF-9D8C-4CB3-B476-42C6E9101A87}"/>
              </a:ext>
            </a:extLst>
          </p:cNvPr>
          <p:cNvGraphicFramePr>
            <a:graphicFrameLocks/>
          </p:cNvGraphicFramePr>
          <p:nvPr>
            <p:extLst>
              <p:ext uri="{D42A27DB-BD31-4B8C-83A1-F6EECF244321}">
                <p14:modId xmlns:p14="http://schemas.microsoft.com/office/powerpoint/2010/main" val="2160122384"/>
              </p:ext>
            </p:extLst>
          </p:nvPr>
        </p:nvGraphicFramePr>
        <p:xfrm>
          <a:off x="5705059" y="1690688"/>
          <a:ext cx="5496341" cy="3318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582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9D5FD-61FD-4011-87E4-569CEB580909}"/>
              </a:ext>
            </a:extLst>
          </p:cNvPr>
          <p:cNvSpPr>
            <a:spLocks noGrp="1"/>
          </p:cNvSpPr>
          <p:nvPr>
            <p:ph type="title"/>
          </p:nvPr>
        </p:nvSpPr>
        <p:spPr/>
        <p:txBody>
          <a:bodyPr/>
          <a:lstStyle/>
          <a:p>
            <a:r>
              <a:rPr lang="en-US" dirty="0"/>
              <a:t>5 XGBOOST</a:t>
            </a:r>
          </a:p>
        </p:txBody>
      </p:sp>
      <p:sp>
        <p:nvSpPr>
          <p:cNvPr id="3" name="内容占位符 2">
            <a:extLst>
              <a:ext uri="{FF2B5EF4-FFF2-40B4-BE49-F238E27FC236}">
                <a16:creationId xmlns:a16="http://schemas.microsoft.com/office/drawing/2014/main" id="{2E9C9E6B-8CAA-4FC8-9B5E-46F1ED2FB032}"/>
              </a:ext>
            </a:extLst>
          </p:cNvPr>
          <p:cNvSpPr>
            <a:spLocks noGrp="1"/>
          </p:cNvSpPr>
          <p:nvPr>
            <p:ph idx="1"/>
          </p:nvPr>
        </p:nvSpPr>
        <p:spPr>
          <a:xfrm>
            <a:off x="838200" y="2011680"/>
            <a:ext cx="5801139" cy="4160520"/>
          </a:xfrm>
        </p:spPr>
        <p:txBody>
          <a:bodyPr/>
          <a:lstStyle/>
          <a:p>
            <a:r>
              <a:rPr lang="en-US" dirty="0" err="1">
                <a:latin typeface="Calibri" panose="020F0502020204030204" pitchFamily="34" charset="0"/>
                <a:cs typeface="Calibri" panose="020F0502020204030204" pitchFamily="34" charset="0"/>
              </a:rPr>
              <a:t>n_estimators</a:t>
            </a:r>
            <a:r>
              <a:rPr lang="en-US" dirty="0">
                <a:latin typeface="Calibri" panose="020F0502020204030204" pitchFamily="34" charset="0"/>
                <a:cs typeface="Calibri" panose="020F0502020204030204" pitchFamily="34" charset="0"/>
              </a:rPr>
              <a:t>=30</a:t>
            </a:r>
          </a:p>
          <a:p>
            <a:r>
              <a:rPr lang="en-US" dirty="0" err="1">
                <a:latin typeface="Calibri" panose="020F0502020204030204" pitchFamily="34" charset="0"/>
                <a:cs typeface="Calibri" panose="020F0502020204030204" pitchFamily="34" charset="0"/>
              </a:rPr>
              <a:t>max_depth</a:t>
            </a:r>
            <a:r>
              <a:rPr lang="en-US" dirty="0">
                <a:latin typeface="Calibri" panose="020F0502020204030204" pitchFamily="34" charset="0"/>
                <a:cs typeface="Calibri" panose="020F0502020204030204" pitchFamily="34" charset="0"/>
              </a:rPr>
              <a:t>=30</a:t>
            </a:r>
          </a:p>
          <a:p>
            <a:r>
              <a:rPr lang="en-US" dirty="0" err="1">
                <a:latin typeface="Calibri" panose="020F0502020204030204" pitchFamily="34" charset="0"/>
                <a:cs typeface="Calibri" panose="020F0502020204030204" pitchFamily="34" charset="0"/>
              </a:rPr>
              <a:t>learning_rate</a:t>
            </a:r>
            <a:r>
              <a:rPr lang="en-US" dirty="0">
                <a:latin typeface="Calibri" panose="020F0502020204030204" pitchFamily="34" charset="0"/>
                <a:cs typeface="Calibri" panose="020F0502020204030204" pitchFamily="34" charset="0"/>
              </a:rPr>
              <a:t>=0.05</a:t>
            </a:r>
          </a:p>
          <a:p>
            <a:r>
              <a:rPr lang="en-US" dirty="0" err="1">
                <a:latin typeface="Calibri" panose="020F0502020204030204" pitchFamily="34" charset="0"/>
                <a:cs typeface="Calibri" panose="020F0502020204030204" pitchFamily="34" charset="0"/>
              </a:rPr>
              <a:t>reg_lambda</a:t>
            </a:r>
            <a:r>
              <a:rPr lang="en-US" dirty="0">
                <a:latin typeface="Calibri" panose="020F0502020204030204" pitchFamily="34" charset="0"/>
                <a:cs typeface="Calibri" panose="020F0502020204030204" pitchFamily="34" charset="0"/>
              </a:rPr>
              <a:t>=0.1</a:t>
            </a:r>
          </a:p>
        </p:txBody>
      </p:sp>
      <p:graphicFrame>
        <p:nvGraphicFramePr>
          <p:cNvPr id="5" name="图表 4">
            <a:extLst>
              <a:ext uri="{FF2B5EF4-FFF2-40B4-BE49-F238E27FC236}">
                <a16:creationId xmlns:a16="http://schemas.microsoft.com/office/drawing/2014/main" id="{AD1A2279-FEEB-400E-8184-0D31D1742839}"/>
              </a:ext>
            </a:extLst>
          </p:cNvPr>
          <p:cNvGraphicFramePr>
            <a:graphicFrameLocks/>
          </p:cNvGraphicFramePr>
          <p:nvPr>
            <p:extLst>
              <p:ext uri="{D42A27DB-BD31-4B8C-83A1-F6EECF244321}">
                <p14:modId xmlns:p14="http://schemas.microsoft.com/office/powerpoint/2010/main" val="2815376826"/>
              </p:ext>
            </p:extLst>
          </p:nvPr>
        </p:nvGraphicFramePr>
        <p:xfrm>
          <a:off x="5794513" y="1610139"/>
          <a:ext cx="5476461" cy="3568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40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226C-2392-4874-9087-75B581621B8E}"/>
              </a:ext>
            </a:extLst>
          </p:cNvPr>
          <p:cNvSpPr>
            <a:spLocks noGrp="1"/>
          </p:cNvSpPr>
          <p:nvPr>
            <p:ph type="title"/>
          </p:nvPr>
        </p:nvSpPr>
        <p:spPr/>
        <p:txBody>
          <a:bodyPr/>
          <a:lstStyle/>
          <a:p>
            <a:r>
              <a:rPr lang="en-US" dirty="0"/>
              <a:t>Comparison</a:t>
            </a:r>
          </a:p>
        </p:txBody>
      </p:sp>
      <p:graphicFrame>
        <p:nvGraphicFramePr>
          <p:cNvPr id="4" name="图表 3">
            <a:extLst>
              <a:ext uri="{FF2B5EF4-FFF2-40B4-BE49-F238E27FC236}">
                <a16:creationId xmlns:a16="http://schemas.microsoft.com/office/drawing/2014/main" id="{CFDCE770-6A03-4A2D-A8D4-F7E29A04204C}"/>
              </a:ext>
            </a:extLst>
          </p:cNvPr>
          <p:cNvGraphicFramePr>
            <a:graphicFrameLocks/>
          </p:cNvGraphicFramePr>
          <p:nvPr>
            <p:extLst>
              <p:ext uri="{D42A27DB-BD31-4B8C-83A1-F6EECF244321}">
                <p14:modId xmlns:p14="http://schemas.microsoft.com/office/powerpoint/2010/main" val="2196421845"/>
              </p:ext>
            </p:extLst>
          </p:nvPr>
        </p:nvGraphicFramePr>
        <p:xfrm>
          <a:off x="1363317" y="1156599"/>
          <a:ext cx="9465366" cy="5575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470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îṡḷiḍè">
            <a:extLst>
              <a:ext uri="{FF2B5EF4-FFF2-40B4-BE49-F238E27FC236}">
                <a16:creationId xmlns:a16="http://schemas.microsoft.com/office/drawing/2014/main" id="{E79983C1-6C92-4554-8387-177F15CB7E4B}"/>
              </a:ext>
            </a:extLst>
          </p:cNvPr>
          <p:cNvSpPr/>
          <p:nvPr/>
        </p:nvSpPr>
        <p:spPr bwMode="auto">
          <a:xfrm>
            <a:off x="672306" y="1011030"/>
            <a:ext cx="4665826" cy="4645648"/>
          </a:xfrm>
          <a:custGeom>
            <a:avLst/>
            <a:gdLst>
              <a:gd name="T0" fmla="*/ 22479 w 24254"/>
              <a:gd name="T1" fmla="*/ 11199 h 24417"/>
              <a:gd name="T2" fmla="*/ 22248 w 24254"/>
              <a:gd name="T3" fmla="*/ 13410 h 24417"/>
              <a:gd name="T4" fmla="*/ 20412 w 24254"/>
              <a:gd name="T5" fmla="*/ 17822 h 24417"/>
              <a:gd name="T6" fmla="*/ 3277 w 24254"/>
              <a:gd name="T7" fmla="*/ 16815 h 24417"/>
              <a:gd name="T8" fmla="*/ 7332 w 24254"/>
              <a:gd name="T9" fmla="*/ 20859 h 24417"/>
              <a:gd name="T10" fmla="*/ 12987 w 24254"/>
              <a:gd name="T11" fmla="*/ 22005 h 24417"/>
              <a:gd name="T12" fmla="*/ 18723 w 24254"/>
              <a:gd name="T13" fmla="*/ 19554 h 24417"/>
              <a:gd name="T14" fmla="*/ 20530 w 24254"/>
              <a:gd name="T15" fmla="*/ 17316 h 24417"/>
              <a:gd name="T16" fmla="*/ 22099 w 24254"/>
              <a:gd name="T17" fmla="*/ 12776 h 24417"/>
              <a:gd name="T18" fmla="*/ 21971 w 24254"/>
              <a:gd name="T19" fmla="*/ 12717 h 24417"/>
              <a:gd name="T20" fmla="*/ 21211 w 24254"/>
              <a:gd name="T21" fmla="*/ 15621 h 24417"/>
              <a:gd name="T22" fmla="*/ 18477 w 24254"/>
              <a:gd name="T23" fmla="*/ 19347 h 24417"/>
              <a:gd name="T24" fmla="*/ 11958 w 24254"/>
              <a:gd name="T25" fmla="*/ 21719 h 24417"/>
              <a:gd name="T26" fmla="*/ 4888 w 24254"/>
              <a:gd name="T27" fmla="*/ 18528 h 24417"/>
              <a:gd name="T28" fmla="*/ 4201 w 24254"/>
              <a:gd name="T29" fmla="*/ 6487 h 24417"/>
              <a:gd name="T30" fmla="*/ 7846 w 24254"/>
              <a:gd name="T31" fmla="*/ 3227 h 24417"/>
              <a:gd name="T32" fmla="*/ 11670 w 24254"/>
              <a:gd name="T33" fmla="*/ 2145 h 24417"/>
              <a:gd name="T34" fmla="*/ 18052 w 24254"/>
              <a:gd name="T35" fmla="*/ 3346 h 24417"/>
              <a:gd name="T36" fmla="*/ 16756 w 24254"/>
              <a:gd name="T37" fmla="*/ 2202 h 24417"/>
              <a:gd name="T38" fmla="*/ 18623 w 24254"/>
              <a:gd name="T39" fmla="*/ 2724 h 24417"/>
              <a:gd name="T40" fmla="*/ 22021 w 24254"/>
              <a:gd name="T41" fmla="*/ 5341 h 24417"/>
              <a:gd name="T42" fmla="*/ 19420 w 24254"/>
              <a:gd name="T43" fmla="*/ 2486 h 24417"/>
              <a:gd name="T44" fmla="*/ 16609 w 24254"/>
              <a:gd name="T45" fmla="*/ 761 h 24417"/>
              <a:gd name="T46" fmla="*/ 13842 w 24254"/>
              <a:gd name="T47" fmla="*/ 108 h 24417"/>
              <a:gd name="T48" fmla="*/ 10646 w 24254"/>
              <a:gd name="T49" fmla="*/ 168 h 24417"/>
              <a:gd name="T50" fmla="*/ 5948 w 24254"/>
              <a:gd name="T51" fmla="*/ 1891 h 24417"/>
              <a:gd name="T52" fmla="*/ 2976 w 24254"/>
              <a:gd name="T53" fmla="*/ 4395 h 24417"/>
              <a:gd name="T54" fmla="*/ 1159 w 24254"/>
              <a:gd name="T55" fmla="*/ 7300 h 24417"/>
              <a:gd name="T56" fmla="*/ 142 w 24254"/>
              <a:gd name="T57" fmla="*/ 10740 h 24417"/>
              <a:gd name="T58" fmla="*/ 423 w 24254"/>
              <a:gd name="T59" fmla="*/ 15423 h 24417"/>
              <a:gd name="T60" fmla="*/ 1516 w 24254"/>
              <a:gd name="T61" fmla="*/ 17914 h 24417"/>
              <a:gd name="T62" fmla="*/ 3809 w 24254"/>
              <a:gd name="T63" fmla="*/ 20919 h 24417"/>
              <a:gd name="T64" fmla="*/ 4909 w 24254"/>
              <a:gd name="T65" fmla="*/ 22068 h 24417"/>
              <a:gd name="T66" fmla="*/ 6859 w 24254"/>
              <a:gd name="T67" fmla="*/ 23136 h 24417"/>
              <a:gd name="T68" fmla="*/ 8566 w 24254"/>
              <a:gd name="T69" fmla="*/ 23767 h 24417"/>
              <a:gd name="T70" fmla="*/ 12886 w 24254"/>
              <a:gd name="T71" fmla="*/ 24374 h 24417"/>
              <a:gd name="T72" fmla="*/ 15497 w 24254"/>
              <a:gd name="T73" fmla="*/ 23924 h 24417"/>
              <a:gd name="T74" fmla="*/ 18225 w 24254"/>
              <a:gd name="T75" fmla="*/ 22717 h 24417"/>
              <a:gd name="T76" fmla="*/ 21497 w 24254"/>
              <a:gd name="T77" fmla="*/ 20096 h 24417"/>
              <a:gd name="T78" fmla="*/ 23030 w 24254"/>
              <a:gd name="T79" fmla="*/ 17764 h 24417"/>
              <a:gd name="T80" fmla="*/ 24197 w 24254"/>
              <a:gd name="T81" fmla="*/ 14631 h 24417"/>
              <a:gd name="T82" fmla="*/ 22358 w 24254"/>
              <a:gd name="T83" fmla="*/ 18694 h 24417"/>
              <a:gd name="T84" fmla="*/ 20495 w 24254"/>
              <a:gd name="T85" fmla="*/ 20678 h 24417"/>
              <a:gd name="T86" fmla="*/ 17674 w 24254"/>
              <a:gd name="T87" fmla="*/ 22584 h 24417"/>
              <a:gd name="T88" fmla="*/ 19803 w 24254"/>
              <a:gd name="T89" fmla="*/ 21131 h 24417"/>
              <a:gd name="T90" fmla="*/ 22682 w 24254"/>
              <a:gd name="T91" fmla="*/ 17767 h 24417"/>
              <a:gd name="T92" fmla="*/ 24058 w 24254"/>
              <a:gd name="T93" fmla="*/ 13832 h 24417"/>
              <a:gd name="T94" fmla="*/ 24047 w 24254"/>
              <a:gd name="T95" fmla="*/ 10530 h 24417"/>
              <a:gd name="T96" fmla="*/ 23864 w 24254"/>
              <a:gd name="T97" fmla="*/ 11699 h 24417"/>
              <a:gd name="T98" fmla="*/ 23758 w 24254"/>
              <a:gd name="T99" fmla="*/ 12139 h 24417"/>
              <a:gd name="T100" fmla="*/ 23628 w 24254"/>
              <a:gd name="T101" fmla="*/ 11731 h 24417"/>
              <a:gd name="T102" fmla="*/ 22050 w 24254"/>
              <a:gd name="T103" fmla="*/ 17438 h 24417"/>
              <a:gd name="T104" fmla="*/ 19537 w 24254"/>
              <a:gd name="T105" fmla="*/ 20524 h 24417"/>
              <a:gd name="T106" fmla="*/ 15616 w 24254"/>
              <a:gd name="T107" fmla="*/ 22687 h 24417"/>
              <a:gd name="T108" fmla="*/ 15462 w 24254"/>
              <a:gd name="T109" fmla="*/ 22588 h 24417"/>
              <a:gd name="T110" fmla="*/ 18409 w 24254"/>
              <a:gd name="T111" fmla="*/ 21221 h 24417"/>
              <a:gd name="T112" fmla="*/ 20847 w 24254"/>
              <a:gd name="T113" fmla="*/ 18810 h 24417"/>
              <a:gd name="T114" fmla="*/ 22820 w 24254"/>
              <a:gd name="T115" fmla="*/ 14772 h 24417"/>
              <a:gd name="T116" fmla="*/ 23030 w 24254"/>
              <a:gd name="T117" fmla="*/ 12564 h 24417"/>
              <a:gd name="T118" fmla="*/ 22496 w 24254"/>
              <a:gd name="T119" fmla="*/ 14543 h 24417"/>
              <a:gd name="T120" fmla="*/ 22720 w 24254"/>
              <a:gd name="T121" fmla="*/ 11210 h 24417"/>
              <a:gd name="T122" fmla="*/ 22116 w 24254"/>
              <a:gd name="T123" fmla="*/ 8533 h 24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254" h="24417">
                <a:moveTo>
                  <a:pt x="21946" y="8403"/>
                </a:moveTo>
                <a:cubicBezTo>
                  <a:pt x="21964" y="8456"/>
                  <a:pt x="21988" y="8474"/>
                  <a:pt x="21979" y="8410"/>
                </a:cubicBezTo>
                <a:cubicBezTo>
                  <a:pt x="22004" y="8428"/>
                  <a:pt x="21997" y="8462"/>
                  <a:pt x="22000" y="8483"/>
                </a:cubicBezTo>
                <a:cubicBezTo>
                  <a:pt x="22042" y="8554"/>
                  <a:pt x="22051" y="8542"/>
                  <a:pt x="22078" y="8582"/>
                </a:cubicBezTo>
                <a:cubicBezTo>
                  <a:pt x="22096" y="8634"/>
                  <a:pt x="22114" y="8686"/>
                  <a:pt x="22144" y="8747"/>
                </a:cubicBezTo>
                <a:cubicBezTo>
                  <a:pt x="22152" y="8812"/>
                  <a:pt x="22170" y="8864"/>
                  <a:pt x="22200" y="8925"/>
                </a:cubicBezTo>
                <a:cubicBezTo>
                  <a:pt x="22186" y="9069"/>
                  <a:pt x="22292" y="9207"/>
                  <a:pt x="22300" y="9348"/>
                </a:cubicBezTo>
                <a:cubicBezTo>
                  <a:pt x="22278" y="9351"/>
                  <a:pt x="22260" y="9299"/>
                  <a:pt x="22243" y="9247"/>
                </a:cubicBezTo>
                <a:cubicBezTo>
                  <a:pt x="22213" y="9185"/>
                  <a:pt x="22195" y="9133"/>
                  <a:pt x="22173" y="9136"/>
                </a:cubicBezTo>
                <a:cubicBezTo>
                  <a:pt x="22218" y="9228"/>
                  <a:pt x="22230" y="9314"/>
                  <a:pt x="22253" y="9409"/>
                </a:cubicBezTo>
                <a:cubicBezTo>
                  <a:pt x="22277" y="9504"/>
                  <a:pt x="22288" y="9589"/>
                  <a:pt x="22348" y="9712"/>
                </a:cubicBezTo>
                <a:cubicBezTo>
                  <a:pt x="22335" y="9779"/>
                  <a:pt x="22316" y="9804"/>
                  <a:pt x="22373" y="9905"/>
                </a:cubicBezTo>
                <a:cubicBezTo>
                  <a:pt x="22348" y="9963"/>
                  <a:pt x="22324" y="9944"/>
                  <a:pt x="22300" y="9849"/>
                </a:cubicBezTo>
                <a:cubicBezTo>
                  <a:pt x="22285" y="9895"/>
                  <a:pt x="22309" y="9914"/>
                  <a:pt x="22302" y="9947"/>
                </a:cubicBezTo>
                <a:cubicBezTo>
                  <a:pt x="22318" y="9901"/>
                  <a:pt x="22369" y="10036"/>
                  <a:pt x="22379" y="9948"/>
                </a:cubicBezTo>
                <a:cubicBezTo>
                  <a:pt x="22366" y="10015"/>
                  <a:pt x="22387" y="10088"/>
                  <a:pt x="22407" y="10162"/>
                </a:cubicBezTo>
                <a:cubicBezTo>
                  <a:pt x="22410" y="10183"/>
                  <a:pt x="22425" y="10214"/>
                  <a:pt x="22431" y="10257"/>
                </a:cubicBezTo>
                <a:cubicBezTo>
                  <a:pt x="22446" y="10288"/>
                  <a:pt x="22451" y="10330"/>
                  <a:pt x="22445" y="10364"/>
                </a:cubicBezTo>
                <a:cubicBezTo>
                  <a:pt x="22439" y="10321"/>
                  <a:pt x="22433" y="10278"/>
                  <a:pt x="22406" y="10238"/>
                </a:cubicBezTo>
                <a:cubicBezTo>
                  <a:pt x="22401" y="10196"/>
                  <a:pt x="22386" y="10165"/>
                  <a:pt x="22383" y="10143"/>
                </a:cubicBezTo>
                <a:cubicBezTo>
                  <a:pt x="22353" y="10082"/>
                  <a:pt x="22338" y="10051"/>
                  <a:pt x="22335" y="10030"/>
                </a:cubicBezTo>
                <a:cubicBezTo>
                  <a:pt x="22317" y="10054"/>
                  <a:pt x="22337" y="10128"/>
                  <a:pt x="22370" y="10211"/>
                </a:cubicBezTo>
                <a:cubicBezTo>
                  <a:pt x="22376" y="10253"/>
                  <a:pt x="22391" y="10284"/>
                  <a:pt x="22408" y="10336"/>
                </a:cubicBezTo>
                <a:cubicBezTo>
                  <a:pt x="22423" y="10367"/>
                  <a:pt x="22429" y="10410"/>
                  <a:pt x="22444" y="10440"/>
                </a:cubicBezTo>
                <a:cubicBezTo>
                  <a:pt x="22401" y="10446"/>
                  <a:pt x="22430" y="10584"/>
                  <a:pt x="22451" y="10658"/>
                </a:cubicBezTo>
                <a:cubicBezTo>
                  <a:pt x="22463" y="10667"/>
                  <a:pt x="22469" y="10633"/>
                  <a:pt x="22472" y="10655"/>
                </a:cubicBezTo>
                <a:cubicBezTo>
                  <a:pt x="22487" y="10685"/>
                  <a:pt x="22478" y="10698"/>
                  <a:pt x="22493" y="10728"/>
                </a:cubicBezTo>
                <a:cubicBezTo>
                  <a:pt x="22481" y="10719"/>
                  <a:pt x="22466" y="10688"/>
                  <a:pt x="22462" y="10743"/>
                </a:cubicBezTo>
                <a:cubicBezTo>
                  <a:pt x="22473" y="10905"/>
                  <a:pt x="22517" y="11074"/>
                  <a:pt x="22549" y="11233"/>
                </a:cubicBezTo>
                <a:cubicBezTo>
                  <a:pt x="22539" y="11245"/>
                  <a:pt x="22527" y="11236"/>
                  <a:pt x="22530" y="11257"/>
                </a:cubicBezTo>
                <a:cubicBezTo>
                  <a:pt x="22495" y="11077"/>
                  <a:pt x="22465" y="11015"/>
                  <a:pt x="22433" y="10856"/>
                </a:cubicBezTo>
                <a:cubicBezTo>
                  <a:pt x="22420" y="11000"/>
                  <a:pt x="22458" y="11125"/>
                  <a:pt x="22457" y="11278"/>
                </a:cubicBezTo>
                <a:cubicBezTo>
                  <a:pt x="22484" y="11318"/>
                  <a:pt x="22457" y="11202"/>
                  <a:pt x="22479" y="11199"/>
                </a:cubicBezTo>
                <a:cubicBezTo>
                  <a:pt x="22494" y="11230"/>
                  <a:pt x="22497" y="11251"/>
                  <a:pt x="22502" y="11294"/>
                </a:cubicBezTo>
                <a:cubicBezTo>
                  <a:pt x="22492" y="11382"/>
                  <a:pt x="22450" y="11312"/>
                  <a:pt x="22452" y="11410"/>
                </a:cubicBezTo>
                <a:cubicBezTo>
                  <a:pt x="22467" y="11440"/>
                  <a:pt x="22476" y="11428"/>
                  <a:pt x="22494" y="11480"/>
                </a:cubicBezTo>
                <a:cubicBezTo>
                  <a:pt x="22501" y="11447"/>
                  <a:pt x="22489" y="11437"/>
                  <a:pt x="22486" y="11416"/>
                </a:cubicBezTo>
                <a:cubicBezTo>
                  <a:pt x="22501" y="11370"/>
                  <a:pt x="22547" y="11386"/>
                  <a:pt x="22508" y="11337"/>
                </a:cubicBezTo>
                <a:cubicBezTo>
                  <a:pt x="22537" y="11224"/>
                  <a:pt x="22554" y="11352"/>
                  <a:pt x="22553" y="11429"/>
                </a:cubicBezTo>
                <a:cubicBezTo>
                  <a:pt x="22529" y="11334"/>
                  <a:pt x="22536" y="11551"/>
                  <a:pt x="22503" y="11468"/>
                </a:cubicBezTo>
                <a:cubicBezTo>
                  <a:pt x="22500" y="11523"/>
                  <a:pt x="22551" y="11582"/>
                  <a:pt x="22535" y="11627"/>
                </a:cubicBezTo>
                <a:cubicBezTo>
                  <a:pt x="22522" y="11694"/>
                  <a:pt x="22503" y="11545"/>
                  <a:pt x="22485" y="11492"/>
                </a:cubicBezTo>
                <a:cubicBezTo>
                  <a:pt x="22467" y="11440"/>
                  <a:pt x="22457" y="11529"/>
                  <a:pt x="22430" y="11489"/>
                </a:cubicBezTo>
                <a:cubicBezTo>
                  <a:pt x="22417" y="11556"/>
                  <a:pt x="22459" y="11627"/>
                  <a:pt x="22437" y="11706"/>
                </a:cubicBezTo>
                <a:cubicBezTo>
                  <a:pt x="22413" y="11687"/>
                  <a:pt x="22426" y="11620"/>
                  <a:pt x="22377" y="11583"/>
                </a:cubicBezTo>
                <a:cubicBezTo>
                  <a:pt x="22352" y="11641"/>
                  <a:pt x="22406" y="11721"/>
                  <a:pt x="22372" y="11791"/>
                </a:cubicBezTo>
                <a:cubicBezTo>
                  <a:pt x="22399" y="11831"/>
                  <a:pt x="22382" y="11702"/>
                  <a:pt x="22400" y="11678"/>
                </a:cubicBezTo>
                <a:cubicBezTo>
                  <a:pt x="22409" y="11742"/>
                  <a:pt x="22417" y="11807"/>
                  <a:pt x="22402" y="11852"/>
                </a:cubicBezTo>
                <a:cubicBezTo>
                  <a:pt x="22424" y="11773"/>
                  <a:pt x="22451" y="11813"/>
                  <a:pt x="22478" y="11853"/>
                </a:cubicBezTo>
                <a:cubicBezTo>
                  <a:pt x="22481" y="11874"/>
                  <a:pt x="22472" y="11887"/>
                  <a:pt x="22474" y="11908"/>
                </a:cubicBezTo>
                <a:cubicBezTo>
                  <a:pt x="22464" y="11997"/>
                  <a:pt x="22457" y="11856"/>
                  <a:pt x="22447" y="11945"/>
                </a:cubicBezTo>
                <a:cubicBezTo>
                  <a:pt x="22474" y="11984"/>
                  <a:pt x="22469" y="12116"/>
                  <a:pt x="22465" y="12247"/>
                </a:cubicBezTo>
                <a:cubicBezTo>
                  <a:pt x="22448" y="12369"/>
                  <a:pt x="22417" y="12461"/>
                  <a:pt x="22392" y="12442"/>
                </a:cubicBezTo>
                <a:cubicBezTo>
                  <a:pt x="22422" y="12504"/>
                  <a:pt x="22409" y="12571"/>
                  <a:pt x="22431" y="12568"/>
                </a:cubicBezTo>
                <a:cubicBezTo>
                  <a:pt x="22412" y="12669"/>
                  <a:pt x="22391" y="12595"/>
                  <a:pt x="22366" y="12653"/>
                </a:cubicBezTo>
                <a:cubicBezTo>
                  <a:pt x="22376" y="12565"/>
                  <a:pt x="22362" y="12457"/>
                  <a:pt x="22372" y="12369"/>
                </a:cubicBezTo>
                <a:cubicBezTo>
                  <a:pt x="22347" y="12427"/>
                  <a:pt x="22332" y="12647"/>
                  <a:pt x="22337" y="12766"/>
                </a:cubicBezTo>
                <a:cubicBezTo>
                  <a:pt x="22321" y="12812"/>
                  <a:pt x="22322" y="12735"/>
                  <a:pt x="22297" y="12793"/>
                </a:cubicBezTo>
                <a:cubicBezTo>
                  <a:pt x="22299" y="12891"/>
                  <a:pt x="22323" y="12986"/>
                  <a:pt x="22273" y="13102"/>
                </a:cubicBezTo>
                <a:cubicBezTo>
                  <a:pt x="22306" y="13108"/>
                  <a:pt x="22296" y="13197"/>
                  <a:pt x="22333" y="13148"/>
                </a:cubicBezTo>
                <a:cubicBezTo>
                  <a:pt x="22296" y="13197"/>
                  <a:pt x="22341" y="13289"/>
                  <a:pt x="22288" y="13383"/>
                </a:cubicBezTo>
                <a:cubicBezTo>
                  <a:pt x="22347" y="13332"/>
                  <a:pt x="22286" y="13536"/>
                  <a:pt x="22320" y="13542"/>
                </a:cubicBezTo>
                <a:cubicBezTo>
                  <a:pt x="22285" y="13689"/>
                  <a:pt x="22287" y="13460"/>
                  <a:pt x="22256" y="13551"/>
                </a:cubicBezTo>
                <a:cubicBezTo>
                  <a:pt x="22276" y="13625"/>
                  <a:pt x="22273" y="13680"/>
                  <a:pt x="22257" y="13725"/>
                </a:cubicBezTo>
                <a:cubicBezTo>
                  <a:pt x="22235" y="13728"/>
                  <a:pt x="22233" y="13707"/>
                  <a:pt x="22221" y="13697"/>
                </a:cubicBezTo>
                <a:cubicBezTo>
                  <a:pt x="22218" y="13600"/>
                  <a:pt x="22238" y="13499"/>
                  <a:pt x="22248" y="13410"/>
                </a:cubicBezTo>
                <a:cubicBezTo>
                  <a:pt x="22264" y="13365"/>
                  <a:pt x="22258" y="13322"/>
                  <a:pt x="22274" y="13276"/>
                </a:cubicBezTo>
                <a:cubicBezTo>
                  <a:pt x="22268" y="13233"/>
                  <a:pt x="22262" y="13190"/>
                  <a:pt x="22257" y="13147"/>
                </a:cubicBezTo>
                <a:cubicBezTo>
                  <a:pt x="22241" y="13193"/>
                  <a:pt x="22271" y="13255"/>
                  <a:pt x="22231" y="13282"/>
                </a:cubicBezTo>
                <a:cubicBezTo>
                  <a:pt x="22248" y="13410"/>
                  <a:pt x="22222" y="13545"/>
                  <a:pt x="22193" y="13657"/>
                </a:cubicBezTo>
                <a:cubicBezTo>
                  <a:pt x="22181" y="13725"/>
                  <a:pt x="22155" y="13783"/>
                  <a:pt x="22143" y="13850"/>
                </a:cubicBezTo>
                <a:cubicBezTo>
                  <a:pt x="22139" y="13905"/>
                  <a:pt x="22126" y="13972"/>
                  <a:pt x="22135" y="14036"/>
                </a:cubicBezTo>
                <a:cubicBezTo>
                  <a:pt x="22097" y="14085"/>
                  <a:pt x="22075" y="14164"/>
                  <a:pt x="22053" y="14243"/>
                </a:cubicBezTo>
                <a:cubicBezTo>
                  <a:pt x="22040" y="14310"/>
                  <a:pt x="22018" y="14390"/>
                  <a:pt x="21996" y="14469"/>
                </a:cubicBezTo>
                <a:cubicBezTo>
                  <a:pt x="21973" y="14548"/>
                  <a:pt x="21960" y="14616"/>
                  <a:pt x="21948" y="14683"/>
                </a:cubicBezTo>
                <a:cubicBezTo>
                  <a:pt x="21922" y="14741"/>
                  <a:pt x="21907" y="14786"/>
                  <a:pt x="21876" y="14801"/>
                </a:cubicBezTo>
                <a:cubicBezTo>
                  <a:pt x="21854" y="14881"/>
                  <a:pt x="21832" y="14960"/>
                  <a:pt x="21797" y="15030"/>
                </a:cubicBezTo>
                <a:cubicBezTo>
                  <a:pt x="21836" y="15079"/>
                  <a:pt x="21765" y="15198"/>
                  <a:pt x="21746" y="15299"/>
                </a:cubicBezTo>
                <a:cubicBezTo>
                  <a:pt x="21724" y="15301"/>
                  <a:pt x="21731" y="15268"/>
                  <a:pt x="21703" y="15304"/>
                </a:cubicBezTo>
                <a:cubicBezTo>
                  <a:pt x="21727" y="15323"/>
                  <a:pt x="21689" y="15448"/>
                  <a:pt x="21665" y="15429"/>
                </a:cubicBezTo>
                <a:cubicBezTo>
                  <a:pt x="21629" y="15652"/>
                  <a:pt x="21499" y="15822"/>
                  <a:pt x="21439" y="16027"/>
                </a:cubicBezTo>
                <a:cubicBezTo>
                  <a:pt x="21476" y="15978"/>
                  <a:pt x="21456" y="16079"/>
                  <a:pt x="21450" y="16112"/>
                </a:cubicBezTo>
                <a:cubicBezTo>
                  <a:pt x="21422" y="16149"/>
                  <a:pt x="21451" y="16036"/>
                  <a:pt x="21429" y="16039"/>
                </a:cubicBezTo>
                <a:cubicBezTo>
                  <a:pt x="21420" y="16051"/>
                  <a:pt x="21414" y="16085"/>
                  <a:pt x="21404" y="16097"/>
                </a:cubicBezTo>
                <a:cubicBezTo>
                  <a:pt x="21386" y="16121"/>
                  <a:pt x="21376" y="16133"/>
                  <a:pt x="21370" y="16167"/>
                </a:cubicBezTo>
                <a:cubicBezTo>
                  <a:pt x="21342" y="16203"/>
                  <a:pt x="21336" y="16237"/>
                  <a:pt x="21320" y="16283"/>
                </a:cubicBezTo>
                <a:cubicBezTo>
                  <a:pt x="21288" y="16374"/>
                  <a:pt x="21257" y="16465"/>
                  <a:pt x="21222" y="16535"/>
                </a:cubicBezTo>
                <a:cubicBezTo>
                  <a:pt x="21186" y="16508"/>
                  <a:pt x="21080" y="16696"/>
                  <a:pt x="21089" y="16761"/>
                </a:cubicBezTo>
                <a:cubicBezTo>
                  <a:pt x="21058" y="16776"/>
                  <a:pt x="21052" y="16809"/>
                  <a:pt x="21012" y="16836"/>
                </a:cubicBezTo>
                <a:cubicBezTo>
                  <a:pt x="21027" y="16867"/>
                  <a:pt x="21011" y="16913"/>
                  <a:pt x="20974" y="16961"/>
                </a:cubicBezTo>
                <a:cubicBezTo>
                  <a:pt x="20958" y="17007"/>
                  <a:pt x="20921" y="17056"/>
                  <a:pt x="20886" y="17126"/>
                </a:cubicBezTo>
                <a:cubicBezTo>
                  <a:pt x="20849" y="17174"/>
                  <a:pt x="20803" y="17235"/>
                  <a:pt x="20768" y="17305"/>
                </a:cubicBezTo>
                <a:cubicBezTo>
                  <a:pt x="20750" y="17330"/>
                  <a:pt x="20731" y="17354"/>
                  <a:pt x="20725" y="17387"/>
                </a:cubicBezTo>
                <a:cubicBezTo>
                  <a:pt x="20706" y="17412"/>
                  <a:pt x="20700" y="17445"/>
                  <a:pt x="20681" y="17470"/>
                </a:cubicBezTo>
                <a:cubicBezTo>
                  <a:pt x="20601" y="17524"/>
                  <a:pt x="20560" y="17628"/>
                  <a:pt x="20498" y="17734"/>
                </a:cubicBezTo>
                <a:cubicBezTo>
                  <a:pt x="20480" y="17758"/>
                  <a:pt x="20473" y="17792"/>
                  <a:pt x="20455" y="17816"/>
                </a:cubicBezTo>
                <a:cubicBezTo>
                  <a:pt x="20445" y="17828"/>
                  <a:pt x="20427" y="17853"/>
                  <a:pt x="20408" y="17877"/>
                </a:cubicBezTo>
                <a:cubicBezTo>
                  <a:pt x="20392" y="17923"/>
                  <a:pt x="20352" y="17950"/>
                  <a:pt x="20322" y="17965"/>
                </a:cubicBezTo>
                <a:cubicBezTo>
                  <a:pt x="20359" y="17916"/>
                  <a:pt x="20396" y="17868"/>
                  <a:pt x="20412" y="17822"/>
                </a:cubicBezTo>
                <a:cubicBezTo>
                  <a:pt x="20369" y="17828"/>
                  <a:pt x="20297" y="18023"/>
                  <a:pt x="20191" y="18135"/>
                </a:cubicBezTo>
                <a:cubicBezTo>
                  <a:pt x="20154" y="18184"/>
                  <a:pt x="19988" y="18326"/>
                  <a:pt x="20024" y="18354"/>
                </a:cubicBezTo>
                <a:cubicBezTo>
                  <a:pt x="19996" y="18390"/>
                  <a:pt x="19954" y="18396"/>
                  <a:pt x="19926" y="18433"/>
                </a:cubicBezTo>
                <a:cubicBezTo>
                  <a:pt x="19888" y="18481"/>
                  <a:pt x="19842" y="18542"/>
                  <a:pt x="19805" y="18591"/>
                </a:cubicBezTo>
                <a:cubicBezTo>
                  <a:pt x="19768" y="18639"/>
                  <a:pt x="19721" y="18700"/>
                  <a:pt x="19684" y="18749"/>
                </a:cubicBezTo>
                <a:cubicBezTo>
                  <a:pt x="19656" y="18785"/>
                  <a:pt x="19616" y="18812"/>
                  <a:pt x="19579" y="18861"/>
                </a:cubicBezTo>
                <a:cubicBezTo>
                  <a:pt x="19539" y="18888"/>
                  <a:pt x="19493" y="18949"/>
                  <a:pt x="19455" y="18997"/>
                </a:cubicBezTo>
                <a:cubicBezTo>
                  <a:pt x="19348" y="19088"/>
                  <a:pt x="19252" y="19188"/>
                  <a:pt x="19165" y="19276"/>
                </a:cubicBezTo>
                <a:cubicBezTo>
                  <a:pt x="18585" y="19834"/>
                  <a:pt x="17939" y="20303"/>
                  <a:pt x="17241" y="20713"/>
                </a:cubicBezTo>
                <a:cubicBezTo>
                  <a:pt x="17069" y="20812"/>
                  <a:pt x="16894" y="20890"/>
                  <a:pt x="16722" y="20990"/>
                </a:cubicBezTo>
                <a:cubicBezTo>
                  <a:pt x="16630" y="21035"/>
                  <a:pt x="16538" y="21080"/>
                  <a:pt x="16445" y="21125"/>
                </a:cubicBezTo>
                <a:cubicBezTo>
                  <a:pt x="16178" y="21248"/>
                  <a:pt x="16178" y="21248"/>
                  <a:pt x="16178" y="21248"/>
                </a:cubicBezTo>
                <a:cubicBezTo>
                  <a:pt x="15899" y="21362"/>
                  <a:pt x="15899" y="21362"/>
                  <a:pt x="15899" y="21362"/>
                </a:cubicBezTo>
                <a:cubicBezTo>
                  <a:pt x="15816" y="21395"/>
                  <a:pt x="15724" y="21440"/>
                  <a:pt x="15629" y="21464"/>
                </a:cubicBezTo>
                <a:cubicBezTo>
                  <a:pt x="15442" y="21533"/>
                  <a:pt x="15255" y="21602"/>
                  <a:pt x="15068" y="21671"/>
                </a:cubicBezTo>
                <a:cubicBezTo>
                  <a:pt x="14311" y="21881"/>
                  <a:pt x="13537" y="22040"/>
                  <a:pt x="12736" y="22083"/>
                </a:cubicBezTo>
                <a:cubicBezTo>
                  <a:pt x="12455" y="22099"/>
                  <a:pt x="12455" y="22099"/>
                  <a:pt x="12455" y="22099"/>
                </a:cubicBezTo>
                <a:cubicBezTo>
                  <a:pt x="12390" y="22107"/>
                  <a:pt x="12345" y="22092"/>
                  <a:pt x="12302" y="22098"/>
                </a:cubicBezTo>
                <a:cubicBezTo>
                  <a:pt x="12149" y="22096"/>
                  <a:pt x="12149" y="22096"/>
                  <a:pt x="12149" y="22096"/>
                </a:cubicBezTo>
                <a:cubicBezTo>
                  <a:pt x="12008" y="22104"/>
                  <a:pt x="12008" y="22104"/>
                  <a:pt x="12008" y="22104"/>
                </a:cubicBezTo>
                <a:cubicBezTo>
                  <a:pt x="11932" y="22104"/>
                  <a:pt x="11932" y="22104"/>
                  <a:pt x="11932" y="22104"/>
                </a:cubicBezTo>
                <a:cubicBezTo>
                  <a:pt x="11856" y="22103"/>
                  <a:pt x="11856" y="22103"/>
                  <a:pt x="11856" y="22103"/>
                </a:cubicBezTo>
                <a:cubicBezTo>
                  <a:pt x="11560" y="22088"/>
                  <a:pt x="11560" y="22088"/>
                  <a:pt x="11560" y="22088"/>
                </a:cubicBezTo>
                <a:cubicBezTo>
                  <a:pt x="11462" y="22091"/>
                  <a:pt x="11361" y="22072"/>
                  <a:pt x="11263" y="22074"/>
                </a:cubicBezTo>
                <a:cubicBezTo>
                  <a:pt x="10964" y="22038"/>
                  <a:pt x="10964" y="22038"/>
                  <a:pt x="10964" y="22038"/>
                </a:cubicBezTo>
                <a:cubicBezTo>
                  <a:pt x="10677" y="22011"/>
                  <a:pt x="10677" y="22011"/>
                  <a:pt x="10677" y="22011"/>
                </a:cubicBezTo>
                <a:cubicBezTo>
                  <a:pt x="10522" y="21988"/>
                  <a:pt x="10522" y="21988"/>
                  <a:pt x="10522" y="21988"/>
                </a:cubicBezTo>
                <a:cubicBezTo>
                  <a:pt x="10476" y="21973"/>
                  <a:pt x="10421" y="21969"/>
                  <a:pt x="10388" y="21963"/>
                </a:cubicBezTo>
                <a:cubicBezTo>
                  <a:pt x="8826" y="21693"/>
                  <a:pt x="7336" y="21055"/>
                  <a:pt x="6078" y="20112"/>
                </a:cubicBezTo>
                <a:cubicBezTo>
                  <a:pt x="5438" y="19642"/>
                  <a:pt x="4876" y="19097"/>
                  <a:pt x="4360" y="18490"/>
                </a:cubicBezTo>
                <a:cubicBezTo>
                  <a:pt x="3865" y="17881"/>
                  <a:pt x="3438" y="17208"/>
                  <a:pt x="3082" y="16493"/>
                </a:cubicBezTo>
                <a:cubicBezTo>
                  <a:pt x="3086" y="16438"/>
                  <a:pt x="3113" y="16478"/>
                  <a:pt x="3137" y="16496"/>
                </a:cubicBezTo>
                <a:cubicBezTo>
                  <a:pt x="3185" y="16610"/>
                  <a:pt x="3221" y="16714"/>
                  <a:pt x="3277" y="16815"/>
                </a:cubicBezTo>
                <a:cubicBezTo>
                  <a:pt x="3334" y="16917"/>
                  <a:pt x="3404" y="17027"/>
                  <a:pt x="3461" y="17129"/>
                </a:cubicBezTo>
                <a:cubicBezTo>
                  <a:pt x="3503" y="17199"/>
                  <a:pt x="3503" y="17199"/>
                  <a:pt x="3503" y="17199"/>
                </a:cubicBezTo>
                <a:cubicBezTo>
                  <a:pt x="3530" y="17239"/>
                  <a:pt x="3530" y="17239"/>
                  <a:pt x="3530" y="17239"/>
                </a:cubicBezTo>
                <a:cubicBezTo>
                  <a:pt x="3557" y="17279"/>
                  <a:pt x="3557" y="17279"/>
                  <a:pt x="3557" y="17279"/>
                </a:cubicBezTo>
                <a:cubicBezTo>
                  <a:pt x="3596" y="17329"/>
                  <a:pt x="3614" y="17381"/>
                  <a:pt x="3653" y="17430"/>
                </a:cubicBezTo>
                <a:cubicBezTo>
                  <a:pt x="3692" y="17479"/>
                  <a:pt x="3710" y="17531"/>
                  <a:pt x="3749" y="17580"/>
                </a:cubicBezTo>
                <a:cubicBezTo>
                  <a:pt x="3767" y="17633"/>
                  <a:pt x="3806" y="17682"/>
                  <a:pt x="3824" y="17734"/>
                </a:cubicBezTo>
                <a:cubicBezTo>
                  <a:pt x="3870" y="17750"/>
                  <a:pt x="3885" y="17780"/>
                  <a:pt x="3924" y="17829"/>
                </a:cubicBezTo>
                <a:cubicBezTo>
                  <a:pt x="3927" y="17851"/>
                  <a:pt x="3909" y="17799"/>
                  <a:pt x="3875" y="17792"/>
                </a:cubicBezTo>
                <a:cubicBezTo>
                  <a:pt x="3917" y="17863"/>
                  <a:pt x="3999" y="17907"/>
                  <a:pt x="4008" y="17971"/>
                </a:cubicBezTo>
                <a:cubicBezTo>
                  <a:pt x="4056" y="18008"/>
                  <a:pt x="4026" y="17946"/>
                  <a:pt x="4075" y="17984"/>
                </a:cubicBezTo>
                <a:cubicBezTo>
                  <a:pt x="4098" y="18079"/>
                  <a:pt x="4180" y="18198"/>
                  <a:pt x="4258" y="18297"/>
                </a:cubicBezTo>
                <a:cubicBezTo>
                  <a:pt x="4309" y="18355"/>
                  <a:pt x="4348" y="18405"/>
                  <a:pt x="4400" y="18463"/>
                </a:cubicBezTo>
                <a:cubicBezTo>
                  <a:pt x="4439" y="18512"/>
                  <a:pt x="4500" y="18559"/>
                  <a:pt x="4548" y="18596"/>
                </a:cubicBezTo>
                <a:cubicBezTo>
                  <a:pt x="4614" y="18685"/>
                  <a:pt x="4669" y="18765"/>
                  <a:pt x="4735" y="18854"/>
                </a:cubicBezTo>
                <a:cubicBezTo>
                  <a:pt x="4810" y="18931"/>
                  <a:pt x="4886" y="19008"/>
                  <a:pt x="4971" y="19073"/>
                </a:cubicBezTo>
                <a:cubicBezTo>
                  <a:pt x="4983" y="19082"/>
                  <a:pt x="4986" y="19104"/>
                  <a:pt x="4974" y="19094"/>
                </a:cubicBezTo>
                <a:cubicBezTo>
                  <a:pt x="5010" y="19122"/>
                  <a:pt x="5034" y="19141"/>
                  <a:pt x="5061" y="19181"/>
                </a:cubicBezTo>
                <a:cubicBezTo>
                  <a:pt x="5098" y="19209"/>
                  <a:pt x="5134" y="19236"/>
                  <a:pt x="5161" y="19276"/>
                </a:cubicBezTo>
                <a:cubicBezTo>
                  <a:pt x="5234" y="19332"/>
                  <a:pt x="5309" y="19409"/>
                  <a:pt x="5373" y="19477"/>
                </a:cubicBezTo>
                <a:cubicBezTo>
                  <a:pt x="5446" y="19532"/>
                  <a:pt x="5497" y="19591"/>
                  <a:pt x="5558" y="19637"/>
                </a:cubicBezTo>
                <a:cubicBezTo>
                  <a:pt x="5630" y="19693"/>
                  <a:pt x="5679" y="19730"/>
                  <a:pt x="5737" y="19755"/>
                </a:cubicBezTo>
                <a:cubicBezTo>
                  <a:pt x="5764" y="19795"/>
                  <a:pt x="5718" y="19779"/>
                  <a:pt x="5767" y="19816"/>
                </a:cubicBezTo>
                <a:cubicBezTo>
                  <a:pt x="5791" y="19835"/>
                  <a:pt x="5764" y="19795"/>
                  <a:pt x="5761" y="19773"/>
                </a:cubicBezTo>
                <a:cubicBezTo>
                  <a:pt x="5776" y="19804"/>
                  <a:pt x="5800" y="19823"/>
                  <a:pt x="5812" y="19832"/>
                </a:cubicBezTo>
                <a:cubicBezTo>
                  <a:pt x="5836" y="19850"/>
                  <a:pt x="5861" y="19869"/>
                  <a:pt x="5873" y="19878"/>
                </a:cubicBezTo>
                <a:cubicBezTo>
                  <a:pt x="5900" y="19918"/>
                  <a:pt x="5948" y="19955"/>
                  <a:pt x="5985" y="19983"/>
                </a:cubicBezTo>
                <a:cubicBezTo>
                  <a:pt x="6058" y="20039"/>
                  <a:pt x="6130" y="20094"/>
                  <a:pt x="6224" y="20147"/>
                </a:cubicBezTo>
                <a:cubicBezTo>
                  <a:pt x="6297" y="20203"/>
                  <a:pt x="6379" y="20246"/>
                  <a:pt x="6464" y="20311"/>
                </a:cubicBezTo>
                <a:cubicBezTo>
                  <a:pt x="6500" y="20339"/>
                  <a:pt x="6537" y="20367"/>
                  <a:pt x="6573" y="20394"/>
                </a:cubicBezTo>
                <a:cubicBezTo>
                  <a:pt x="6622" y="20431"/>
                  <a:pt x="6658" y="20459"/>
                  <a:pt x="6706" y="20496"/>
                </a:cubicBezTo>
                <a:cubicBezTo>
                  <a:pt x="6759" y="20478"/>
                  <a:pt x="6919" y="20620"/>
                  <a:pt x="7004" y="20685"/>
                </a:cubicBezTo>
                <a:cubicBezTo>
                  <a:pt x="7156" y="20763"/>
                  <a:pt x="7290" y="20788"/>
                  <a:pt x="7332" y="20859"/>
                </a:cubicBezTo>
                <a:cubicBezTo>
                  <a:pt x="7411" y="20881"/>
                  <a:pt x="7481" y="20915"/>
                  <a:pt x="7539" y="20940"/>
                </a:cubicBezTo>
                <a:cubicBezTo>
                  <a:pt x="7609" y="20974"/>
                  <a:pt x="7669" y="21021"/>
                  <a:pt x="7730" y="21067"/>
                </a:cubicBezTo>
                <a:cubicBezTo>
                  <a:pt x="7809" y="21089"/>
                  <a:pt x="7703" y="21027"/>
                  <a:pt x="7782" y="21049"/>
                </a:cubicBezTo>
                <a:cubicBezTo>
                  <a:pt x="7791" y="21037"/>
                  <a:pt x="7816" y="21056"/>
                  <a:pt x="7831" y="21086"/>
                </a:cubicBezTo>
                <a:cubicBezTo>
                  <a:pt x="7843" y="21095"/>
                  <a:pt x="7855" y="21105"/>
                  <a:pt x="7834" y="21108"/>
                </a:cubicBezTo>
                <a:cubicBezTo>
                  <a:pt x="7943" y="21115"/>
                  <a:pt x="8007" y="21182"/>
                  <a:pt x="8120" y="21211"/>
                </a:cubicBezTo>
                <a:cubicBezTo>
                  <a:pt x="8144" y="21229"/>
                  <a:pt x="8122" y="21232"/>
                  <a:pt x="8101" y="21235"/>
                </a:cubicBezTo>
                <a:cubicBezTo>
                  <a:pt x="8177" y="21236"/>
                  <a:pt x="8235" y="21261"/>
                  <a:pt x="8293" y="21286"/>
                </a:cubicBezTo>
                <a:cubicBezTo>
                  <a:pt x="8351" y="21311"/>
                  <a:pt x="8409" y="21335"/>
                  <a:pt x="8476" y="21348"/>
                </a:cubicBezTo>
                <a:cubicBezTo>
                  <a:pt x="8472" y="21403"/>
                  <a:pt x="8488" y="21357"/>
                  <a:pt x="8573" y="21422"/>
                </a:cubicBezTo>
                <a:cubicBezTo>
                  <a:pt x="8570" y="21401"/>
                  <a:pt x="8625" y="21404"/>
                  <a:pt x="8670" y="21420"/>
                </a:cubicBezTo>
                <a:cubicBezTo>
                  <a:pt x="8661" y="21432"/>
                  <a:pt x="8685" y="21451"/>
                  <a:pt x="8710" y="21469"/>
                </a:cubicBezTo>
                <a:cubicBezTo>
                  <a:pt x="8817" y="21455"/>
                  <a:pt x="8953" y="21578"/>
                  <a:pt x="9139" y="21586"/>
                </a:cubicBezTo>
                <a:cubicBezTo>
                  <a:pt x="9163" y="21604"/>
                  <a:pt x="9175" y="21614"/>
                  <a:pt x="9154" y="21617"/>
                </a:cubicBezTo>
                <a:cubicBezTo>
                  <a:pt x="9255" y="21636"/>
                  <a:pt x="9425" y="21689"/>
                  <a:pt x="9584" y="21733"/>
                </a:cubicBezTo>
                <a:cubicBezTo>
                  <a:pt x="9742" y="21777"/>
                  <a:pt x="9885" y="21791"/>
                  <a:pt x="9907" y="21788"/>
                </a:cubicBezTo>
                <a:cubicBezTo>
                  <a:pt x="9974" y="21801"/>
                  <a:pt x="10020" y="21816"/>
                  <a:pt x="10077" y="21841"/>
                </a:cubicBezTo>
                <a:cubicBezTo>
                  <a:pt x="10132" y="21845"/>
                  <a:pt x="10178" y="21860"/>
                  <a:pt x="10242" y="21852"/>
                </a:cubicBezTo>
                <a:cubicBezTo>
                  <a:pt x="10288" y="21867"/>
                  <a:pt x="10358" y="21901"/>
                  <a:pt x="10425" y="21914"/>
                </a:cubicBezTo>
                <a:cubicBezTo>
                  <a:pt x="10458" y="21921"/>
                  <a:pt x="10480" y="21918"/>
                  <a:pt x="10513" y="21924"/>
                </a:cubicBezTo>
                <a:cubicBezTo>
                  <a:pt x="10526" y="21933"/>
                  <a:pt x="10547" y="21931"/>
                  <a:pt x="10568" y="21928"/>
                </a:cubicBezTo>
                <a:cubicBezTo>
                  <a:pt x="10657" y="21938"/>
                  <a:pt x="10745" y="21947"/>
                  <a:pt x="10825" y="21969"/>
                </a:cubicBezTo>
                <a:cubicBezTo>
                  <a:pt x="10913" y="21979"/>
                  <a:pt x="10989" y="21980"/>
                  <a:pt x="11078" y="21990"/>
                </a:cubicBezTo>
                <a:cubicBezTo>
                  <a:pt x="11166" y="22000"/>
                  <a:pt x="11243" y="22000"/>
                  <a:pt x="11331" y="22010"/>
                </a:cubicBezTo>
                <a:cubicBezTo>
                  <a:pt x="11453" y="22026"/>
                  <a:pt x="11453" y="22026"/>
                  <a:pt x="11453" y="22026"/>
                </a:cubicBezTo>
                <a:cubicBezTo>
                  <a:pt x="11585" y="22031"/>
                  <a:pt x="11585" y="22031"/>
                  <a:pt x="11585" y="22031"/>
                </a:cubicBezTo>
                <a:cubicBezTo>
                  <a:pt x="11749" y="22041"/>
                  <a:pt x="11924" y="22039"/>
                  <a:pt x="12098" y="22038"/>
                </a:cubicBezTo>
                <a:cubicBezTo>
                  <a:pt x="12174" y="22038"/>
                  <a:pt x="12272" y="22036"/>
                  <a:pt x="12348" y="22037"/>
                </a:cubicBezTo>
                <a:cubicBezTo>
                  <a:pt x="12403" y="22040"/>
                  <a:pt x="12446" y="22035"/>
                  <a:pt x="12489" y="22029"/>
                </a:cubicBezTo>
                <a:cubicBezTo>
                  <a:pt x="12535" y="22044"/>
                  <a:pt x="12577" y="22039"/>
                  <a:pt x="12620" y="22033"/>
                </a:cubicBezTo>
                <a:cubicBezTo>
                  <a:pt x="12663" y="22027"/>
                  <a:pt x="12639" y="22009"/>
                  <a:pt x="12660" y="22006"/>
                </a:cubicBezTo>
                <a:cubicBezTo>
                  <a:pt x="12727" y="22018"/>
                  <a:pt x="12737" y="22006"/>
                  <a:pt x="12828" y="22038"/>
                </a:cubicBezTo>
                <a:cubicBezTo>
                  <a:pt x="12880" y="22020"/>
                  <a:pt x="12923" y="22014"/>
                  <a:pt x="12987" y="22005"/>
                </a:cubicBezTo>
                <a:cubicBezTo>
                  <a:pt x="13030" y="21999"/>
                  <a:pt x="13094" y="21991"/>
                  <a:pt x="13137" y="21985"/>
                </a:cubicBezTo>
                <a:cubicBezTo>
                  <a:pt x="13201" y="21976"/>
                  <a:pt x="13256" y="21980"/>
                  <a:pt x="13320" y="21971"/>
                </a:cubicBezTo>
                <a:cubicBezTo>
                  <a:pt x="13363" y="21965"/>
                  <a:pt x="13428" y="21957"/>
                  <a:pt x="13492" y="21948"/>
                </a:cubicBezTo>
                <a:cubicBezTo>
                  <a:pt x="13599" y="21934"/>
                  <a:pt x="13727" y="21916"/>
                  <a:pt x="13844" y="21890"/>
                </a:cubicBezTo>
                <a:cubicBezTo>
                  <a:pt x="13960" y="21863"/>
                  <a:pt x="14076" y="21837"/>
                  <a:pt x="14181" y="21801"/>
                </a:cubicBezTo>
                <a:cubicBezTo>
                  <a:pt x="14224" y="21795"/>
                  <a:pt x="14205" y="21819"/>
                  <a:pt x="14248" y="21814"/>
                </a:cubicBezTo>
                <a:cubicBezTo>
                  <a:pt x="14291" y="21808"/>
                  <a:pt x="14333" y="21802"/>
                  <a:pt x="14373" y="21775"/>
                </a:cubicBezTo>
                <a:cubicBezTo>
                  <a:pt x="14490" y="21748"/>
                  <a:pt x="14490" y="21748"/>
                  <a:pt x="14490" y="21748"/>
                </a:cubicBezTo>
                <a:cubicBezTo>
                  <a:pt x="14585" y="21725"/>
                  <a:pt x="14668" y="21692"/>
                  <a:pt x="14753" y="21680"/>
                </a:cubicBezTo>
                <a:cubicBezTo>
                  <a:pt x="14741" y="21671"/>
                  <a:pt x="14693" y="21634"/>
                  <a:pt x="14846" y="21559"/>
                </a:cubicBezTo>
                <a:cubicBezTo>
                  <a:pt x="14892" y="21574"/>
                  <a:pt x="14852" y="21602"/>
                  <a:pt x="14959" y="21587"/>
                </a:cubicBezTo>
                <a:cubicBezTo>
                  <a:pt x="14992" y="21593"/>
                  <a:pt x="14870" y="21654"/>
                  <a:pt x="14845" y="21635"/>
                </a:cubicBezTo>
                <a:cubicBezTo>
                  <a:pt x="14787" y="21687"/>
                  <a:pt x="14967" y="21651"/>
                  <a:pt x="14952" y="21621"/>
                </a:cubicBezTo>
                <a:cubicBezTo>
                  <a:pt x="14995" y="21615"/>
                  <a:pt x="15060" y="21606"/>
                  <a:pt x="15121" y="21576"/>
                </a:cubicBezTo>
                <a:cubicBezTo>
                  <a:pt x="15185" y="21568"/>
                  <a:pt x="15237" y="21550"/>
                  <a:pt x="15289" y="21532"/>
                </a:cubicBezTo>
                <a:cubicBezTo>
                  <a:pt x="15403" y="21484"/>
                  <a:pt x="15504" y="21426"/>
                  <a:pt x="15624" y="21421"/>
                </a:cubicBezTo>
                <a:cubicBezTo>
                  <a:pt x="15670" y="21360"/>
                  <a:pt x="15805" y="21310"/>
                  <a:pt x="15924" y="21304"/>
                </a:cubicBezTo>
                <a:cubicBezTo>
                  <a:pt x="15955" y="21289"/>
                  <a:pt x="15943" y="21280"/>
                  <a:pt x="15921" y="21283"/>
                </a:cubicBezTo>
                <a:cubicBezTo>
                  <a:pt x="15973" y="21265"/>
                  <a:pt x="16013" y="21238"/>
                  <a:pt x="16056" y="21232"/>
                </a:cubicBezTo>
                <a:cubicBezTo>
                  <a:pt x="16139" y="21199"/>
                  <a:pt x="16139" y="21199"/>
                  <a:pt x="16139" y="21199"/>
                </a:cubicBezTo>
                <a:cubicBezTo>
                  <a:pt x="16161" y="21196"/>
                  <a:pt x="16191" y="21181"/>
                  <a:pt x="16201" y="21169"/>
                </a:cubicBezTo>
                <a:cubicBezTo>
                  <a:pt x="16314" y="21121"/>
                  <a:pt x="16406" y="21076"/>
                  <a:pt x="16510" y="21040"/>
                </a:cubicBezTo>
                <a:cubicBezTo>
                  <a:pt x="16520" y="21028"/>
                  <a:pt x="16486" y="21022"/>
                  <a:pt x="16517" y="21007"/>
                </a:cubicBezTo>
                <a:cubicBezTo>
                  <a:pt x="16578" y="20977"/>
                  <a:pt x="16649" y="20934"/>
                  <a:pt x="16732" y="20901"/>
                </a:cubicBezTo>
                <a:cubicBezTo>
                  <a:pt x="16803" y="20859"/>
                  <a:pt x="16883" y="20805"/>
                  <a:pt x="16965" y="20772"/>
                </a:cubicBezTo>
                <a:cubicBezTo>
                  <a:pt x="17036" y="20730"/>
                  <a:pt x="17107" y="20687"/>
                  <a:pt x="17168" y="20657"/>
                </a:cubicBezTo>
                <a:cubicBezTo>
                  <a:pt x="17239" y="20615"/>
                  <a:pt x="17300" y="20585"/>
                  <a:pt x="17352" y="20567"/>
                </a:cubicBezTo>
                <a:cubicBezTo>
                  <a:pt x="17362" y="20555"/>
                  <a:pt x="17340" y="20558"/>
                  <a:pt x="17340" y="20558"/>
                </a:cubicBezTo>
                <a:cubicBezTo>
                  <a:pt x="17482" y="20473"/>
                  <a:pt x="17611" y="20380"/>
                  <a:pt x="17762" y="20283"/>
                </a:cubicBezTo>
                <a:cubicBezTo>
                  <a:pt x="17903" y="20199"/>
                  <a:pt x="18042" y="20093"/>
                  <a:pt x="18183" y="20008"/>
                </a:cubicBezTo>
                <a:cubicBezTo>
                  <a:pt x="18220" y="19960"/>
                  <a:pt x="18282" y="19929"/>
                  <a:pt x="18340" y="19878"/>
                </a:cubicBezTo>
                <a:cubicBezTo>
                  <a:pt x="18399" y="19827"/>
                  <a:pt x="18457" y="19775"/>
                  <a:pt x="18525" y="19711"/>
                </a:cubicBezTo>
                <a:cubicBezTo>
                  <a:pt x="18584" y="19660"/>
                  <a:pt x="18655" y="19618"/>
                  <a:pt x="18723" y="19554"/>
                </a:cubicBezTo>
                <a:cubicBezTo>
                  <a:pt x="18781" y="19502"/>
                  <a:pt x="18840" y="19451"/>
                  <a:pt x="18898" y="19399"/>
                </a:cubicBezTo>
                <a:cubicBezTo>
                  <a:pt x="18945" y="19339"/>
                  <a:pt x="18874" y="19381"/>
                  <a:pt x="18920" y="19320"/>
                </a:cubicBezTo>
                <a:cubicBezTo>
                  <a:pt x="18930" y="19308"/>
                  <a:pt x="18948" y="19284"/>
                  <a:pt x="18970" y="19281"/>
                </a:cubicBezTo>
                <a:cubicBezTo>
                  <a:pt x="18975" y="19324"/>
                  <a:pt x="19015" y="19297"/>
                  <a:pt x="19074" y="19245"/>
                </a:cubicBezTo>
                <a:cubicBezTo>
                  <a:pt x="19142" y="19181"/>
                  <a:pt x="19198" y="19108"/>
                  <a:pt x="19247" y="19069"/>
                </a:cubicBezTo>
                <a:cubicBezTo>
                  <a:pt x="19241" y="19026"/>
                  <a:pt x="19179" y="19133"/>
                  <a:pt x="19158" y="19136"/>
                </a:cubicBezTo>
                <a:cubicBezTo>
                  <a:pt x="19115" y="19141"/>
                  <a:pt x="19192" y="19066"/>
                  <a:pt x="19211" y="19041"/>
                </a:cubicBezTo>
                <a:cubicBezTo>
                  <a:pt x="19284" y="19020"/>
                  <a:pt x="19352" y="18957"/>
                  <a:pt x="19429" y="18881"/>
                </a:cubicBezTo>
                <a:cubicBezTo>
                  <a:pt x="19497" y="18817"/>
                  <a:pt x="19562" y="18732"/>
                  <a:pt x="19630" y="18669"/>
                </a:cubicBezTo>
                <a:cubicBezTo>
                  <a:pt x="19676" y="18608"/>
                  <a:pt x="19606" y="18650"/>
                  <a:pt x="19652" y="18589"/>
                </a:cubicBezTo>
                <a:cubicBezTo>
                  <a:pt x="19661" y="18577"/>
                  <a:pt x="19692" y="18562"/>
                  <a:pt x="19689" y="18541"/>
                </a:cubicBezTo>
                <a:cubicBezTo>
                  <a:pt x="19720" y="18526"/>
                  <a:pt x="19683" y="18574"/>
                  <a:pt x="19676" y="18608"/>
                </a:cubicBezTo>
                <a:cubicBezTo>
                  <a:pt x="19726" y="18569"/>
                  <a:pt x="19775" y="18529"/>
                  <a:pt x="19788" y="18462"/>
                </a:cubicBezTo>
                <a:cubicBezTo>
                  <a:pt x="19776" y="18453"/>
                  <a:pt x="19726" y="18492"/>
                  <a:pt x="19764" y="18444"/>
                </a:cubicBezTo>
                <a:cubicBezTo>
                  <a:pt x="19733" y="18459"/>
                  <a:pt x="19717" y="18504"/>
                  <a:pt x="19686" y="18519"/>
                </a:cubicBezTo>
                <a:cubicBezTo>
                  <a:pt x="19693" y="18486"/>
                  <a:pt x="19712" y="18461"/>
                  <a:pt x="19730" y="18437"/>
                </a:cubicBezTo>
                <a:cubicBezTo>
                  <a:pt x="19749" y="18413"/>
                  <a:pt x="19767" y="18389"/>
                  <a:pt x="19774" y="18355"/>
                </a:cubicBezTo>
                <a:cubicBezTo>
                  <a:pt x="19847" y="18334"/>
                  <a:pt x="19872" y="18276"/>
                  <a:pt x="19909" y="18228"/>
                </a:cubicBezTo>
                <a:cubicBezTo>
                  <a:pt x="19943" y="18234"/>
                  <a:pt x="19835" y="18325"/>
                  <a:pt x="19819" y="18371"/>
                </a:cubicBezTo>
                <a:cubicBezTo>
                  <a:pt x="19930" y="18301"/>
                  <a:pt x="19804" y="18416"/>
                  <a:pt x="19788" y="18462"/>
                </a:cubicBezTo>
                <a:cubicBezTo>
                  <a:pt x="19926" y="18356"/>
                  <a:pt x="19881" y="18341"/>
                  <a:pt x="20017" y="18213"/>
                </a:cubicBezTo>
                <a:cubicBezTo>
                  <a:pt x="20035" y="18189"/>
                  <a:pt x="19967" y="18253"/>
                  <a:pt x="19964" y="18231"/>
                </a:cubicBezTo>
                <a:cubicBezTo>
                  <a:pt x="19971" y="18198"/>
                  <a:pt x="19992" y="18195"/>
                  <a:pt x="20002" y="18183"/>
                </a:cubicBezTo>
                <a:cubicBezTo>
                  <a:pt x="20008" y="18149"/>
                  <a:pt x="19999" y="18161"/>
                  <a:pt x="19971" y="18198"/>
                </a:cubicBezTo>
                <a:cubicBezTo>
                  <a:pt x="20002" y="18106"/>
                  <a:pt x="20058" y="18033"/>
                  <a:pt x="20099" y="17930"/>
                </a:cubicBezTo>
                <a:cubicBezTo>
                  <a:pt x="20127" y="17893"/>
                  <a:pt x="20155" y="17857"/>
                  <a:pt x="20160" y="17900"/>
                </a:cubicBezTo>
                <a:cubicBezTo>
                  <a:pt x="20216" y="17827"/>
                  <a:pt x="20214" y="17729"/>
                  <a:pt x="20282" y="17665"/>
                </a:cubicBezTo>
                <a:cubicBezTo>
                  <a:pt x="20303" y="17662"/>
                  <a:pt x="20294" y="17674"/>
                  <a:pt x="20288" y="17708"/>
                </a:cubicBezTo>
                <a:cubicBezTo>
                  <a:pt x="20278" y="17720"/>
                  <a:pt x="20272" y="17754"/>
                  <a:pt x="20263" y="17766"/>
                </a:cubicBezTo>
                <a:cubicBezTo>
                  <a:pt x="20312" y="17726"/>
                  <a:pt x="20325" y="17659"/>
                  <a:pt x="20303" y="17662"/>
                </a:cubicBezTo>
                <a:cubicBezTo>
                  <a:pt x="20307" y="17607"/>
                  <a:pt x="20381" y="17586"/>
                  <a:pt x="20393" y="17519"/>
                </a:cubicBezTo>
                <a:cubicBezTo>
                  <a:pt x="20415" y="17516"/>
                  <a:pt x="20390" y="17574"/>
                  <a:pt x="20448" y="17523"/>
                </a:cubicBezTo>
                <a:cubicBezTo>
                  <a:pt x="20452" y="17468"/>
                  <a:pt x="20484" y="17376"/>
                  <a:pt x="20530" y="17316"/>
                </a:cubicBezTo>
                <a:cubicBezTo>
                  <a:pt x="20574" y="17233"/>
                  <a:pt x="20620" y="17173"/>
                  <a:pt x="20644" y="17191"/>
                </a:cubicBezTo>
                <a:cubicBezTo>
                  <a:pt x="20679" y="17121"/>
                  <a:pt x="20725" y="17060"/>
                  <a:pt x="20745" y="16960"/>
                </a:cubicBezTo>
                <a:cubicBezTo>
                  <a:pt x="20837" y="16914"/>
                  <a:pt x="20857" y="16737"/>
                  <a:pt x="20921" y="16729"/>
                </a:cubicBezTo>
                <a:cubicBezTo>
                  <a:pt x="20913" y="16664"/>
                  <a:pt x="20956" y="16582"/>
                  <a:pt x="21012" y="16509"/>
                </a:cubicBezTo>
                <a:cubicBezTo>
                  <a:pt x="21040" y="16473"/>
                  <a:pt x="21068" y="16436"/>
                  <a:pt x="21083" y="16391"/>
                </a:cubicBezTo>
                <a:cubicBezTo>
                  <a:pt x="21099" y="16345"/>
                  <a:pt x="21127" y="16308"/>
                  <a:pt x="21131" y="16253"/>
                </a:cubicBezTo>
                <a:cubicBezTo>
                  <a:pt x="21165" y="16183"/>
                  <a:pt x="21199" y="16113"/>
                  <a:pt x="21234" y="16043"/>
                </a:cubicBezTo>
                <a:cubicBezTo>
                  <a:pt x="21268" y="15973"/>
                  <a:pt x="21290" y="15894"/>
                  <a:pt x="21337" y="15833"/>
                </a:cubicBezTo>
                <a:cubicBezTo>
                  <a:pt x="21365" y="15797"/>
                  <a:pt x="21305" y="15925"/>
                  <a:pt x="21349" y="15843"/>
                </a:cubicBezTo>
                <a:cubicBezTo>
                  <a:pt x="21401" y="15574"/>
                  <a:pt x="21549" y="15380"/>
                  <a:pt x="21613" y="15120"/>
                </a:cubicBezTo>
                <a:cubicBezTo>
                  <a:pt x="21585" y="15157"/>
                  <a:pt x="21588" y="15178"/>
                  <a:pt x="21560" y="15215"/>
                </a:cubicBezTo>
                <a:cubicBezTo>
                  <a:pt x="21539" y="15217"/>
                  <a:pt x="21554" y="15172"/>
                  <a:pt x="21536" y="15196"/>
                </a:cubicBezTo>
                <a:cubicBezTo>
                  <a:pt x="21542" y="15162"/>
                  <a:pt x="21561" y="15138"/>
                  <a:pt x="21570" y="15126"/>
                </a:cubicBezTo>
                <a:cubicBezTo>
                  <a:pt x="21614" y="15044"/>
                  <a:pt x="21614" y="15044"/>
                  <a:pt x="21614" y="15044"/>
                </a:cubicBezTo>
                <a:cubicBezTo>
                  <a:pt x="21630" y="14998"/>
                  <a:pt x="21655" y="14940"/>
                  <a:pt x="21680" y="14882"/>
                </a:cubicBezTo>
                <a:cubicBezTo>
                  <a:pt x="21665" y="14852"/>
                  <a:pt x="21652" y="14919"/>
                  <a:pt x="21642" y="14931"/>
                </a:cubicBezTo>
                <a:cubicBezTo>
                  <a:pt x="21602" y="14958"/>
                  <a:pt x="21665" y="14852"/>
                  <a:pt x="21638" y="14812"/>
                </a:cubicBezTo>
                <a:cubicBezTo>
                  <a:pt x="21659" y="14809"/>
                  <a:pt x="21668" y="14797"/>
                  <a:pt x="21684" y="14751"/>
                </a:cubicBezTo>
                <a:cubicBezTo>
                  <a:pt x="21691" y="14717"/>
                  <a:pt x="21676" y="14687"/>
                  <a:pt x="21682" y="14653"/>
                </a:cubicBezTo>
                <a:cubicBezTo>
                  <a:pt x="21688" y="14619"/>
                  <a:pt x="21716" y="14583"/>
                  <a:pt x="21723" y="14549"/>
                </a:cubicBezTo>
                <a:cubicBezTo>
                  <a:pt x="21754" y="14458"/>
                  <a:pt x="21789" y="14388"/>
                  <a:pt x="21777" y="14302"/>
                </a:cubicBezTo>
                <a:cubicBezTo>
                  <a:pt x="21812" y="14232"/>
                  <a:pt x="21824" y="14241"/>
                  <a:pt x="21823" y="14318"/>
                </a:cubicBezTo>
                <a:cubicBezTo>
                  <a:pt x="21860" y="14269"/>
                  <a:pt x="21855" y="14226"/>
                  <a:pt x="21880" y="14169"/>
                </a:cubicBezTo>
                <a:cubicBezTo>
                  <a:pt x="21877" y="14147"/>
                  <a:pt x="21852" y="14205"/>
                  <a:pt x="21842" y="14217"/>
                </a:cubicBezTo>
                <a:cubicBezTo>
                  <a:pt x="21812" y="14156"/>
                  <a:pt x="21828" y="14110"/>
                  <a:pt x="21844" y="14064"/>
                </a:cubicBezTo>
                <a:cubicBezTo>
                  <a:pt x="21863" y="14040"/>
                  <a:pt x="21865" y="14061"/>
                  <a:pt x="21871" y="14104"/>
                </a:cubicBezTo>
                <a:cubicBezTo>
                  <a:pt x="21875" y="13973"/>
                  <a:pt x="21913" y="13848"/>
                  <a:pt x="21939" y="13714"/>
                </a:cubicBezTo>
                <a:cubicBezTo>
                  <a:pt x="21949" y="13701"/>
                  <a:pt x="21957" y="13766"/>
                  <a:pt x="21979" y="13686"/>
                </a:cubicBezTo>
                <a:cubicBezTo>
                  <a:pt x="21925" y="13606"/>
                  <a:pt x="22036" y="13210"/>
                  <a:pt x="22007" y="13072"/>
                </a:cubicBezTo>
                <a:cubicBezTo>
                  <a:pt x="22047" y="13045"/>
                  <a:pt x="22058" y="12880"/>
                  <a:pt x="22075" y="13008"/>
                </a:cubicBezTo>
                <a:cubicBezTo>
                  <a:pt x="22085" y="12920"/>
                  <a:pt x="22064" y="12923"/>
                  <a:pt x="22039" y="12904"/>
                </a:cubicBezTo>
                <a:cubicBezTo>
                  <a:pt x="22046" y="12871"/>
                  <a:pt x="22064" y="12846"/>
                  <a:pt x="22083" y="12822"/>
                </a:cubicBezTo>
                <a:cubicBezTo>
                  <a:pt x="22080" y="12801"/>
                  <a:pt x="22089" y="12788"/>
                  <a:pt x="22099" y="12776"/>
                </a:cubicBezTo>
                <a:cubicBezTo>
                  <a:pt x="22096" y="12755"/>
                  <a:pt x="22093" y="12733"/>
                  <a:pt x="22100" y="12700"/>
                </a:cubicBezTo>
                <a:cubicBezTo>
                  <a:pt x="22072" y="12736"/>
                  <a:pt x="22099" y="12776"/>
                  <a:pt x="22071" y="12813"/>
                </a:cubicBezTo>
                <a:cubicBezTo>
                  <a:pt x="22068" y="12791"/>
                  <a:pt x="22056" y="12782"/>
                  <a:pt x="22056" y="12782"/>
                </a:cubicBezTo>
                <a:cubicBezTo>
                  <a:pt x="22066" y="12693"/>
                  <a:pt x="22076" y="12605"/>
                  <a:pt x="22086" y="12516"/>
                </a:cubicBezTo>
                <a:cubicBezTo>
                  <a:pt x="22090" y="12461"/>
                  <a:pt x="22093" y="12406"/>
                  <a:pt x="22088" y="12363"/>
                </a:cubicBezTo>
                <a:cubicBezTo>
                  <a:pt x="22085" y="12342"/>
                  <a:pt x="22082" y="12321"/>
                  <a:pt x="22089" y="12287"/>
                </a:cubicBezTo>
                <a:cubicBezTo>
                  <a:pt x="22086" y="12266"/>
                  <a:pt x="22083" y="12244"/>
                  <a:pt x="22068" y="12214"/>
                </a:cubicBezTo>
                <a:cubicBezTo>
                  <a:pt x="22114" y="12229"/>
                  <a:pt x="22102" y="12220"/>
                  <a:pt x="22136" y="12150"/>
                </a:cubicBezTo>
                <a:cubicBezTo>
                  <a:pt x="22118" y="12098"/>
                  <a:pt x="22105" y="12165"/>
                  <a:pt x="22077" y="12201"/>
                </a:cubicBezTo>
                <a:cubicBezTo>
                  <a:pt x="22030" y="12088"/>
                  <a:pt x="22116" y="12000"/>
                  <a:pt x="22059" y="11899"/>
                </a:cubicBezTo>
                <a:cubicBezTo>
                  <a:pt x="22088" y="11786"/>
                  <a:pt x="22120" y="11945"/>
                  <a:pt x="22133" y="11878"/>
                </a:cubicBezTo>
                <a:cubicBezTo>
                  <a:pt x="22112" y="11804"/>
                  <a:pt x="22084" y="11841"/>
                  <a:pt x="22060" y="11822"/>
                </a:cubicBezTo>
                <a:cubicBezTo>
                  <a:pt x="22039" y="11749"/>
                  <a:pt x="22082" y="11743"/>
                  <a:pt x="22076" y="11700"/>
                </a:cubicBezTo>
                <a:cubicBezTo>
                  <a:pt x="22086" y="11688"/>
                  <a:pt x="22103" y="11740"/>
                  <a:pt x="22106" y="11761"/>
                </a:cubicBezTo>
                <a:cubicBezTo>
                  <a:pt x="22119" y="11694"/>
                  <a:pt x="22084" y="11590"/>
                  <a:pt x="22068" y="11636"/>
                </a:cubicBezTo>
                <a:cubicBezTo>
                  <a:pt x="22103" y="11489"/>
                  <a:pt x="22072" y="11504"/>
                  <a:pt x="22113" y="11401"/>
                </a:cubicBezTo>
                <a:cubicBezTo>
                  <a:pt x="22075" y="11275"/>
                  <a:pt x="22084" y="11263"/>
                  <a:pt x="22088" y="11132"/>
                </a:cubicBezTo>
                <a:cubicBezTo>
                  <a:pt x="22076" y="11122"/>
                  <a:pt x="22063" y="11189"/>
                  <a:pt x="22040" y="11094"/>
                </a:cubicBezTo>
                <a:cubicBezTo>
                  <a:pt x="22008" y="11186"/>
                  <a:pt x="22008" y="11186"/>
                  <a:pt x="22008" y="11186"/>
                </a:cubicBezTo>
                <a:cubicBezTo>
                  <a:pt x="22017" y="11250"/>
                  <a:pt x="22057" y="11223"/>
                  <a:pt x="22023" y="11293"/>
                </a:cubicBezTo>
                <a:cubicBezTo>
                  <a:pt x="22040" y="11345"/>
                  <a:pt x="22038" y="11324"/>
                  <a:pt x="22047" y="11312"/>
                </a:cubicBezTo>
                <a:cubicBezTo>
                  <a:pt x="22052" y="11431"/>
                  <a:pt x="22088" y="11786"/>
                  <a:pt x="22024" y="11718"/>
                </a:cubicBezTo>
                <a:cubicBezTo>
                  <a:pt x="21996" y="11754"/>
                  <a:pt x="22045" y="11791"/>
                  <a:pt x="22051" y="11834"/>
                </a:cubicBezTo>
                <a:cubicBezTo>
                  <a:pt x="22026" y="11892"/>
                  <a:pt x="22008" y="11840"/>
                  <a:pt x="21987" y="11767"/>
                </a:cubicBezTo>
                <a:cubicBezTo>
                  <a:pt x="21993" y="11809"/>
                  <a:pt x="21985" y="11996"/>
                  <a:pt x="22019" y="11926"/>
                </a:cubicBezTo>
                <a:cubicBezTo>
                  <a:pt x="22030" y="12011"/>
                  <a:pt x="21996" y="12082"/>
                  <a:pt x="22041" y="12174"/>
                </a:cubicBezTo>
                <a:cubicBezTo>
                  <a:pt x="22013" y="12210"/>
                  <a:pt x="22008" y="12091"/>
                  <a:pt x="21990" y="12115"/>
                </a:cubicBezTo>
                <a:cubicBezTo>
                  <a:pt x="21971" y="12139"/>
                  <a:pt x="21979" y="12204"/>
                  <a:pt x="21976" y="12259"/>
                </a:cubicBezTo>
                <a:cubicBezTo>
                  <a:pt x="21994" y="12311"/>
                  <a:pt x="21987" y="12344"/>
                  <a:pt x="21951" y="12317"/>
                </a:cubicBezTo>
                <a:cubicBezTo>
                  <a:pt x="21935" y="12362"/>
                  <a:pt x="21971" y="12390"/>
                  <a:pt x="21978" y="12356"/>
                </a:cubicBezTo>
                <a:cubicBezTo>
                  <a:pt x="21977" y="12433"/>
                  <a:pt x="21973" y="12488"/>
                  <a:pt x="21951" y="12567"/>
                </a:cubicBezTo>
                <a:cubicBezTo>
                  <a:pt x="21963" y="12576"/>
                  <a:pt x="21973" y="12564"/>
                  <a:pt x="21976" y="12586"/>
                </a:cubicBezTo>
                <a:cubicBezTo>
                  <a:pt x="21981" y="12629"/>
                  <a:pt x="21965" y="12674"/>
                  <a:pt x="21971" y="12717"/>
                </a:cubicBezTo>
                <a:cubicBezTo>
                  <a:pt x="21971" y="12717"/>
                  <a:pt x="21959" y="12708"/>
                  <a:pt x="21947" y="12699"/>
                </a:cubicBezTo>
                <a:cubicBezTo>
                  <a:pt x="21958" y="12784"/>
                  <a:pt x="21957" y="12861"/>
                  <a:pt x="21947" y="12949"/>
                </a:cubicBezTo>
                <a:cubicBezTo>
                  <a:pt x="21946" y="13026"/>
                  <a:pt x="21924" y="13105"/>
                  <a:pt x="21923" y="13181"/>
                </a:cubicBezTo>
                <a:cubicBezTo>
                  <a:pt x="21896" y="13218"/>
                  <a:pt x="21927" y="13126"/>
                  <a:pt x="21903" y="13108"/>
                </a:cubicBezTo>
                <a:cubicBezTo>
                  <a:pt x="21866" y="13157"/>
                  <a:pt x="21896" y="13218"/>
                  <a:pt x="21858" y="13267"/>
                </a:cubicBezTo>
                <a:cubicBezTo>
                  <a:pt x="21859" y="13190"/>
                  <a:pt x="21860" y="13114"/>
                  <a:pt x="21894" y="13044"/>
                </a:cubicBezTo>
                <a:cubicBezTo>
                  <a:pt x="21879" y="13013"/>
                  <a:pt x="21892" y="12946"/>
                  <a:pt x="21893" y="12869"/>
                </a:cubicBezTo>
                <a:cubicBezTo>
                  <a:pt x="21900" y="12836"/>
                  <a:pt x="21906" y="12802"/>
                  <a:pt x="21912" y="12769"/>
                </a:cubicBezTo>
                <a:cubicBezTo>
                  <a:pt x="21919" y="12735"/>
                  <a:pt x="21913" y="12692"/>
                  <a:pt x="21910" y="12671"/>
                </a:cubicBezTo>
                <a:cubicBezTo>
                  <a:pt x="21904" y="12704"/>
                  <a:pt x="21907" y="12726"/>
                  <a:pt x="21900" y="12759"/>
                </a:cubicBezTo>
                <a:cubicBezTo>
                  <a:pt x="21894" y="12793"/>
                  <a:pt x="21897" y="12814"/>
                  <a:pt x="21890" y="12848"/>
                </a:cubicBezTo>
                <a:cubicBezTo>
                  <a:pt x="21887" y="12903"/>
                  <a:pt x="21874" y="12970"/>
                  <a:pt x="21870" y="13025"/>
                </a:cubicBezTo>
                <a:cubicBezTo>
                  <a:pt x="21851" y="13126"/>
                  <a:pt x="21843" y="13236"/>
                  <a:pt x="21824" y="13337"/>
                </a:cubicBezTo>
                <a:cubicBezTo>
                  <a:pt x="21842" y="13389"/>
                  <a:pt x="21849" y="13279"/>
                  <a:pt x="21858" y="13267"/>
                </a:cubicBezTo>
                <a:cubicBezTo>
                  <a:pt x="21875" y="13395"/>
                  <a:pt x="21796" y="13373"/>
                  <a:pt x="21813" y="13502"/>
                </a:cubicBezTo>
                <a:cubicBezTo>
                  <a:pt x="21820" y="13468"/>
                  <a:pt x="21826" y="13434"/>
                  <a:pt x="21833" y="13401"/>
                </a:cubicBezTo>
                <a:cubicBezTo>
                  <a:pt x="21862" y="13462"/>
                  <a:pt x="21822" y="13489"/>
                  <a:pt x="21840" y="13542"/>
                </a:cubicBezTo>
                <a:cubicBezTo>
                  <a:pt x="21815" y="13599"/>
                  <a:pt x="21810" y="13557"/>
                  <a:pt x="21816" y="13523"/>
                </a:cubicBezTo>
                <a:cubicBezTo>
                  <a:pt x="21810" y="13557"/>
                  <a:pt x="21803" y="13590"/>
                  <a:pt x="21785" y="13614"/>
                </a:cubicBezTo>
                <a:cubicBezTo>
                  <a:pt x="21833" y="13652"/>
                  <a:pt x="21744" y="13969"/>
                  <a:pt x="21709" y="14115"/>
                </a:cubicBezTo>
                <a:cubicBezTo>
                  <a:pt x="21669" y="14142"/>
                  <a:pt x="21731" y="14036"/>
                  <a:pt x="21716" y="14005"/>
                </a:cubicBezTo>
                <a:cubicBezTo>
                  <a:pt x="21713" y="14060"/>
                  <a:pt x="21700" y="14127"/>
                  <a:pt x="21687" y="14194"/>
                </a:cubicBezTo>
                <a:cubicBezTo>
                  <a:pt x="21662" y="14252"/>
                  <a:pt x="21658" y="14307"/>
                  <a:pt x="21645" y="14375"/>
                </a:cubicBezTo>
                <a:cubicBezTo>
                  <a:pt x="21607" y="14500"/>
                  <a:pt x="21569" y="14625"/>
                  <a:pt x="21531" y="14750"/>
                </a:cubicBezTo>
                <a:cubicBezTo>
                  <a:pt x="21510" y="14752"/>
                  <a:pt x="21514" y="14697"/>
                  <a:pt x="21511" y="14676"/>
                </a:cubicBezTo>
                <a:cubicBezTo>
                  <a:pt x="21464" y="14737"/>
                  <a:pt x="21485" y="14810"/>
                  <a:pt x="21506" y="14807"/>
                </a:cubicBezTo>
                <a:cubicBezTo>
                  <a:pt x="21478" y="14920"/>
                  <a:pt x="21473" y="14801"/>
                  <a:pt x="21432" y="14905"/>
                </a:cubicBezTo>
                <a:cubicBezTo>
                  <a:pt x="21413" y="15005"/>
                  <a:pt x="21478" y="14844"/>
                  <a:pt x="21475" y="14899"/>
                </a:cubicBezTo>
                <a:cubicBezTo>
                  <a:pt x="21468" y="14933"/>
                  <a:pt x="21453" y="14978"/>
                  <a:pt x="21446" y="15012"/>
                </a:cubicBezTo>
                <a:cubicBezTo>
                  <a:pt x="21440" y="15045"/>
                  <a:pt x="21424" y="15091"/>
                  <a:pt x="21417" y="15125"/>
                </a:cubicBezTo>
                <a:cubicBezTo>
                  <a:pt x="21395" y="15204"/>
                  <a:pt x="21373" y="15283"/>
                  <a:pt x="21327" y="15344"/>
                </a:cubicBezTo>
                <a:cubicBezTo>
                  <a:pt x="21347" y="15418"/>
                  <a:pt x="21310" y="15466"/>
                  <a:pt x="21291" y="15567"/>
                </a:cubicBezTo>
                <a:cubicBezTo>
                  <a:pt x="21244" y="15628"/>
                  <a:pt x="21248" y="15573"/>
                  <a:pt x="21211" y="15621"/>
                </a:cubicBezTo>
                <a:cubicBezTo>
                  <a:pt x="21194" y="15743"/>
                  <a:pt x="21153" y="15847"/>
                  <a:pt x="21103" y="15963"/>
                </a:cubicBezTo>
                <a:cubicBezTo>
                  <a:pt x="21072" y="15978"/>
                  <a:pt x="21123" y="15862"/>
                  <a:pt x="21129" y="15829"/>
                </a:cubicBezTo>
                <a:cubicBezTo>
                  <a:pt x="21110" y="15853"/>
                  <a:pt x="21085" y="15911"/>
                  <a:pt x="21070" y="15956"/>
                </a:cubicBezTo>
                <a:cubicBezTo>
                  <a:pt x="21045" y="16014"/>
                  <a:pt x="21041" y="16069"/>
                  <a:pt x="21028" y="16136"/>
                </a:cubicBezTo>
                <a:cubicBezTo>
                  <a:pt x="20991" y="16185"/>
                  <a:pt x="21001" y="16097"/>
                  <a:pt x="20976" y="16154"/>
                </a:cubicBezTo>
                <a:cubicBezTo>
                  <a:pt x="20967" y="16090"/>
                  <a:pt x="21014" y="16029"/>
                  <a:pt x="21002" y="16020"/>
                </a:cubicBezTo>
                <a:cubicBezTo>
                  <a:pt x="20940" y="16127"/>
                  <a:pt x="20908" y="16218"/>
                  <a:pt x="20877" y="16310"/>
                </a:cubicBezTo>
                <a:cubicBezTo>
                  <a:pt x="20867" y="16322"/>
                  <a:pt x="20861" y="16355"/>
                  <a:pt x="20852" y="16367"/>
                </a:cubicBezTo>
                <a:cubicBezTo>
                  <a:pt x="20845" y="16401"/>
                  <a:pt x="20836" y="16413"/>
                  <a:pt x="20829" y="16447"/>
                </a:cubicBezTo>
                <a:cubicBezTo>
                  <a:pt x="20814" y="16492"/>
                  <a:pt x="20798" y="16538"/>
                  <a:pt x="20782" y="16584"/>
                </a:cubicBezTo>
                <a:cubicBezTo>
                  <a:pt x="20717" y="16669"/>
                  <a:pt x="20783" y="16507"/>
                  <a:pt x="20724" y="16559"/>
                </a:cubicBezTo>
                <a:cubicBezTo>
                  <a:pt x="20656" y="16699"/>
                  <a:pt x="20656" y="16699"/>
                  <a:pt x="20656" y="16699"/>
                </a:cubicBezTo>
                <a:cubicBezTo>
                  <a:pt x="20640" y="16745"/>
                  <a:pt x="20612" y="16781"/>
                  <a:pt x="20596" y="16827"/>
                </a:cubicBezTo>
                <a:cubicBezTo>
                  <a:pt x="20531" y="16912"/>
                  <a:pt x="20488" y="16994"/>
                  <a:pt x="20410" y="17070"/>
                </a:cubicBezTo>
                <a:cubicBezTo>
                  <a:pt x="20407" y="17125"/>
                  <a:pt x="20388" y="17149"/>
                  <a:pt x="20360" y="17186"/>
                </a:cubicBezTo>
                <a:cubicBezTo>
                  <a:pt x="20342" y="17210"/>
                  <a:pt x="20323" y="17234"/>
                  <a:pt x="20305" y="17259"/>
                </a:cubicBezTo>
                <a:cubicBezTo>
                  <a:pt x="20298" y="17292"/>
                  <a:pt x="20335" y="17244"/>
                  <a:pt x="20310" y="17302"/>
                </a:cubicBezTo>
                <a:cubicBezTo>
                  <a:pt x="20252" y="17353"/>
                  <a:pt x="20189" y="17460"/>
                  <a:pt x="20136" y="17554"/>
                </a:cubicBezTo>
                <a:cubicBezTo>
                  <a:pt x="20121" y="17600"/>
                  <a:pt x="20093" y="17636"/>
                  <a:pt x="20074" y="17660"/>
                </a:cubicBezTo>
                <a:cubicBezTo>
                  <a:pt x="20046" y="17697"/>
                  <a:pt x="20025" y="17700"/>
                  <a:pt x="20004" y="17703"/>
                </a:cubicBezTo>
                <a:cubicBezTo>
                  <a:pt x="19976" y="17739"/>
                  <a:pt x="19929" y="17800"/>
                  <a:pt x="19892" y="17848"/>
                </a:cubicBezTo>
                <a:cubicBezTo>
                  <a:pt x="19855" y="17897"/>
                  <a:pt x="19830" y="17955"/>
                  <a:pt x="19771" y="18006"/>
                </a:cubicBezTo>
                <a:cubicBezTo>
                  <a:pt x="19697" y="18104"/>
                  <a:pt x="19610" y="18192"/>
                  <a:pt x="19579" y="18283"/>
                </a:cubicBezTo>
                <a:cubicBezTo>
                  <a:pt x="19558" y="18286"/>
                  <a:pt x="19539" y="18310"/>
                  <a:pt x="19508" y="18325"/>
                </a:cubicBezTo>
                <a:cubicBezTo>
                  <a:pt x="19490" y="18350"/>
                  <a:pt x="19471" y="18374"/>
                  <a:pt x="19452" y="18398"/>
                </a:cubicBezTo>
                <a:cubicBezTo>
                  <a:pt x="19415" y="18447"/>
                  <a:pt x="19375" y="18474"/>
                  <a:pt x="19314" y="18504"/>
                </a:cubicBezTo>
                <a:cubicBezTo>
                  <a:pt x="19292" y="18583"/>
                  <a:pt x="19221" y="18626"/>
                  <a:pt x="19189" y="18717"/>
                </a:cubicBezTo>
                <a:cubicBezTo>
                  <a:pt x="19140" y="18756"/>
                  <a:pt x="19156" y="18711"/>
                  <a:pt x="19116" y="18738"/>
                </a:cubicBezTo>
                <a:cubicBezTo>
                  <a:pt x="19039" y="18814"/>
                  <a:pt x="18962" y="18889"/>
                  <a:pt x="18884" y="18965"/>
                </a:cubicBezTo>
                <a:cubicBezTo>
                  <a:pt x="18857" y="19002"/>
                  <a:pt x="18819" y="19050"/>
                  <a:pt x="18779" y="19078"/>
                </a:cubicBezTo>
                <a:cubicBezTo>
                  <a:pt x="18662" y="19181"/>
                  <a:pt x="18662" y="19181"/>
                  <a:pt x="18662" y="19181"/>
                </a:cubicBezTo>
                <a:cubicBezTo>
                  <a:pt x="18536" y="19296"/>
                  <a:pt x="18536" y="19296"/>
                  <a:pt x="18536" y="19296"/>
                </a:cubicBezTo>
                <a:cubicBezTo>
                  <a:pt x="18526" y="19308"/>
                  <a:pt x="18508" y="19332"/>
                  <a:pt x="18477" y="19347"/>
                </a:cubicBezTo>
                <a:cubicBezTo>
                  <a:pt x="18419" y="19399"/>
                  <a:pt x="18419" y="19399"/>
                  <a:pt x="18419" y="19399"/>
                </a:cubicBezTo>
                <a:cubicBezTo>
                  <a:pt x="18329" y="19465"/>
                  <a:pt x="18249" y="19520"/>
                  <a:pt x="18160" y="19586"/>
                </a:cubicBezTo>
                <a:cubicBezTo>
                  <a:pt x="18163" y="19608"/>
                  <a:pt x="18135" y="19644"/>
                  <a:pt x="18194" y="19593"/>
                </a:cubicBezTo>
                <a:cubicBezTo>
                  <a:pt x="18126" y="19656"/>
                  <a:pt x="18055" y="19698"/>
                  <a:pt x="17975" y="19753"/>
                </a:cubicBezTo>
                <a:cubicBezTo>
                  <a:pt x="17904" y="19795"/>
                  <a:pt x="17824" y="19849"/>
                  <a:pt x="17766" y="19901"/>
                </a:cubicBezTo>
                <a:cubicBezTo>
                  <a:pt x="17704" y="19931"/>
                  <a:pt x="17704" y="19931"/>
                  <a:pt x="17704" y="19931"/>
                </a:cubicBezTo>
                <a:cubicBezTo>
                  <a:pt x="17655" y="19970"/>
                  <a:pt x="17655" y="19970"/>
                  <a:pt x="17655" y="19970"/>
                </a:cubicBezTo>
                <a:cubicBezTo>
                  <a:pt x="17615" y="19997"/>
                  <a:pt x="17575" y="20025"/>
                  <a:pt x="17544" y="20040"/>
                </a:cubicBezTo>
                <a:cubicBezTo>
                  <a:pt x="17476" y="20103"/>
                  <a:pt x="17396" y="20158"/>
                  <a:pt x="17338" y="20209"/>
                </a:cubicBezTo>
                <a:cubicBezTo>
                  <a:pt x="17270" y="20273"/>
                  <a:pt x="17172" y="20275"/>
                  <a:pt x="17101" y="20317"/>
                </a:cubicBezTo>
                <a:cubicBezTo>
                  <a:pt x="17092" y="20330"/>
                  <a:pt x="17135" y="20324"/>
                  <a:pt x="17104" y="20339"/>
                </a:cubicBezTo>
                <a:cubicBezTo>
                  <a:pt x="17064" y="20366"/>
                  <a:pt x="17012" y="20384"/>
                  <a:pt x="16951" y="20414"/>
                </a:cubicBezTo>
                <a:cubicBezTo>
                  <a:pt x="16920" y="20429"/>
                  <a:pt x="16892" y="20465"/>
                  <a:pt x="16861" y="20481"/>
                </a:cubicBezTo>
                <a:cubicBezTo>
                  <a:pt x="16831" y="20496"/>
                  <a:pt x="16800" y="20511"/>
                  <a:pt x="16760" y="20538"/>
                </a:cubicBezTo>
                <a:cubicBezTo>
                  <a:pt x="16729" y="20553"/>
                  <a:pt x="16696" y="20546"/>
                  <a:pt x="16653" y="20552"/>
                </a:cubicBezTo>
                <a:cubicBezTo>
                  <a:pt x="16573" y="20607"/>
                  <a:pt x="16493" y="20661"/>
                  <a:pt x="16422" y="20703"/>
                </a:cubicBezTo>
                <a:cubicBezTo>
                  <a:pt x="16330" y="20748"/>
                  <a:pt x="16247" y="20781"/>
                  <a:pt x="16177" y="20823"/>
                </a:cubicBezTo>
                <a:cubicBezTo>
                  <a:pt x="16002" y="20902"/>
                  <a:pt x="15824" y="20958"/>
                  <a:pt x="15658" y="21024"/>
                </a:cubicBezTo>
                <a:cubicBezTo>
                  <a:pt x="15649" y="21036"/>
                  <a:pt x="15658" y="21024"/>
                  <a:pt x="15640" y="21048"/>
                </a:cubicBezTo>
                <a:cubicBezTo>
                  <a:pt x="15045" y="21248"/>
                  <a:pt x="14441" y="21461"/>
                  <a:pt x="13811" y="21556"/>
                </a:cubicBezTo>
                <a:cubicBezTo>
                  <a:pt x="13789" y="21559"/>
                  <a:pt x="13780" y="21571"/>
                  <a:pt x="13758" y="21574"/>
                </a:cubicBezTo>
                <a:cubicBezTo>
                  <a:pt x="13737" y="21577"/>
                  <a:pt x="13716" y="21580"/>
                  <a:pt x="13685" y="21595"/>
                </a:cubicBezTo>
                <a:cubicBezTo>
                  <a:pt x="13621" y="21604"/>
                  <a:pt x="13556" y="21612"/>
                  <a:pt x="13471" y="21624"/>
                </a:cubicBezTo>
                <a:cubicBezTo>
                  <a:pt x="13437" y="21618"/>
                  <a:pt x="13394" y="21623"/>
                  <a:pt x="13364" y="21638"/>
                </a:cubicBezTo>
                <a:cubicBezTo>
                  <a:pt x="13342" y="21641"/>
                  <a:pt x="13321" y="21644"/>
                  <a:pt x="13299" y="21647"/>
                </a:cubicBezTo>
                <a:cubicBezTo>
                  <a:pt x="13278" y="21650"/>
                  <a:pt x="13257" y="21653"/>
                  <a:pt x="13244" y="21644"/>
                </a:cubicBezTo>
                <a:cubicBezTo>
                  <a:pt x="13159" y="21655"/>
                  <a:pt x="13082" y="21654"/>
                  <a:pt x="13006" y="21654"/>
                </a:cubicBezTo>
                <a:cubicBezTo>
                  <a:pt x="12933" y="21675"/>
                  <a:pt x="12868" y="21683"/>
                  <a:pt x="12804" y="21692"/>
                </a:cubicBezTo>
                <a:cubicBezTo>
                  <a:pt x="12740" y="21701"/>
                  <a:pt x="12685" y="21697"/>
                  <a:pt x="12639" y="21681"/>
                </a:cubicBezTo>
                <a:cubicBezTo>
                  <a:pt x="12608" y="21696"/>
                  <a:pt x="12587" y="21699"/>
                  <a:pt x="12556" y="21714"/>
                </a:cubicBezTo>
                <a:cubicBezTo>
                  <a:pt x="12520" y="21687"/>
                  <a:pt x="12468" y="21705"/>
                  <a:pt x="12404" y="21713"/>
                </a:cubicBezTo>
                <a:cubicBezTo>
                  <a:pt x="12327" y="21713"/>
                  <a:pt x="12263" y="21721"/>
                  <a:pt x="12205" y="21696"/>
                </a:cubicBezTo>
                <a:cubicBezTo>
                  <a:pt x="12120" y="21708"/>
                  <a:pt x="12043" y="21707"/>
                  <a:pt x="11958" y="21719"/>
                </a:cubicBezTo>
                <a:cubicBezTo>
                  <a:pt x="11869" y="21709"/>
                  <a:pt x="11771" y="21711"/>
                  <a:pt x="11683" y="21701"/>
                </a:cubicBezTo>
                <a:cubicBezTo>
                  <a:pt x="11475" y="21697"/>
                  <a:pt x="11286" y="21667"/>
                  <a:pt x="11112" y="21669"/>
                </a:cubicBezTo>
                <a:cubicBezTo>
                  <a:pt x="11078" y="21663"/>
                  <a:pt x="11054" y="21644"/>
                  <a:pt x="11042" y="21635"/>
                </a:cubicBezTo>
                <a:cubicBezTo>
                  <a:pt x="10923" y="21640"/>
                  <a:pt x="10801" y="21624"/>
                  <a:pt x="10700" y="21605"/>
                </a:cubicBezTo>
                <a:cubicBezTo>
                  <a:pt x="10578" y="21588"/>
                  <a:pt x="10456" y="21572"/>
                  <a:pt x="10355" y="21553"/>
                </a:cubicBezTo>
                <a:cubicBezTo>
                  <a:pt x="10121" y="21508"/>
                  <a:pt x="9904" y="21439"/>
                  <a:pt x="9672" y="21416"/>
                </a:cubicBezTo>
                <a:cubicBezTo>
                  <a:pt x="9578" y="21363"/>
                  <a:pt x="9478" y="21344"/>
                  <a:pt x="9377" y="21325"/>
                </a:cubicBezTo>
                <a:cubicBezTo>
                  <a:pt x="9331" y="21309"/>
                  <a:pt x="9276" y="21306"/>
                  <a:pt x="9231" y="21290"/>
                </a:cubicBezTo>
                <a:cubicBezTo>
                  <a:pt x="9185" y="21274"/>
                  <a:pt x="9139" y="21259"/>
                  <a:pt x="9091" y="21222"/>
                </a:cubicBezTo>
                <a:cubicBezTo>
                  <a:pt x="9036" y="21218"/>
                  <a:pt x="8969" y="21205"/>
                  <a:pt x="8911" y="21181"/>
                </a:cubicBezTo>
                <a:cubicBezTo>
                  <a:pt x="8866" y="21165"/>
                  <a:pt x="8808" y="21140"/>
                  <a:pt x="8741" y="21127"/>
                </a:cubicBezTo>
                <a:cubicBezTo>
                  <a:pt x="8449" y="20981"/>
                  <a:pt x="8129" y="20872"/>
                  <a:pt x="7816" y="20728"/>
                </a:cubicBezTo>
                <a:cubicBezTo>
                  <a:pt x="7734" y="20685"/>
                  <a:pt x="7652" y="20642"/>
                  <a:pt x="7570" y="20598"/>
                </a:cubicBezTo>
                <a:cubicBezTo>
                  <a:pt x="7488" y="20555"/>
                  <a:pt x="7406" y="20511"/>
                  <a:pt x="7333" y="20456"/>
                </a:cubicBezTo>
                <a:cubicBezTo>
                  <a:pt x="7206" y="20396"/>
                  <a:pt x="7206" y="20396"/>
                  <a:pt x="7206" y="20396"/>
                </a:cubicBezTo>
                <a:cubicBezTo>
                  <a:pt x="7193" y="20387"/>
                  <a:pt x="7169" y="20369"/>
                  <a:pt x="7157" y="20359"/>
                </a:cubicBezTo>
                <a:cubicBezTo>
                  <a:pt x="7087" y="20325"/>
                  <a:pt x="7087" y="20325"/>
                  <a:pt x="7087" y="20325"/>
                </a:cubicBezTo>
                <a:cubicBezTo>
                  <a:pt x="6850" y="20183"/>
                  <a:pt x="6850" y="20183"/>
                  <a:pt x="6850" y="20183"/>
                </a:cubicBezTo>
                <a:cubicBezTo>
                  <a:pt x="6768" y="20139"/>
                  <a:pt x="6696" y="20084"/>
                  <a:pt x="6623" y="20028"/>
                </a:cubicBezTo>
                <a:cubicBezTo>
                  <a:pt x="6395" y="19873"/>
                  <a:pt x="6395" y="19873"/>
                  <a:pt x="6395" y="19873"/>
                </a:cubicBezTo>
                <a:cubicBezTo>
                  <a:pt x="6323" y="19818"/>
                  <a:pt x="6250" y="19762"/>
                  <a:pt x="6177" y="19706"/>
                </a:cubicBezTo>
                <a:cubicBezTo>
                  <a:pt x="6104" y="19651"/>
                  <a:pt x="6019" y="19586"/>
                  <a:pt x="5956" y="19518"/>
                </a:cubicBezTo>
                <a:cubicBezTo>
                  <a:pt x="5886" y="19484"/>
                  <a:pt x="5886" y="19484"/>
                  <a:pt x="5886" y="19484"/>
                </a:cubicBezTo>
                <a:cubicBezTo>
                  <a:pt x="5853" y="19478"/>
                  <a:pt x="5862" y="19465"/>
                  <a:pt x="5883" y="19462"/>
                </a:cubicBezTo>
                <a:cubicBezTo>
                  <a:pt x="5811" y="19407"/>
                  <a:pt x="5738" y="19351"/>
                  <a:pt x="5665" y="19296"/>
                </a:cubicBezTo>
                <a:cubicBezTo>
                  <a:pt x="5602" y="19228"/>
                  <a:pt x="5541" y="19182"/>
                  <a:pt x="5478" y="19114"/>
                </a:cubicBezTo>
                <a:cubicBezTo>
                  <a:pt x="5417" y="19067"/>
                  <a:pt x="5344" y="19012"/>
                  <a:pt x="5281" y="18944"/>
                </a:cubicBezTo>
                <a:cubicBezTo>
                  <a:pt x="5217" y="18876"/>
                  <a:pt x="5154" y="18808"/>
                  <a:pt x="5081" y="18753"/>
                </a:cubicBezTo>
                <a:cubicBezTo>
                  <a:pt x="5066" y="18722"/>
                  <a:pt x="5063" y="18701"/>
                  <a:pt x="5060" y="18679"/>
                </a:cubicBezTo>
                <a:cubicBezTo>
                  <a:pt x="5024" y="18652"/>
                  <a:pt x="5015" y="18664"/>
                  <a:pt x="5003" y="18654"/>
                </a:cubicBezTo>
                <a:cubicBezTo>
                  <a:pt x="4981" y="18657"/>
                  <a:pt x="4957" y="18639"/>
                  <a:pt x="4939" y="18587"/>
                </a:cubicBezTo>
                <a:cubicBezTo>
                  <a:pt x="4936" y="18565"/>
                  <a:pt x="4963" y="18605"/>
                  <a:pt x="4988" y="18624"/>
                </a:cubicBezTo>
                <a:cubicBezTo>
                  <a:pt x="4961" y="18584"/>
                  <a:pt x="4909" y="18525"/>
                  <a:pt x="4888" y="18528"/>
                </a:cubicBezTo>
                <a:cubicBezTo>
                  <a:pt x="4411" y="17971"/>
                  <a:pt x="3996" y="17384"/>
                  <a:pt x="3639" y="16745"/>
                </a:cubicBezTo>
                <a:cubicBezTo>
                  <a:pt x="3612" y="16705"/>
                  <a:pt x="3585" y="16665"/>
                  <a:pt x="3570" y="16634"/>
                </a:cubicBezTo>
                <a:cubicBezTo>
                  <a:pt x="3510" y="16512"/>
                  <a:pt x="3510" y="16512"/>
                  <a:pt x="3510" y="16512"/>
                </a:cubicBezTo>
                <a:cubicBezTo>
                  <a:pt x="3390" y="16266"/>
                  <a:pt x="3390" y="16266"/>
                  <a:pt x="3390" y="16266"/>
                </a:cubicBezTo>
                <a:cubicBezTo>
                  <a:pt x="3363" y="16226"/>
                  <a:pt x="3336" y="16186"/>
                  <a:pt x="3330" y="16143"/>
                </a:cubicBezTo>
                <a:cubicBezTo>
                  <a:pt x="3271" y="16021"/>
                  <a:pt x="3271" y="16021"/>
                  <a:pt x="3271" y="16021"/>
                </a:cubicBezTo>
                <a:cubicBezTo>
                  <a:pt x="3238" y="15938"/>
                  <a:pt x="3184" y="15858"/>
                  <a:pt x="3151" y="15775"/>
                </a:cubicBezTo>
                <a:cubicBezTo>
                  <a:pt x="3053" y="15527"/>
                  <a:pt x="3053" y="15527"/>
                  <a:pt x="3053" y="15527"/>
                </a:cubicBezTo>
                <a:cubicBezTo>
                  <a:pt x="3029" y="15432"/>
                  <a:pt x="2987" y="15361"/>
                  <a:pt x="2964" y="15266"/>
                </a:cubicBezTo>
                <a:cubicBezTo>
                  <a:pt x="2875" y="15005"/>
                  <a:pt x="2875" y="15005"/>
                  <a:pt x="2875" y="15005"/>
                </a:cubicBezTo>
                <a:cubicBezTo>
                  <a:pt x="2860" y="14975"/>
                  <a:pt x="2842" y="14923"/>
                  <a:pt x="2836" y="14880"/>
                </a:cubicBezTo>
                <a:cubicBezTo>
                  <a:pt x="2798" y="14754"/>
                  <a:pt x="2798" y="14754"/>
                  <a:pt x="2798" y="14754"/>
                </a:cubicBezTo>
                <a:cubicBezTo>
                  <a:pt x="2597" y="14062"/>
                  <a:pt x="2458" y="13339"/>
                  <a:pt x="2417" y="12614"/>
                </a:cubicBezTo>
                <a:cubicBezTo>
                  <a:pt x="2385" y="11877"/>
                  <a:pt x="2429" y="11141"/>
                  <a:pt x="2550" y="10405"/>
                </a:cubicBezTo>
                <a:cubicBezTo>
                  <a:pt x="2547" y="10384"/>
                  <a:pt x="2544" y="10362"/>
                  <a:pt x="2532" y="10353"/>
                </a:cubicBezTo>
                <a:cubicBezTo>
                  <a:pt x="2564" y="10261"/>
                  <a:pt x="2593" y="10149"/>
                  <a:pt x="2612" y="10048"/>
                </a:cubicBezTo>
                <a:cubicBezTo>
                  <a:pt x="2622" y="9959"/>
                  <a:pt x="2641" y="9859"/>
                  <a:pt x="2673" y="9767"/>
                </a:cubicBezTo>
                <a:cubicBezTo>
                  <a:pt x="2692" y="9666"/>
                  <a:pt x="2721" y="9554"/>
                  <a:pt x="2752" y="9462"/>
                </a:cubicBezTo>
                <a:cubicBezTo>
                  <a:pt x="2756" y="9407"/>
                  <a:pt x="2772" y="9361"/>
                  <a:pt x="2788" y="9316"/>
                </a:cubicBezTo>
                <a:cubicBezTo>
                  <a:pt x="2803" y="9270"/>
                  <a:pt x="2831" y="9233"/>
                  <a:pt x="2856" y="9176"/>
                </a:cubicBezTo>
                <a:cubicBezTo>
                  <a:pt x="2869" y="9108"/>
                  <a:pt x="2849" y="9035"/>
                  <a:pt x="2882" y="9041"/>
                </a:cubicBezTo>
                <a:cubicBezTo>
                  <a:pt x="2883" y="8965"/>
                  <a:pt x="2939" y="8815"/>
                  <a:pt x="2992" y="8721"/>
                </a:cubicBezTo>
                <a:cubicBezTo>
                  <a:pt x="2999" y="8688"/>
                  <a:pt x="2996" y="8666"/>
                  <a:pt x="3002" y="8633"/>
                </a:cubicBezTo>
                <a:cubicBezTo>
                  <a:pt x="3053" y="8517"/>
                  <a:pt x="3112" y="8389"/>
                  <a:pt x="3159" y="8252"/>
                </a:cubicBezTo>
                <a:cubicBezTo>
                  <a:pt x="3225" y="8090"/>
                  <a:pt x="3315" y="7947"/>
                  <a:pt x="3381" y="7786"/>
                </a:cubicBezTo>
                <a:cubicBezTo>
                  <a:pt x="3443" y="7679"/>
                  <a:pt x="3443" y="7679"/>
                  <a:pt x="3443" y="7679"/>
                </a:cubicBezTo>
                <a:cubicBezTo>
                  <a:pt x="3503" y="7551"/>
                  <a:pt x="3503" y="7551"/>
                  <a:pt x="3503" y="7551"/>
                </a:cubicBezTo>
                <a:cubicBezTo>
                  <a:pt x="3615" y="7329"/>
                  <a:pt x="3615" y="7329"/>
                  <a:pt x="3615" y="7329"/>
                </a:cubicBezTo>
                <a:cubicBezTo>
                  <a:pt x="3658" y="7247"/>
                  <a:pt x="3705" y="7186"/>
                  <a:pt x="3749" y="7104"/>
                </a:cubicBezTo>
                <a:cubicBezTo>
                  <a:pt x="3795" y="7043"/>
                  <a:pt x="3839" y="6961"/>
                  <a:pt x="3885" y="6900"/>
                </a:cubicBezTo>
                <a:cubicBezTo>
                  <a:pt x="3901" y="6855"/>
                  <a:pt x="3929" y="6818"/>
                  <a:pt x="3957" y="6782"/>
                </a:cubicBezTo>
                <a:cubicBezTo>
                  <a:pt x="4031" y="6684"/>
                  <a:pt x="4031" y="6684"/>
                  <a:pt x="4031" y="6684"/>
                </a:cubicBezTo>
                <a:cubicBezTo>
                  <a:pt x="4087" y="6611"/>
                  <a:pt x="4133" y="6551"/>
                  <a:pt x="4201" y="6487"/>
                </a:cubicBezTo>
                <a:cubicBezTo>
                  <a:pt x="4198" y="6466"/>
                  <a:pt x="4217" y="6441"/>
                  <a:pt x="4223" y="6408"/>
                </a:cubicBezTo>
                <a:cubicBezTo>
                  <a:pt x="4313" y="6341"/>
                  <a:pt x="4433" y="6183"/>
                  <a:pt x="4446" y="6116"/>
                </a:cubicBezTo>
                <a:cubicBezTo>
                  <a:pt x="4477" y="6101"/>
                  <a:pt x="4468" y="6113"/>
                  <a:pt x="4498" y="6098"/>
                </a:cubicBezTo>
                <a:cubicBezTo>
                  <a:pt x="4499" y="6022"/>
                  <a:pt x="4561" y="5992"/>
                  <a:pt x="4601" y="5964"/>
                </a:cubicBezTo>
                <a:cubicBezTo>
                  <a:pt x="4644" y="5882"/>
                  <a:pt x="4700" y="5809"/>
                  <a:pt x="4777" y="5734"/>
                </a:cubicBezTo>
                <a:cubicBezTo>
                  <a:pt x="4842" y="5648"/>
                  <a:pt x="4929" y="5561"/>
                  <a:pt x="5006" y="5485"/>
                </a:cubicBezTo>
                <a:cubicBezTo>
                  <a:pt x="5036" y="5470"/>
                  <a:pt x="5049" y="5479"/>
                  <a:pt x="5039" y="5491"/>
                </a:cubicBezTo>
                <a:cubicBezTo>
                  <a:pt x="5079" y="5464"/>
                  <a:pt x="5062" y="5412"/>
                  <a:pt x="5142" y="5357"/>
                </a:cubicBezTo>
                <a:cubicBezTo>
                  <a:pt x="5151" y="5345"/>
                  <a:pt x="5129" y="5348"/>
                  <a:pt x="5120" y="5360"/>
                </a:cubicBezTo>
                <a:cubicBezTo>
                  <a:pt x="5157" y="5312"/>
                  <a:pt x="5209" y="5294"/>
                  <a:pt x="5234" y="5236"/>
                </a:cubicBezTo>
                <a:cubicBezTo>
                  <a:pt x="5253" y="5212"/>
                  <a:pt x="5256" y="5233"/>
                  <a:pt x="5247" y="5245"/>
                </a:cubicBezTo>
                <a:cubicBezTo>
                  <a:pt x="5284" y="5197"/>
                  <a:pt x="5358" y="5099"/>
                  <a:pt x="5435" y="5024"/>
                </a:cubicBezTo>
                <a:cubicBezTo>
                  <a:pt x="5499" y="5015"/>
                  <a:pt x="5398" y="5072"/>
                  <a:pt x="5382" y="5118"/>
                </a:cubicBezTo>
                <a:cubicBezTo>
                  <a:pt x="5410" y="5081"/>
                  <a:pt x="5447" y="5033"/>
                  <a:pt x="5497" y="4993"/>
                </a:cubicBezTo>
                <a:cubicBezTo>
                  <a:pt x="5525" y="4957"/>
                  <a:pt x="5574" y="4918"/>
                  <a:pt x="5611" y="4869"/>
                </a:cubicBezTo>
                <a:cubicBezTo>
                  <a:pt x="5725" y="4745"/>
                  <a:pt x="5725" y="4745"/>
                  <a:pt x="5725" y="4745"/>
                </a:cubicBezTo>
                <a:cubicBezTo>
                  <a:pt x="5765" y="4717"/>
                  <a:pt x="5802" y="4669"/>
                  <a:pt x="5852" y="4629"/>
                </a:cubicBezTo>
                <a:cubicBezTo>
                  <a:pt x="5873" y="4627"/>
                  <a:pt x="5904" y="4612"/>
                  <a:pt x="5935" y="4597"/>
                </a:cubicBezTo>
                <a:cubicBezTo>
                  <a:pt x="5940" y="4639"/>
                  <a:pt x="5962" y="4560"/>
                  <a:pt x="5892" y="4602"/>
                </a:cubicBezTo>
                <a:cubicBezTo>
                  <a:pt x="5957" y="4517"/>
                  <a:pt x="6037" y="4463"/>
                  <a:pt x="6133" y="4363"/>
                </a:cubicBezTo>
                <a:cubicBezTo>
                  <a:pt x="6166" y="4369"/>
                  <a:pt x="6274" y="4278"/>
                  <a:pt x="6218" y="4351"/>
                </a:cubicBezTo>
                <a:cubicBezTo>
                  <a:pt x="6280" y="4321"/>
                  <a:pt x="6253" y="4281"/>
                  <a:pt x="6378" y="4242"/>
                </a:cubicBezTo>
                <a:cubicBezTo>
                  <a:pt x="6434" y="4169"/>
                  <a:pt x="6314" y="4251"/>
                  <a:pt x="6293" y="4254"/>
                </a:cubicBezTo>
                <a:cubicBezTo>
                  <a:pt x="6388" y="4154"/>
                  <a:pt x="6514" y="4115"/>
                  <a:pt x="6598" y="4006"/>
                </a:cubicBezTo>
                <a:cubicBezTo>
                  <a:pt x="6619" y="4003"/>
                  <a:pt x="6600" y="4027"/>
                  <a:pt x="6582" y="4051"/>
                </a:cubicBezTo>
                <a:cubicBezTo>
                  <a:pt x="6613" y="4036"/>
                  <a:pt x="6640" y="4000"/>
                  <a:pt x="6683" y="3994"/>
                </a:cubicBezTo>
                <a:cubicBezTo>
                  <a:pt x="6628" y="3991"/>
                  <a:pt x="6733" y="3955"/>
                  <a:pt x="6779" y="3894"/>
                </a:cubicBezTo>
                <a:cubicBezTo>
                  <a:pt x="6850" y="3852"/>
                  <a:pt x="6920" y="3810"/>
                  <a:pt x="6991" y="3767"/>
                </a:cubicBezTo>
                <a:cubicBezTo>
                  <a:pt x="7062" y="3725"/>
                  <a:pt x="7130" y="3662"/>
                  <a:pt x="7200" y="3619"/>
                </a:cubicBezTo>
                <a:cubicBezTo>
                  <a:pt x="7271" y="3577"/>
                  <a:pt x="7330" y="3526"/>
                  <a:pt x="7400" y="3483"/>
                </a:cubicBezTo>
                <a:cubicBezTo>
                  <a:pt x="7471" y="3441"/>
                  <a:pt x="7545" y="3420"/>
                  <a:pt x="7618" y="3400"/>
                </a:cubicBezTo>
                <a:cubicBezTo>
                  <a:pt x="7625" y="3366"/>
                  <a:pt x="7695" y="3324"/>
                  <a:pt x="7745" y="3284"/>
                </a:cubicBezTo>
                <a:cubicBezTo>
                  <a:pt x="7775" y="3269"/>
                  <a:pt x="7815" y="3242"/>
                  <a:pt x="7846" y="3227"/>
                </a:cubicBezTo>
                <a:cubicBezTo>
                  <a:pt x="7877" y="3212"/>
                  <a:pt x="7907" y="3197"/>
                  <a:pt x="7938" y="3182"/>
                </a:cubicBezTo>
                <a:cubicBezTo>
                  <a:pt x="7941" y="3203"/>
                  <a:pt x="7910" y="3218"/>
                  <a:pt x="7870" y="3246"/>
                </a:cubicBezTo>
                <a:cubicBezTo>
                  <a:pt x="7818" y="3264"/>
                  <a:pt x="7766" y="3281"/>
                  <a:pt x="7738" y="3318"/>
                </a:cubicBezTo>
                <a:cubicBezTo>
                  <a:pt x="7781" y="3312"/>
                  <a:pt x="7800" y="3288"/>
                  <a:pt x="7833" y="3294"/>
                </a:cubicBezTo>
                <a:cubicBezTo>
                  <a:pt x="7744" y="3361"/>
                  <a:pt x="7667" y="3437"/>
                  <a:pt x="7565" y="3494"/>
                </a:cubicBezTo>
                <a:cubicBezTo>
                  <a:pt x="7562" y="3472"/>
                  <a:pt x="7489" y="3493"/>
                  <a:pt x="7430" y="3545"/>
                </a:cubicBezTo>
                <a:cubicBezTo>
                  <a:pt x="7369" y="3575"/>
                  <a:pt x="7301" y="3638"/>
                  <a:pt x="7282" y="3663"/>
                </a:cubicBezTo>
                <a:cubicBezTo>
                  <a:pt x="7335" y="3645"/>
                  <a:pt x="7384" y="3606"/>
                  <a:pt x="7436" y="3588"/>
                </a:cubicBezTo>
                <a:cubicBezTo>
                  <a:pt x="7467" y="3573"/>
                  <a:pt x="7497" y="3558"/>
                  <a:pt x="7528" y="3542"/>
                </a:cubicBezTo>
                <a:cubicBezTo>
                  <a:pt x="7568" y="3515"/>
                  <a:pt x="7599" y="3500"/>
                  <a:pt x="7630" y="3485"/>
                </a:cubicBezTo>
                <a:cubicBezTo>
                  <a:pt x="7691" y="3455"/>
                  <a:pt x="7740" y="3416"/>
                  <a:pt x="7802" y="3386"/>
                </a:cubicBezTo>
                <a:cubicBezTo>
                  <a:pt x="7851" y="3346"/>
                  <a:pt x="7900" y="3307"/>
                  <a:pt x="7949" y="3268"/>
                </a:cubicBezTo>
                <a:cubicBezTo>
                  <a:pt x="7962" y="3277"/>
                  <a:pt x="7922" y="3304"/>
                  <a:pt x="7903" y="3328"/>
                </a:cubicBezTo>
                <a:cubicBezTo>
                  <a:pt x="8004" y="3271"/>
                  <a:pt x="8232" y="3175"/>
                  <a:pt x="8214" y="3123"/>
                </a:cubicBezTo>
                <a:cubicBezTo>
                  <a:pt x="8272" y="3072"/>
                  <a:pt x="8269" y="3127"/>
                  <a:pt x="8299" y="3112"/>
                </a:cubicBezTo>
                <a:cubicBezTo>
                  <a:pt x="8339" y="3084"/>
                  <a:pt x="8392" y="3066"/>
                  <a:pt x="8432" y="3039"/>
                </a:cubicBezTo>
                <a:cubicBezTo>
                  <a:pt x="8472" y="3012"/>
                  <a:pt x="8524" y="2994"/>
                  <a:pt x="8554" y="2979"/>
                </a:cubicBezTo>
                <a:cubicBezTo>
                  <a:pt x="8594" y="2952"/>
                  <a:pt x="8646" y="2934"/>
                  <a:pt x="8686" y="2907"/>
                </a:cubicBezTo>
                <a:cubicBezTo>
                  <a:pt x="8726" y="2880"/>
                  <a:pt x="8779" y="2862"/>
                  <a:pt x="8828" y="2822"/>
                </a:cubicBezTo>
                <a:cubicBezTo>
                  <a:pt x="8975" y="2781"/>
                  <a:pt x="9101" y="2742"/>
                  <a:pt x="9236" y="2691"/>
                </a:cubicBezTo>
                <a:cubicBezTo>
                  <a:pt x="9383" y="2650"/>
                  <a:pt x="9518" y="2599"/>
                  <a:pt x="9650" y="2526"/>
                </a:cubicBezTo>
                <a:cubicBezTo>
                  <a:pt x="9702" y="2508"/>
                  <a:pt x="9745" y="2503"/>
                  <a:pt x="9797" y="2485"/>
                </a:cubicBezTo>
                <a:cubicBezTo>
                  <a:pt x="9840" y="2479"/>
                  <a:pt x="9892" y="2461"/>
                  <a:pt x="9944" y="2443"/>
                </a:cubicBezTo>
                <a:cubicBezTo>
                  <a:pt x="10048" y="2407"/>
                  <a:pt x="10131" y="2374"/>
                  <a:pt x="10192" y="2344"/>
                </a:cubicBezTo>
                <a:cubicBezTo>
                  <a:pt x="10278" y="2333"/>
                  <a:pt x="10385" y="2318"/>
                  <a:pt x="10501" y="2292"/>
                </a:cubicBezTo>
                <a:cubicBezTo>
                  <a:pt x="10563" y="2262"/>
                  <a:pt x="10627" y="2253"/>
                  <a:pt x="10679" y="2235"/>
                </a:cubicBezTo>
                <a:cubicBezTo>
                  <a:pt x="10743" y="2226"/>
                  <a:pt x="10817" y="2206"/>
                  <a:pt x="10881" y="2197"/>
                </a:cubicBezTo>
                <a:cubicBezTo>
                  <a:pt x="10946" y="2188"/>
                  <a:pt x="11019" y="2167"/>
                  <a:pt x="11083" y="2159"/>
                </a:cubicBezTo>
                <a:cubicBezTo>
                  <a:pt x="11126" y="2153"/>
                  <a:pt x="11126" y="2153"/>
                  <a:pt x="11126" y="2153"/>
                </a:cubicBezTo>
                <a:cubicBezTo>
                  <a:pt x="11178" y="2135"/>
                  <a:pt x="11178" y="2135"/>
                  <a:pt x="11178" y="2135"/>
                </a:cubicBezTo>
                <a:cubicBezTo>
                  <a:pt x="11212" y="2142"/>
                  <a:pt x="11255" y="2136"/>
                  <a:pt x="11276" y="2133"/>
                </a:cubicBezTo>
                <a:cubicBezTo>
                  <a:pt x="11352" y="2133"/>
                  <a:pt x="11417" y="2125"/>
                  <a:pt x="11472" y="2128"/>
                </a:cubicBezTo>
                <a:cubicBezTo>
                  <a:pt x="11548" y="2129"/>
                  <a:pt x="11603" y="2132"/>
                  <a:pt x="11670" y="2145"/>
                </a:cubicBezTo>
                <a:cubicBezTo>
                  <a:pt x="11549" y="2053"/>
                  <a:pt x="11958" y="2096"/>
                  <a:pt x="11937" y="2022"/>
                </a:cubicBezTo>
                <a:cubicBezTo>
                  <a:pt x="11980" y="2016"/>
                  <a:pt x="12032" y="1998"/>
                  <a:pt x="12096" y="1990"/>
                </a:cubicBezTo>
                <a:cubicBezTo>
                  <a:pt x="12139" y="1984"/>
                  <a:pt x="12203" y="1975"/>
                  <a:pt x="12240" y="2003"/>
                </a:cubicBezTo>
                <a:cubicBezTo>
                  <a:pt x="12347" y="1989"/>
                  <a:pt x="12454" y="1974"/>
                  <a:pt x="12552" y="1972"/>
                </a:cubicBezTo>
                <a:cubicBezTo>
                  <a:pt x="12659" y="1958"/>
                  <a:pt x="12759" y="1977"/>
                  <a:pt x="12869" y="1984"/>
                </a:cubicBezTo>
                <a:cubicBezTo>
                  <a:pt x="12912" y="1978"/>
                  <a:pt x="12967" y="1981"/>
                  <a:pt x="13022" y="1985"/>
                </a:cubicBezTo>
                <a:cubicBezTo>
                  <a:pt x="13046" y="2004"/>
                  <a:pt x="13068" y="2001"/>
                  <a:pt x="13089" y="1998"/>
                </a:cubicBezTo>
                <a:cubicBezTo>
                  <a:pt x="13168" y="2020"/>
                  <a:pt x="13168" y="2020"/>
                  <a:pt x="13168" y="2020"/>
                </a:cubicBezTo>
                <a:cubicBezTo>
                  <a:pt x="13269" y="2039"/>
                  <a:pt x="13369" y="2058"/>
                  <a:pt x="13461" y="2089"/>
                </a:cubicBezTo>
                <a:cubicBezTo>
                  <a:pt x="13513" y="2071"/>
                  <a:pt x="13577" y="2063"/>
                  <a:pt x="13562" y="2032"/>
                </a:cubicBezTo>
                <a:cubicBezTo>
                  <a:pt x="13629" y="2045"/>
                  <a:pt x="13687" y="2070"/>
                  <a:pt x="13745" y="2095"/>
                </a:cubicBezTo>
                <a:cubicBezTo>
                  <a:pt x="13809" y="2086"/>
                  <a:pt x="13855" y="2102"/>
                  <a:pt x="13922" y="2115"/>
                </a:cubicBezTo>
                <a:cubicBezTo>
                  <a:pt x="13950" y="2078"/>
                  <a:pt x="14008" y="2103"/>
                  <a:pt x="14048" y="2076"/>
                </a:cubicBezTo>
                <a:cubicBezTo>
                  <a:pt x="14023" y="2057"/>
                  <a:pt x="13971" y="2075"/>
                  <a:pt x="13947" y="2057"/>
                </a:cubicBezTo>
                <a:cubicBezTo>
                  <a:pt x="14066" y="2051"/>
                  <a:pt x="14243" y="2071"/>
                  <a:pt x="14414" y="2125"/>
                </a:cubicBezTo>
                <a:cubicBezTo>
                  <a:pt x="14459" y="2140"/>
                  <a:pt x="14514" y="2144"/>
                  <a:pt x="14548" y="2150"/>
                </a:cubicBezTo>
                <a:cubicBezTo>
                  <a:pt x="14593" y="2166"/>
                  <a:pt x="14630" y="2194"/>
                  <a:pt x="14675" y="2209"/>
                </a:cubicBezTo>
                <a:cubicBezTo>
                  <a:pt x="14755" y="2231"/>
                  <a:pt x="14837" y="2275"/>
                  <a:pt x="14907" y="2309"/>
                </a:cubicBezTo>
                <a:cubicBezTo>
                  <a:pt x="14925" y="2285"/>
                  <a:pt x="14968" y="2279"/>
                  <a:pt x="15023" y="2282"/>
                </a:cubicBezTo>
                <a:cubicBezTo>
                  <a:pt x="15069" y="2298"/>
                  <a:pt x="15126" y="2323"/>
                  <a:pt x="15184" y="2348"/>
                </a:cubicBezTo>
                <a:cubicBezTo>
                  <a:pt x="15248" y="2339"/>
                  <a:pt x="15325" y="2340"/>
                  <a:pt x="15401" y="2340"/>
                </a:cubicBezTo>
                <a:cubicBezTo>
                  <a:pt x="15468" y="2353"/>
                  <a:pt x="15545" y="2354"/>
                  <a:pt x="15624" y="2376"/>
                </a:cubicBezTo>
                <a:cubicBezTo>
                  <a:pt x="15779" y="2399"/>
                  <a:pt x="15938" y="2443"/>
                  <a:pt x="16096" y="2487"/>
                </a:cubicBezTo>
                <a:cubicBezTo>
                  <a:pt x="16120" y="2505"/>
                  <a:pt x="16148" y="2545"/>
                  <a:pt x="16184" y="2573"/>
                </a:cubicBezTo>
                <a:cubicBezTo>
                  <a:pt x="16166" y="2521"/>
                  <a:pt x="16352" y="2605"/>
                  <a:pt x="16452" y="2624"/>
                </a:cubicBezTo>
                <a:cubicBezTo>
                  <a:pt x="16443" y="2636"/>
                  <a:pt x="16455" y="2646"/>
                  <a:pt x="16434" y="2648"/>
                </a:cubicBezTo>
                <a:cubicBezTo>
                  <a:pt x="16467" y="2655"/>
                  <a:pt x="16491" y="2673"/>
                  <a:pt x="16537" y="2689"/>
                </a:cubicBezTo>
                <a:cubicBezTo>
                  <a:pt x="16571" y="2695"/>
                  <a:pt x="16595" y="2714"/>
                  <a:pt x="16628" y="2720"/>
                </a:cubicBezTo>
                <a:cubicBezTo>
                  <a:pt x="16698" y="2754"/>
                  <a:pt x="16756" y="2779"/>
                  <a:pt x="16814" y="2804"/>
                </a:cubicBezTo>
                <a:cubicBezTo>
                  <a:pt x="16884" y="2839"/>
                  <a:pt x="16951" y="2851"/>
                  <a:pt x="17009" y="2876"/>
                </a:cubicBezTo>
                <a:cubicBezTo>
                  <a:pt x="17066" y="2901"/>
                  <a:pt x="17112" y="2917"/>
                  <a:pt x="17179" y="2930"/>
                </a:cubicBezTo>
                <a:cubicBezTo>
                  <a:pt x="17319" y="2998"/>
                  <a:pt x="17471" y="3076"/>
                  <a:pt x="17635" y="3163"/>
                </a:cubicBezTo>
                <a:cubicBezTo>
                  <a:pt x="17787" y="3240"/>
                  <a:pt x="17936" y="3296"/>
                  <a:pt x="18052" y="3346"/>
                </a:cubicBezTo>
                <a:cubicBezTo>
                  <a:pt x="18136" y="3411"/>
                  <a:pt x="18276" y="3480"/>
                  <a:pt x="18395" y="3551"/>
                </a:cubicBezTo>
                <a:cubicBezTo>
                  <a:pt x="18534" y="3619"/>
                  <a:pt x="18653" y="3690"/>
                  <a:pt x="18735" y="3734"/>
                </a:cubicBezTo>
                <a:cubicBezTo>
                  <a:pt x="18863" y="3793"/>
                  <a:pt x="18981" y="3864"/>
                  <a:pt x="19099" y="3936"/>
                </a:cubicBezTo>
                <a:cubicBezTo>
                  <a:pt x="19148" y="3973"/>
                  <a:pt x="19206" y="3998"/>
                  <a:pt x="19263" y="4022"/>
                </a:cubicBezTo>
                <a:cubicBezTo>
                  <a:pt x="19288" y="4041"/>
                  <a:pt x="19312" y="4060"/>
                  <a:pt x="19345" y="4066"/>
                </a:cubicBezTo>
                <a:cubicBezTo>
                  <a:pt x="19370" y="4084"/>
                  <a:pt x="19382" y="4094"/>
                  <a:pt x="19415" y="4100"/>
                </a:cubicBezTo>
                <a:cubicBezTo>
                  <a:pt x="19355" y="4054"/>
                  <a:pt x="19373" y="4029"/>
                  <a:pt x="19358" y="3999"/>
                </a:cubicBezTo>
                <a:cubicBezTo>
                  <a:pt x="19416" y="4024"/>
                  <a:pt x="19434" y="4076"/>
                  <a:pt x="19492" y="4101"/>
                </a:cubicBezTo>
                <a:cubicBezTo>
                  <a:pt x="19465" y="4061"/>
                  <a:pt x="19428" y="4033"/>
                  <a:pt x="19404" y="4014"/>
                </a:cubicBezTo>
                <a:cubicBezTo>
                  <a:pt x="19389" y="3984"/>
                  <a:pt x="19365" y="3965"/>
                  <a:pt x="19362" y="3944"/>
                </a:cubicBezTo>
                <a:cubicBezTo>
                  <a:pt x="19249" y="3915"/>
                  <a:pt x="19150" y="3743"/>
                  <a:pt x="19098" y="3761"/>
                </a:cubicBezTo>
                <a:cubicBezTo>
                  <a:pt x="19040" y="3736"/>
                  <a:pt x="19044" y="3681"/>
                  <a:pt x="19017" y="3641"/>
                </a:cubicBezTo>
                <a:cubicBezTo>
                  <a:pt x="18899" y="3570"/>
                  <a:pt x="18789" y="3487"/>
                  <a:pt x="18680" y="3403"/>
                </a:cubicBezTo>
                <a:cubicBezTo>
                  <a:pt x="18808" y="3462"/>
                  <a:pt x="18844" y="3490"/>
                  <a:pt x="19006" y="3556"/>
                </a:cubicBezTo>
                <a:cubicBezTo>
                  <a:pt x="18909" y="3482"/>
                  <a:pt x="18800" y="3398"/>
                  <a:pt x="18690" y="3315"/>
                </a:cubicBezTo>
                <a:cubicBezTo>
                  <a:pt x="18654" y="3287"/>
                  <a:pt x="18630" y="3268"/>
                  <a:pt x="18606" y="3250"/>
                </a:cubicBezTo>
                <a:cubicBezTo>
                  <a:pt x="18560" y="3234"/>
                  <a:pt x="18536" y="3216"/>
                  <a:pt x="18499" y="3188"/>
                </a:cubicBezTo>
                <a:cubicBezTo>
                  <a:pt x="18451" y="3151"/>
                  <a:pt x="18381" y="3117"/>
                  <a:pt x="18320" y="3070"/>
                </a:cubicBezTo>
                <a:cubicBezTo>
                  <a:pt x="18250" y="3036"/>
                  <a:pt x="18190" y="2990"/>
                  <a:pt x="18120" y="2955"/>
                </a:cubicBezTo>
                <a:cubicBezTo>
                  <a:pt x="18050" y="2921"/>
                  <a:pt x="17989" y="2875"/>
                  <a:pt x="17919" y="2841"/>
                </a:cubicBezTo>
                <a:cubicBezTo>
                  <a:pt x="17849" y="2807"/>
                  <a:pt x="17780" y="2772"/>
                  <a:pt x="17710" y="2738"/>
                </a:cubicBezTo>
                <a:cubicBezTo>
                  <a:pt x="17640" y="2704"/>
                  <a:pt x="17561" y="2682"/>
                  <a:pt x="17503" y="2657"/>
                </a:cubicBezTo>
                <a:cubicBezTo>
                  <a:pt x="17445" y="2632"/>
                  <a:pt x="17409" y="2604"/>
                  <a:pt x="17369" y="2555"/>
                </a:cubicBezTo>
                <a:cubicBezTo>
                  <a:pt x="17360" y="2567"/>
                  <a:pt x="17351" y="2579"/>
                  <a:pt x="17363" y="2589"/>
                </a:cubicBezTo>
                <a:cubicBezTo>
                  <a:pt x="17305" y="2564"/>
                  <a:pt x="17247" y="2539"/>
                  <a:pt x="17190" y="2514"/>
                </a:cubicBezTo>
                <a:cubicBezTo>
                  <a:pt x="17145" y="2422"/>
                  <a:pt x="16879" y="2392"/>
                  <a:pt x="16757" y="2376"/>
                </a:cubicBezTo>
                <a:cubicBezTo>
                  <a:pt x="16709" y="2339"/>
                  <a:pt x="16809" y="2358"/>
                  <a:pt x="16864" y="2361"/>
                </a:cubicBezTo>
                <a:cubicBezTo>
                  <a:pt x="16819" y="2346"/>
                  <a:pt x="16746" y="2290"/>
                  <a:pt x="16755" y="2278"/>
                </a:cubicBezTo>
                <a:cubicBezTo>
                  <a:pt x="16856" y="2297"/>
                  <a:pt x="16871" y="2328"/>
                  <a:pt x="16947" y="2328"/>
                </a:cubicBezTo>
                <a:cubicBezTo>
                  <a:pt x="16920" y="2289"/>
                  <a:pt x="16837" y="2321"/>
                  <a:pt x="16819" y="2269"/>
                </a:cubicBezTo>
                <a:cubicBezTo>
                  <a:pt x="16740" y="2247"/>
                  <a:pt x="16777" y="2275"/>
                  <a:pt x="16719" y="2250"/>
                </a:cubicBezTo>
                <a:cubicBezTo>
                  <a:pt x="16697" y="2253"/>
                  <a:pt x="16664" y="2247"/>
                  <a:pt x="16640" y="2228"/>
                </a:cubicBezTo>
                <a:cubicBezTo>
                  <a:pt x="16658" y="2204"/>
                  <a:pt x="16747" y="2214"/>
                  <a:pt x="16756" y="2202"/>
                </a:cubicBezTo>
                <a:cubicBezTo>
                  <a:pt x="16768" y="2211"/>
                  <a:pt x="16792" y="2229"/>
                  <a:pt x="16814" y="2227"/>
                </a:cubicBezTo>
                <a:cubicBezTo>
                  <a:pt x="16750" y="2235"/>
                  <a:pt x="16932" y="2298"/>
                  <a:pt x="17002" y="2332"/>
                </a:cubicBezTo>
                <a:cubicBezTo>
                  <a:pt x="17026" y="2351"/>
                  <a:pt x="17005" y="2353"/>
                  <a:pt x="17041" y="2381"/>
                </a:cubicBezTo>
                <a:cubicBezTo>
                  <a:pt x="17133" y="2413"/>
                  <a:pt x="17188" y="2416"/>
                  <a:pt x="17243" y="2420"/>
                </a:cubicBezTo>
                <a:cubicBezTo>
                  <a:pt x="17288" y="2435"/>
                  <a:pt x="17355" y="2448"/>
                  <a:pt x="17425" y="2482"/>
                </a:cubicBezTo>
                <a:cubicBezTo>
                  <a:pt x="17428" y="2504"/>
                  <a:pt x="17279" y="2447"/>
                  <a:pt x="17224" y="2444"/>
                </a:cubicBezTo>
                <a:cubicBezTo>
                  <a:pt x="17294" y="2478"/>
                  <a:pt x="17434" y="2546"/>
                  <a:pt x="17416" y="2494"/>
                </a:cubicBezTo>
                <a:cubicBezTo>
                  <a:pt x="17501" y="2559"/>
                  <a:pt x="17583" y="2603"/>
                  <a:pt x="17686" y="2643"/>
                </a:cubicBezTo>
                <a:cubicBezTo>
                  <a:pt x="17790" y="2684"/>
                  <a:pt x="17881" y="2715"/>
                  <a:pt x="17975" y="2768"/>
                </a:cubicBezTo>
                <a:cubicBezTo>
                  <a:pt x="17936" y="2719"/>
                  <a:pt x="17878" y="2694"/>
                  <a:pt x="17820" y="2669"/>
                </a:cubicBezTo>
                <a:cubicBezTo>
                  <a:pt x="17787" y="2662"/>
                  <a:pt x="17741" y="2647"/>
                  <a:pt x="17717" y="2628"/>
                </a:cubicBezTo>
                <a:cubicBezTo>
                  <a:pt x="17683" y="2622"/>
                  <a:pt x="17650" y="2615"/>
                  <a:pt x="17626" y="2597"/>
                </a:cubicBezTo>
                <a:cubicBezTo>
                  <a:pt x="17647" y="2594"/>
                  <a:pt x="17681" y="2600"/>
                  <a:pt x="17726" y="2616"/>
                </a:cubicBezTo>
                <a:cubicBezTo>
                  <a:pt x="17760" y="2622"/>
                  <a:pt x="17805" y="2638"/>
                  <a:pt x="17842" y="2666"/>
                </a:cubicBezTo>
                <a:cubicBezTo>
                  <a:pt x="17924" y="2709"/>
                  <a:pt x="18006" y="2753"/>
                  <a:pt x="18057" y="2811"/>
                </a:cubicBezTo>
                <a:cubicBezTo>
                  <a:pt x="18206" y="2868"/>
                  <a:pt x="18358" y="2945"/>
                  <a:pt x="18482" y="3059"/>
                </a:cubicBezTo>
                <a:cubicBezTo>
                  <a:pt x="18540" y="3084"/>
                  <a:pt x="18598" y="3109"/>
                  <a:pt x="18646" y="3146"/>
                </a:cubicBezTo>
                <a:cubicBezTo>
                  <a:pt x="18704" y="3171"/>
                  <a:pt x="18765" y="3217"/>
                  <a:pt x="18823" y="3242"/>
                </a:cubicBezTo>
                <a:cubicBezTo>
                  <a:pt x="18920" y="3317"/>
                  <a:pt x="19038" y="3388"/>
                  <a:pt x="19135" y="3462"/>
                </a:cubicBezTo>
                <a:cubicBezTo>
                  <a:pt x="19232" y="3536"/>
                  <a:pt x="19341" y="3620"/>
                  <a:pt x="19438" y="3694"/>
                </a:cubicBezTo>
                <a:cubicBezTo>
                  <a:pt x="19486" y="3731"/>
                  <a:pt x="19535" y="3768"/>
                  <a:pt x="19596" y="3814"/>
                </a:cubicBezTo>
                <a:cubicBezTo>
                  <a:pt x="19644" y="3851"/>
                  <a:pt x="19693" y="3888"/>
                  <a:pt x="19741" y="3925"/>
                </a:cubicBezTo>
                <a:cubicBezTo>
                  <a:pt x="19723" y="3873"/>
                  <a:pt x="19675" y="3836"/>
                  <a:pt x="19648" y="3796"/>
                </a:cubicBezTo>
                <a:cubicBezTo>
                  <a:pt x="19608" y="3747"/>
                  <a:pt x="19560" y="3710"/>
                  <a:pt x="19542" y="3658"/>
                </a:cubicBezTo>
                <a:cubicBezTo>
                  <a:pt x="19436" y="3596"/>
                  <a:pt x="19348" y="3510"/>
                  <a:pt x="19279" y="3399"/>
                </a:cubicBezTo>
                <a:cubicBezTo>
                  <a:pt x="19233" y="3383"/>
                  <a:pt x="19258" y="3402"/>
                  <a:pt x="19224" y="3395"/>
                </a:cubicBezTo>
                <a:cubicBezTo>
                  <a:pt x="19179" y="3303"/>
                  <a:pt x="19088" y="3272"/>
                  <a:pt x="19025" y="3204"/>
                </a:cubicBezTo>
                <a:cubicBezTo>
                  <a:pt x="18997" y="3164"/>
                  <a:pt x="19055" y="3189"/>
                  <a:pt x="19113" y="3214"/>
                </a:cubicBezTo>
                <a:cubicBezTo>
                  <a:pt x="19025" y="3128"/>
                  <a:pt x="18919" y="3066"/>
                  <a:pt x="18834" y="3001"/>
                </a:cubicBezTo>
                <a:cubicBezTo>
                  <a:pt x="18771" y="2933"/>
                  <a:pt x="18889" y="3005"/>
                  <a:pt x="18850" y="2955"/>
                </a:cubicBezTo>
                <a:cubicBezTo>
                  <a:pt x="18726" y="2841"/>
                  <a:pt x="18616" y="2834"/>
                  <a:pt x="18449" y="2726"/>
                </a:cubicBezTo>
                <a:cubicBezTo>
                  <a:pt x="18419" y="2664"/>
                  <a:pt x="18629" y="2767"/>
                  <a:pt x="18699" y="2801"/>
                </a:cubicBezTo>
                <a:cubicBezTo>
                  <a:pt x="18675" y="2783"/>
                  <a:pt x="18647" y="2743"/>
                  <a:pt x="18623" y="2724"/>
                </a:cubicBezTo>
                <a:cubicBezTo>
                  <a:pt x="18611" y="2715"/>
                  <a:pt x="18626" y="2746"/>
                  <a:pt x="18626" y="2746"/>
                </a:cubicBezTo>
                <a:cubicBezTo>
                  <a:pt x="18556" y="2711"/>
                  <a:pt x="18517" y="2662"/>
                  <a:pt x="18474" y="2668"/>
                </a:cubicBezTo>
                <a:cubicBezTo>
                  <a:pt x="18447" y="2628"/>
                  <a:pt x="18471" y="2647"/>
                  <a:pt x="18444" y="2607"/>
                </a:cubicBezTo>
                <a:cubicBezTo>
                  <a:pt x="18304" y="2538"/>
                  <a:pt x="18186" y="2467"/>
                  <a:pt x="18065" y="2374"/>
                </a:cubicBezTo>
                <a:cubicBezTo>
                  <a:pt x="18019" y="2359"/>
                  <a:pt x="18010" y="2371"/>
                  <a:pt x="18037" y="2411"/>
                </a:cubicBezTo>
                <a:cubicBezTo>
                  <a:pt x="17982" y="2407"/>
                  <a:pt x="17946" y="2379"/>
                  <a:pt x="17900" y="2364"/>
                </a:cubicBezTo>
                <a:cubicBezTo>
                  <a:pt x="17882" y="2312"/>
                  <a:pt x="17879" y="2290"/>
                  <a:pt x="17886" y="2257"/>
                </a:cubicBezTo>
                <a:cubicBezTo>
                  <a:pt x="17922" y="2284"/>
                  <a:pt x="17968" y="2300"/>
                  <a:pt x="18013" y="2316"/>
                </a:cubicBezTo>
                <a:cubicBezTo>
                  <a:pt x="18050" y="2344"/>
                  <a:pt x="18108" y="2368"/>
                  <a:pt x="18153" y="2384"/>
                </a:cubicBezTo>
                <a:cubicBezTo>
                  <a:pt x="18245" y="2415"/>
                  <a:pt x="18324" y="2437"/>
                  <a:pt x="18367" y="2432"/>
                </a:cubicBezTo>
                <a:cubicBezTo>
                  <a:pt x="18461" y="2484"/>
                  <a:pt x="18461" y="2484"/>
                  <a:pt x="18461" y="2484"/>
                </a:cubicBezTo>
                <a:cubicBezTo>
                  <a:pt x="18485" y="2503"/>
                  <a:pt x="18509" y="2521"/>
                  <a:pt x="18534" y="2540"/>
                </a:cubicBezTo>
                <a:cubicBezTo>
                  <a:pt x="18603" y="2574"/>
                  <a:pt x="18652" y="2611"/>
                  <a:pt x="18722" y="2645"/>
                </a:cubicBezTo>
                <a:cubicBezTo>
                  <a:pt x="18831" y="2729"/>
                  <a:pt x="18949" y="2800"/>
                  <a:pt x="19037" y="2886"/>
                </a:cubicBezTo>
                <a:cubicBezTo>
                  <a:pt x="19016" y="2813"/>
                  <a:pt x="19165" y="2946"/>
                  <a:pt x="19252" y="3032"/>
                </a:cubicBezTo>
                <a:cubicBezTo>
                  <a:pt x="19267" y="3063"/>
                  <a:pt x="19165" y="2946"/>
                  <a:pt x="19110" y="2942"/>
                </a:cubicBezTo>
                <a:cubicBezTo>
                  <a:pt x="19188" y="3041"/>
                  <a:pt x="19322" y="3066"/>
                  <a:pt x="19419" y="3140"/>
                </a:cubicBezTo>
                <a:cubicBezTo>
                  <a:pt x="19471" y="3199"/>
                  <a:pt x="19352" y="3127"/>
                  <a:pt x="19449" y="3202"/>
                </a:cubicBezTo>
                <a:cubicBezTo>
                  <a:pt x="19501" y="3184"/>
                  <a:pt x="19735" y="3381"/>
                  <a:pt x="19837" y="3498"/>
                </a:cubicBezTo>
                <a:cubicBezTo>
                  <a:pt x="19965" y="3557"/>
                  <a:pt x="20068" y="3674"/>
                  <a:pt x="20204" y="3798"/>
                </a:cubicBezTo>
                <a:cubicBezTo>
                  <a:pt x="20256" y="3780"/>
                  <a:pt x="20101" y="3681"/>
                  <a:pt x="20062" y="3632"/>
                </a:cubicBezTo>
                <a:cubicBezTo>
                  <a:pt x="20122" y="3678"/>
                  <a:pt x="20241" y="3749"/>
                  <a:pt x="20353" y="3854"/>
                </a:cubicBezTo>
                <a:cubicBezTo>
                  <a:pt x="20465" y="3959"/>
                  <a:pt x="20567" y="4076"/>
                  <a:pt x="20658" y="4184"/>
                </a:cubicBezTo>
                <a:cubicBezTo>
                  <a:pt x="20740" y="4227"/>
                  <a:pt x="20882" y="4393"/>
                  <a:pt x="20999" y="4541"/>
                </a:cubicBezTo>
                <a:cubicBezTo>
                  <a:pt x="21063" y="4609"/>
                  <a:pt x="21136" y="4664"/>
                  <a:pt x="21187" y="4723"/>
                </a:cubicBezTo>
                <a:cubicBezTo>
                  <a:pt x="21248" y="4769"/>
                  <a:pt x="21284" y="4797"/>
                  <a:pt x="21305" y="4794"/>
                </a:cubicBezTo>
                <a:cubicBezTo>
                  <a:pt x="21411" y="4932"/>
                  <a:pt x="21490" y="4955"/>
                  <a:pt x="21559" y="5065"/>
                </a:cubicBezTo>
                <a:cubicBezTo>
                  <a:pt x="21541" y="5089"/>
                  <a:pt x="21486" y="5010"/>
                  <a:pt x="21468" y="5034"/>
                </a:cubicBezTo>
                <a:cubicBezTo>
                  <a:pt x="21504" y="5062"/>
                  <a:pt x="21531" y="5102"/>
                  <a:pt x="21568" y="5129"/>
                </a:cubicBezTo>
                <a:cubicBezTo>
                  <a:pt x="21595" y="5169"/>
                  <a:pt x="21631" y="5197"/>
                  <a:pt x="21667" y="5225"/>
                </a:cubicBezTo>
                <a:cubicBezTo>
                  <a:pt x="21719" y="5283"/>
                  <a:pt x="21782" y="5351"/>
                  <a:pt x="21831" y="5388"/>
                </a:cubicBezTo>
                <a:cubicBezTo>
                  <a:pt x="21943" y="5493"/>
                  <a:pt x="22027" y="5558"/>
                  <a:pt x="22080" y="5540"/>
                </a:cubicBezTo>
                <a:cubicBezTo>
                  <a:pt x="22038" y="5469"/>
                  <a:pt x="21975" y="5325"/>
                  <a:pt x="22021" y="5341"/>
                </a:cubicBezTo>
                <a:cubicBezTo>
                  <a:pt x="21976" y="5249"/>
                  <a:pt x="21907" y="5138"/>
                  <a:pt x="21852" y="5058"/>
                </a:cubicBezTo>
                <a:cubicBezTo>
                  <a:pt x="21795" y="4957"/>
                  <a:pt x="21763" y="4874"/>
                  <a:pt x="21778" y="4828"/>
                </a:cubicBezTo>
                <a:cubicBezTo>
                  <a:pt x="21684" y="4776"/>
                  <a:pt x="21600" y="4634"/>
                  <a:pt x="21557" y="4640"/>
                </a:cubicBezTo>
                <a:cubicBezTo>
                  <a:pt x="21560" y="4662"/>
                  <a:pt x="21597" y="4689"/>
                  <a:pt x="21621" y="4708"/>
                </a:cubicBezTo>
                <a:cubicBezTo>
                  <a:pt x="21627" y="4751"/>
                  <a:pt x="21599" y="4711"/>
                  <a:pt x="21551" y="4674"/>
                </a:cubicBezTo>
                <a:cubicBezTo>
                  <a:pt x="21530" y="4600"/>
                  <a:pt x="21503" y="4560"/>
                  <a:pt x="21464" y="4511"/>
                </a:cubicBezTo>
                <a:cubicBezTo>
                  <a:pt x="21434" y="4450"/>
                  <a:pt x="21468" y="4456"/>
                  <a:pt x="21507" y="4505"/>
                </a:cubicBezTo>
                <a:cubicBezTo>
                  <a:pt x="21492" y="4475"/>
                  <a:pt x="21489" y="4453"/>
                  <a:pt x="21465" y="4435"/>
                </a:cubicBezTo>
                <a:cubicBezTo>
                  <a:pt x="21453" y="4425"/>
                  <a:pt x="21441" y="4416"/>
                  <a:pt x="21419" y="4419"/>
                </a:cubicBezTo>
                <a:cubicBezTo>
                  <a:pt x="21399" y="4345"/>
                  <a:pt x="21323" y="4268"/>
                  <a:pt x="21232" y="4161"/>
                </a:cubicBezTo>
                <a:cubicBezTo>
                  <a:pt x="21145" y="4074"/>
                  <a:pt x="21045" y="3979"/>
                  <a:pt x="20960" y="3914"/>
                </a:cubicBezTo>
                <a:cubicBezTo>
                  <a:pt x="20891" y="3803"/>
                  <a:pt x="20791" y="3708"/>
                  <a:pt x="20682" y="3624"/>
                </a:cubicBezTo>
                <a:cubicBezTo>
                  <a:pt x="20658" y="3606"/>
                  <a:pt x="20634" y="3587"/>
                  <a:pt x="20609" y="3569"/>
                </a:cubicBezTo>
                <a:cubicBezTo>
                  <a:pt x="20573" y="3541"/>
                  <a:pt x="20549" y="3522"/>
                  <a:pt x="20524" y="3504"/>
                </a:cubicBezTo>
                <a:cubicBezTo>
                  <a:pt x="20464" y="3457"/>
                  <a:pt x="20406" y="3433"/>
                  <a:pt x="20345" y="3386"/>
                </a:cubicBezTo>
                <a:cubicBezTo>
                  <a:pt x="20333" y="3377"/>
                  <a:pt x="20331" y="3355"/>
                  <a:pt x="20331" y="3355"/>
                </a:cubicBezTo>
                <a:cubicBezTo>
                  <a:pt x="20453" y="3372"/>
                  <a:pt x="20640" y="3554"/>
                  <a:pt x="20758" y="3625"/>
                </a:cubicBezTo>
                <a:cubicBezTo>
                  <a:pt x="20753" y="3582"/>
                  <a:pt x="20704" y="3545"/>
                  <a:pt x="20699" y="3502"/>
                </a:cubicBezTo>
                <a:cubicBezTo>
                  <a:pt x="20520" y="3385"/>
                  <a:pt x="20398" y="3292"/>
                  <a:pt x="20274" y="3178"/>
                </a:cubicBezTo>
                <a:cubicBezTo>
                  <a:pt x="20250" y="3159"/>
                  <a:pt x="20214" y="3131"/>
                  <a:pt x="20189" y="3113"/>
                </a:cubicBezTo>
                <a:cubicBezTo>
                  <a:pt x="20153" y="3085"/>
                  <a:pt x="20117" y="3057"/>
                  <a:pt x="20080" y="3029"/>
                </a:cubicBezTo>
                <a:cubicBezTo>
                  <a:pt x="20020" y="2983"/>
                  <a:pt x="19947" y="2927"/>
                  <a:pt x="19874" y="2872"/>
                </a:cubicBezTo>
                <a:cubicBezTo>
                  <a:pt x="19862" y="2863"/>
                  <a:pt x="19884" y="2860"/>
                  <a:pt x="19859" y="2841"/>
                </a:cubicBezTo>
                <a:cubicBezTo>
                  <a:pt x="19981" y="2934"/>
                  <a:pt x="20160" y="3051"/>
                  <a:pt x="20239" y="3073"/>
                </a:cubicBezTo>
                <a:cubicBezTo>
                  <a:pt x="20209" y="3012"/>
                  <a:pt x="20142" y="2999"/>
                  <a:pt x="20112" y="2938"/>
                </a:cubicBezTo>
                <a:cubicBezTo>
                  <a:pt x="20118" y="2981"/>
                  <a:pt x="20057" y="2934"/>
                  <a:pt x="20006" y="2876"/>
                </a:cubicBezTo>
                <a:cubicBezTo>
                  <a:pt x="20008" y="2897"/>
                  <a:pt x="19999" y="2910"/>
                  <a:pt x="19966" y="2903"/>
                </a:cubicBezTo>
                <a:cubicBezTo>
                  <a:pt x="19926" y="2854"/>
                  <a:pt x="19842" y="2789"/>
                  <a:pt x="19759" y="2746"/>
                </a:cubicBezTo>
                <a:cubicBezTo>
                  <a:pt x="19699" y="2699"/>
                  <a:pt x="19629" y="2665"/>
                  <a:pt x="19635" y="2708"/>
                </a:cubicBezTo>
                <a:cubicBezTo>
                  <a:pt x="19577" y="2683"/>
                  <a:pt x="19650" y="2662"/>
                  <a:pt x="19559" y="2631"/>
                </a:cubicBezTo>
                <a:cubicBezTo>
                  <a:pt x="19556" y="2609"/>
                  <a:pt x="19641" y="2674"/>
                  <a:pt x="19623" y="2622"/>
                </a:cubicBezTo>
                <a:cubicBezTo>
                  <a:pt x="19551" y="2567"/>
                  <a:pt x="19462" y="2557"/>
                  <a:pt x="19477" y="2587"/>
                </a:cubicBezTo>
                <a:cubicBezTo>
                  <a:pt x="19419" y="2562"/>
                  <a:pt x="19447" y="2526"/>
                  <a:pt x="19420" y="2486"/>
                </a:cubicBezTo>
                <a:cubicBezTo>
                  <a:pt x="19302" y="2415"/>
                  <a:pt x="19353" y="2473"/>
                  <a:pt x="19274" y="2451"/>
                </a:cubicBezTo>
                <a:cubicBezTo>
                  <a:pt x="19225" y="2414"/>
                  <a:pt x="19232" y="2381"/>
                  <a:pt x="19268" y="2408"/>
                </a:cubicBezTo>
                <a:cubicBezTo>
                  <a:pt x="19193" y="2331"/>
                  <a:pt x="19189" y="2386"/>
                  <a:pt x="19155" y="2380"/>
                </a:cubicBezTo>
                <a:cubicBezTo>
                  <a:pt x="19140" y="2349"/>
                  <a:pt x="19068" y="2294"/>
                  <a:pt x="19086" y="2269"/>
                </a:cubicBezTo>
                <a:cubicBezTo>
                  <a:pt x="19132" y="2285"/>
                  <a:pt x="19180" y="2322"/>
                  <a:pt x="19226" y="2338"/>
                </a:cubicBezTo>
                <a:cubicBezTo>
                  <a:pt x="19138" y="2251"/>
                  <a:pt x="19050" y="2242"/>
                  <a:pt x="19043" y="2275"/>
                </a:cubicBezTo>
                <a:cubicBezTo>
                  <a:pt x="18983" y="2229"/>
                  <a:pt x="18910" y="2173"/>
                  <a:pt x="18852" y="2148"/>
                </a:cubicBezTo>
                <a:cubicBezTo>
                  <a:pt x="18782" y="2114"/>
                  <a:pt x="18725" y="2089"/>
                  <a:pt x="18658" y="2076"/>
                </a:cubicBezTo>
                <a:cubicBezTo>
                  <a:pt x="18582" y="1999"/>
                  <a:pt x="18698" y="2049"/>
                  <a:pt x="18661" y="2021"/>
                </a:cubicBezTo>
                <a:cubicBezTo>
                  <a:pt x="18752" y="2053"/>
                  <a:pt x="18825" y="2108"/>
                  <a:pt x="18907" y="2152"/>
                </a:cubicBezTo>
                <a:cubicBezTo>
                  <a:pt x="18844" y="2084"/>
                  <a:pt x="18862" y="2060"/>
                  <a:pt x="18966" y="2100"/>
                </a:cubicBezTo>
                <a:cubicBezTo>
                  <a:pt x="18927" y="2051"/>
                  <a:pt x="18869" y="2026"/>
                  <a:pt x="18850" y="2050"/>
                </a:cubicBezTo>
                <a:cubicBezTo>
                  <a:pt x="18847" y="2029"/>
                  <a:pt x="18835" y="2020"/>
                  <a:pt x="18811" y="2001"/>
                </a:cubicBezTo>
                <a:cubicBezTo>
                  <a:pt x="18787" y="1983"/>
                  <a:pt x="18763" y="1964"/>
                  <a:pt x="18760" y="1943"/>
                </a:cubicBezTo>
                <a:cubicBezTo>
                  <a:pt x="18635" y="1905"/>
                  <a:pt x="18538" y="1831"/>
                  <a:pt x="18383" y="1732"/>
                </a:cubicBezTo>
                <a:cubicBezTo>
                  <a:pt x="18368" y="1701"/>
                  <a:pt x="18520" y="1779"/>
                  <a:pt x="18526" y="1822"/>
                </a:cubicBezTo>
                <a:cubicBezTo>
                  <a:pt x="18550" y="1840"/>
                  <a:pt x="18547" y="1819"/>
                  <a:pt x="18535" y="1809"/>
                </a:cubicBezTo>
                <a:cubicBezTo>
                  <a:pt x="18547" y="1819"/>
                  <a:pt x="18569" y="1816"/>
                  <a:pt x="18581" y="1825"/>
                </a:cubicBezTo>
                <a:cubicBezTo>
                  <a:pt x="18517" y="1757"/>
                  <a:pt x="18426" y="1726"/>
                  <a:pt x="18344" y="1683"/>
                </a:cubicBezTo>
                <a:cubicBezTo>
                  <a:pt x="18317" y="1643"/>
                  <a:pt x="18372" y="1646"/>
                  <a:pt x="18345" y="1606"/>
                </a:cubicBezTo>
                <a:cubicBezTo>
                  <a:pt x="18290" y="1603"/>
                  <a:pt x="18299" y="1590"/>
                  <a:pt x="18208" y="1559"/>
                </a:cubicBezTo>
                <a:cubicBezTo>
                  <a:pt x="18135" y="1504"/>
                  <a:pt x="18169" y="1510"/>
                  <a:pt x="18141" y="1470"/>
                </a:cubicBezTo>
                <a:cubicBezTo>
                  <a:pt x="18084" y="1445"/>
                  <a:pt x="18086" y="1466"/>
                  <a:pt x="18053" y="1460"/>
                </a:cubicBezTo>
                <a:cubicBezTo>
                  <a:pt x="18004" y="1423"/>
                  <a:pt x="18072" y="1436"/>
                  <a:pt x="17999" y="1380"/>
                </a:cubicBezTo>
                <a:cubicBezTo>
                  <a:pt x="17929" y="1346"/>
                  <a:pt x="17871" y="1321"/>
                  <a:pt x="17801" y="1287"/>
                </a:cubicBezTo>
                <a:cubicBezTo>
                  <a:pt x="17743" y="1262"/>
                  <a:pt x="17683" y="1216"/>
                  <a:pt x="17625" y="1191"/>
                </a:cubicBezTo>
                <a:cubicBezTo>
                  <a:pt x="17586" y="1141"/>
                  <a:pt x="17671" y="1206"/>
                  <a:pt x="17747" y="1207"/>
                </a:cubicBezTo>
                <a:cubicBezTo>
                  <a:pt x="17699" y="1170"/>
                  <a:pt x="17610" y="1160"/>
                  <a:pt x="17571" y="1111"/>
                </a:cubicBezTo>
                <a:cubicBezTo>
                  <a:pt x="17562" y="1123"/>
                  <a:pt x="17504" y="1098"/>
                  <a:pt x="17528" y="1116"/>
                </a:cubicBezTo>
                <a:cubicBezTo>
                  <a:pt x="17458" y="1082"/>
                  <a:pt x="17376" y="1039"/>
                  <a:pt x="17306" y="1005"/>
                </a:cubicBezTo>
                <a:cubicBezTo>
                  <a:pt x="17215" y="973"/>
                  <a:pt x="17145" y="939"/>
                  <a:pt x="17054" y="908"/>
                </a:cubicBezTo>
                <a:cubicBezTo>
                  <a:pt x="16892" y="842"/>
                  <a:pt x="16731" y="777"/>
                  <a:pt x="16582" y="721"/>
                </a:cubicBezTo>
                <a:cubicBezTo>
                  <a:pt x="16548" y="714"/>
                  <a:pt x="16585" y="742"/>
                  <a:pt x="16609" y="761"/>
                </a:cubicBezTo>
                <a:cubicBezTo>
                  <a:pt x="16542" y="748"/>
                  <a:pt x="16487" y="744"/>
                  <a:pt x="16441" y="729"/>
                </a:cubicBezTo>
                <a:cubicBezTo>
                  <a:pt x="16421" y="655"/>
                  <a:pt x="16308" y="627"/>
                  <a:pt x="16183" y="589"/>
                </a:cubicBezTo>
                <a:cubicBezTo>
                  <a:pt x="16049" y="563"/>
                  <a:pt x="15906" y="550"/>
                  <a:pt x="15824" y="507"/>
                </a:cubicBezTo>
                <a:cubicBezTo>
                  <a:pt x="15864" y="479"/>
                  <a:pt x="15952" y="489"/>
                  <a:pt x="16041" y="499"/>
                </a:cubicBezTo>
                <a:cubicBezTo>
                  <a:pt x="16086" y="515"/>
                  <a:pt x="16132" y="530"/>
                  <a:pt x="16187" y="534"/>
                </a:cubicBezTo>
                <a:cubicBezTo>
                  <a:pt x="16245" y="559"/>
                  <a:pt x="16290" y="575"/>
                  <a:pt x="16345" y="578"/>
                </a:cubicBezTo>
                <a:cubicBezTo>
                  <a:pt x="16287" y="553"/>
                  <a:pt x="16242" y="537"/>
                  <a:pt x="16196" y="522"/>
                </a:cubicBezTo>
                <a:cubicBezTo>
                  <a:pt x="16150" y="506"/>
                  <a:pt x="16117" y="500"/>
                  <a:pt x="16102" y="469"/>
                </a:cubicBezTo>
                <a:cubicBezTo>
                  <a:pt x="16047" y="466"/>
                  <a:pt x="16004" y="471"/>
                  <a:pt x="15959" y="456"/>
                </a:cubicBezTo>
                <a:cubicBezTo>
                  <a:pt x="15901" y="431"/>
                  <a:pt x="15922" y="428"/>
                  <a:pt x="15898" y="409"/>
                </a:cubicBezTo>
                <a:cubicBezTo>
                  <a:pt x="15965" y="422"/>
                  <a:pt x="16041" y="423"/>
                  <a:pt x="16090" y="460"/>
                </a:cubicBezTo>
                <a:cubicBezTo>
                  <a:pt x="16063" y="420"/>
                  <a:pt x="16145" y="463"/>
                  <a:pt x="16176" y="448"/>
                </a:cubicBezTo>
                <a:cubicBezTo>
                  <a:pt x="16088" y="362"/>
                  <a:pt x="15944" y="425"/>
                  <a:pt x="15856" y="339"/>
                </a:cubicBezTo>
                <a:cubicBezTo>
                  <a:pt x="15801" y="335"/>
                  <a:pt x="15737" y="344"/>
                  <a:pt x="15682" y="340"/>
                </a:cubicBezTo>
                <a:cubicBezTo>
                  <a:pt x="15627" y="337"/>
                  <a:pt x="15563" y="346"/>
                  <a:pt x="15520" y="351"/>
                </a:cubicBezTo>
                <a:cubicBezTo>
                  <a:pt x="15438" y="308"/>
                  <a:pt x="15480" y="302"/>
                  <a:pt x="15535" y="306"/>
                </a:cubicBezTo>
                <a:cubicBezTo>
                  <a:pt x="15484" y="247"/>
                  <a:pt x="15386" y="249"/>
                  <a:pt x="15316" y="215"/>
                </a:cubicBezTo>
                <a:cubicBezTo>
                  <a:pt x="15331" y="246"/>
                  <a:pt x="15301" y="261"/>
                  <a:pt x="15200" y="242"/>
                </a:cubicBezTo>
                <a:cubicBezTo>
                  <a:pt x="15246" y="257"/>
                  <a:pt x="15301" y="261"/>
                  <a:pt x="15337" y="289"/>
                </a:cubicBezTo>
                <a:cubicBezTo>
                  <a:pt x="15261" y="288"/>
                  <a:pt x="15181" y="266"/>
                  <a:pt x="15112" y="232"/>
                </a:cubicBezTo>
                <a:cubicBezTo>
                  <a:pt x="15035" y="231"/>
                  <a:pt x="14959" y="231"/>
                  <a:pt x="14882" y="230"/>
                </a:cubicBezTo>
                <a:cubicBezTo>
                  <a:pt x="14855" y="190"/>
                  <a:pt x="14935" y="212"/>
                  <a:pt x="14788" y="177"/>
                </a:cubicBezTo>
                <a:cubicBezTo>
                  <a:pt x="14685" y="137"/>
                  <a:pt x="14850" y="147"/>
                  <a:pt x="14758" y="116"/>
                </a:cubicBezTo>
                <a:cubicBezTo>
                  <a:pt x="14700" y="167"/>
                  <a:pt x="14584" y="118"/>
                  <a:pt x="14434" y="138"/>
                </a:cubicBezTo>
                <a:cubicBezTo>
                  <a:pt x="14288" y="103"/>
                  <a:pt x="14154" y="77"/>
                  <a:pt x="14017" y="30"/>
                </a:cubicBezTo>
                <a:cubicBezTo>
                  <a:pt x="13903" y="78"/>
                  <a:pt x="13760" y="65"/>
                  <a:pt x="13598" y="76"/>
                </a:cubicBezTo>
                <a:cubicBezTo>
                  <a:pt x="13507" y="45"/>
                  <a:pt x="13693" y="52"/>
                  <a:pt x="13669" y="34"/>
                </a:cubicBezTo>
                <a:cubicBezTo>
                  <a:pt x="13559" y="27"/>
                  <a:pt x="13440" y="32"/>
                  <a:pt x="13354" y="43"/>
                </a:cubicBezTo>
                <a:cubicBezTo>
                  <a:pt x="13247" y="58"/>
                  <a:pt x="13164" y="91"/>
                  <a:pt x="13112" y="109"/>
                </a:cubicBezTo>
                <a:cubicBezTo>
                  <a:pt x="13322" y="135"/>
                  <a:pt x="13412" y="68"/>
                  <a:pt x="13552" y="60"/>
                </a:cubicBezTo>
                <a:cubicBezTo>
                  <a:pt x="13589" y="88"/>
                  <a:pt x="13589" y="88"/>
                  <a:pt x="13558" y="103"/>
                </a:cubicBezTo>
                <a:cubicBezTo>
                  <a:pt x="13625" y="116"/>
                  <a:pt x="13720" y="92"/>
                  <a:pt x="13674" y="77"/>
                </a:cubicBezTo>
                <a:cubicBezTo>
                  <a:pt x="13720" y="92"/>
                  <a:pt x="13766" y="108"/>
                  <a:pt x="13842" y="108"/>
                </a:cubicBezTo>
                <a:cubicBezTo>
                  <a:pt x="13918" y="109"/>
                  <a:pt x="13985" y="122"/>
                  <a:pt x="14062" y="122"/>
                </a:cubicBezTo>
                <a:cubicBezTo>
                  <a:pt x="14215" y="124"/>
                  <a:pt x="14379" y="134"/>
                  <a:pt x="14507" y="193"/>
                </a:cubicBezTo>
                <a:cubicBezTo>
                  <a:pt x="14421" y="205"/>
                  <a:pt x="14281" y="213"/>
                  <a:pt x="14147" y="187"/>
                </a:cubicBezTo>
                <a:cubicBezTo>
                  <a:pt x="14003" y="174"/>
                  <a:pt x="13869" y="148"/>
                  <a:pt x="13747" y="132"/>
                </a:cubicBezTo>
                <a:cubicBezTo>
                  <a:pt x="13664" y="165"/>
                  <a:pt x="13545" y="170"/>
                  <a:pt x="13402" y="157"/>
                </a:cubicBezTo>
                <a:cubicBezTo>
                  <a:pt x="13368" y="150"/>
                  <a:pt x="13347" y="153"/>
                  <a:pt x="13304" y="159"/>
                </a:cubicBezTo>
                <a:cubicBezTo>
                  <a:pt x="13270" y="153"/>
                  <a:pt x="13237" y="146"/>
                  <a:pt x="13194" y="152"/>
                </a:cubicBezTo>
                <a:cubicBezTo>
                  <a:pt x="13127" y="139"/>
                  <a:pt x="13038" y="129"/>
                  <a:pt x="12962" y="129"/>
                </a:cubicBezTo>
                <a:cubicBezTo>
                  <a:pt x="13057" y="105"/>
                  <a:pt x="13118" y="75"/>
                  <a:pt x="13134" y="29"/>
                </a:cubicBezTo>
                <a:cubicBezTo>
                  <a:pt x="13061" y="50"/>
                  <a:pt x="13015" y="35"/>
                  <a:pt x="12941" y="55"/>
                </a:cubicBezTo>
                <a:cubicBezTo>
                  <a:pt x="12847" y="3"/>
                  <a:pt x="12771" y="2"/>
                  <a:pt x="12697" y="23"/>
                </a:cubicBezTo>
                <a:cubicBezTo>
                  <a:pt x="12621" y="22"/>
                  <a:pt x="12557" y="31"/>
                  <a:pt x="12465" y="0"/>
                </a:cubicBezTo>
                <a:cubicBezTo>
                  <a:pt x="12239" y="19"/>
                  <a:pt x="12315" y="20"/>
                  <a:pt x="12111" y="36"/>
                </a:cubicBezTo>
                <a:cubicBezTo>
                  <a:pt x="12165" y="40"/>
                  <a:pt x="12101" y="49"/>
                  <a:pt x="12125" y="67"/>
                </a:cubicBezTo>
                <a:cubicBezTo>
                  <a:pt x="12061" y="76"/>
                  <a:pt x="11994" y="63"/>
                  <a:pt x="11942" y="81"/>
                </a:cubicBezTo>
                <a:cubicBezTo>
                  <a:pt x="11841" y="62"/>
                  <a:pt x="11970" y="44"/>
                  <a:pt x="12037" y="57"/>
                </a:cubicBezTo>
                <a:cubicBezTo>
                  <a:pt x="12010" y="17"/>
                  <a:pt x="11753" y="52"/>
                  <a:pt x="11746" y="85"/>
                </a:cubicBezTo>
                <a:cubicBezTo>
                  <a:pt x="11704" y="91"/>
                  <a:pt x="11661" y="97"/>
                  <a:pt x="11606" y="93"/>
                </a:cubicBezTo>
                <a:cubicBezTo>
                  <a:pt x="11563" y="99"/>
                  <a:pt x="11529" y="93"/>
                  <a:pt x="11484" y="77"/>
                </a:cubicBezTo>
                <a:cubicBezTo>
                  <a:pt x="11343" y="85"/>
                  <a:pt x="11211" y="158"/>
                  <a:pt x="11089" y="141"/>
                </a:cubicBezTo>
                <a:cubicBezTo>
                  <a:pt x="10998" y="110"/>
                  <a:pt x="11145" y="68"/>
                  <a:pt x="11216" y="26"/>
                </a:cubicBezTo>
                <a:cubicBezTo>
                  <a:pt x="11044" y="49"/>
                  <a:pt x="10974" y="91"/>
                  <a:pt x="10747" y="111"/>
                </a:cubicBezTo>
                <a:cubicBezTo>
                  <a:pt x="10659" y="101"/>
                  <a:pt x="10711" y="83"/>
                  <a:pt x="10604" y="98"/>
                </a:cubicBezTo>
                <a:cubicBezTo>
                  <a:pt x="10533" y="140"/>
                  <a:pt x="10757" y="99"/>
                  <a:pt x="10674" y="132"/>
                </a:cubicBezTo>
                <a:cubicBezTo>
                  <a:pt x="10738" y="123"/>
                  <a:pt x="10814" y="124"/>
                  <a:pt x="10888" y="103"/>
                </a:cubicBezTo>
                <a:cubicBezTo>
                  <a:pt x="10900" y="112"/>
                  <a:pt x="10900" y="112"/>
                  <a:pt x="10912" y="121"/>
                </a:cubicBezTo>
                <a:cubicBezTo>
                  <a:pt x="10934" y="119"/>
                  <a:pt x="10955" y="116"/>
                  <a:pt x="11019" y="107"/>
                </a:cubicBezTo>
                <a:cubicBezTo>
                  <a:pt x="11043" y="126"/>
                  <a:pt x="11001" y="131"/>
                  <a:pt x="10970" y="146"/>
                </a:cubicBezTo>
                <a:cubicBezTo>
                  <a:pt x="10906" y="155"/>
                  <a:pt x="10857" y="118"/>
                  <a:pt x="10793" y="127"/>
                </a:cubicBezTo>
                <a:cubicBezTo>
                  <a:pt x="10796" y="148"/>
                  <a:pt x="10744" y="166"/>
                  <a:pt x="10765" y="163"/>
                </a:cubicBezTo>
                <a:cubicBezTo>
                  <a:pt x="10691" y="184"/>
                  <a:pt x="10615" y="183"/>
                  <a:pt x="10539" y="183"/>
                </a:cubicBezTo>
                <a:cubicBezTo>
                  <a:pt x="10505" y="176"/>
                  <a:pt x="10527" y="173"/>
                  <a:pt x="10579" y="155"/>
                </a:cubicBezTo>
                <a:cubicBezTo>
                  <a:pt x="10622" y="150"/>
                  <a:pt x="10603" y="174"/>
                  <a:pt x="10646" y="168"/>
                </a:cubicBezTo>
                <a:cubicBezTo>
                  <a:pt x="10655" y="156"/>
                  <a:pt x="10695" y="129"/>
                  <a:pt x="10628" y="116"/>
                </a:cubicBezTo>
                <a:cubicBezTo>
                  <a:pt x="10545" y="149"/>
                  <a:pt x="10484" y="179"/>
                  <a:pt x="10398" y="191"/>
                </a:cubicBezTo>
                <a:cubicBezTo>
                  <a:pt x="10315" y="224"/>
                  <a:pt x="10242" y="244"/>
                  <a:pt x="10168" y="265"/>
                </a:cubicBezTo>
                <a:cubicBezTo>
                  <a:pt x="10095" y="286"/>
                  <a:pt x="10021" y="307"/>
                  <a:pt x="9948" y="328"/>
                </a:cubicBezTo>
                <a:cubicBezTo>
                  <a:pt x="9874" y="348"/>
                  <a:pt x="9801" y="369"/>
                  <a:pt x="9718" y="402"/>
                </a:cubicBezTo>
                <a:cubicBezTo>
                  <a:pt x="9684" y="396"/>
                  <a:pt x="9651" y="389"/>
                  <a:pt x="9672" y="387"/>
                </a:cubicBezTo>
                <a:cubicBezTo>
                  <a:pt x="9653" y="411"/>
                  <a:pt x="9424" y="485"/>
                  <a:pt x="9276" y="527"/>
                </a:cubicBezTo>
                <a:cubicBezTo>
                  <a:pt x="9240" y="499"/>
                  <a:pt x="9491" y="422"/>
                  <a:pt x="9479" y="413"/>
                </a:cubicBezTo>
                <a:cubicBezTo>
                  <a:pt x="9537" y="437"/>
                  <a:pt x="9599" y="407"/>
                  <a:pt x="9501" y="410"/>
                </a:cubicBezTo>
                <a:cubicBezTo>
                  <a:pt x="9436" y="418"/>
                  <a:pt x="9375" y="448"/>
                  <a:pt x="9311" y="457"/>
                </a:cubicBezTo>
                <a:cubicBezTo>
                  <a:pt x="9280" y="472"/>
                  <a:pt x="9259" y="475"/>
                  <a:pt x="9228" y="490"/>
                </a:cubicBezTo>
                <a:cubicBezTo>
                  <a:pt x="9197" y="505"/>
                  <a:pt x="9176" y="508"/>
                  <a:pt x="9145" y="523"/>
                </a:cubicBezTo>
                <a:cubicBezTo>
                  <a:pt x="9029" y="550"/>
                  <a:pt x="8925" y="585"/>
                  <a:pt x="8830" y="609"/>
                </a:cubicBezTo>
                <a:cubicBezTo>
                  <a:pt x="8750" y="587"/>
                  <a:pt x="9057" y="513"/>
                  <a:pt x="9042" y="482"/>
                </a:cubicBezTo>
                <a:cubicBezTo>
                  <a:pt x="8956" y="494"/>
                  <a:pt x="8935" y="497"/>
                  <a:pt x="8885" y="536"/>
                </a:cubicBezTo>
                <a:cubicBezTo>
                  <a:pt x="8821" y="545"/>
                  <a:pt x="8726" y="568"/>
                  <a:pt x="8643" y="601"/>
                </a:cubicBezTo>
                <a:cubicBezTo>
                  <a:pt x="8539" y="637"/>
                  <a:pt x="8447" y="682"/>
                  <a:pt x="8343" y="718"/>
                </a:cubicBezTo>
                <a:cubicBezTo>
                  <a:pt x="8251" y="763"/>
                  <a:pt x="8146" y="799"/>
                  <a:pt x="8054" y="844"/>
                </a:cubicBezTo>
                <a:cubicBezTo>
                  <a:pt x="7962" y="889"/>
                  <a:pt x="7891" y="932"/>
                  <a:pt x="7809" y="965"/>
                </a:cubicBezTo>
                <a:cubicBezTo>
                  <a:pt x="7744" y="973"/>
                  <a:pt x="7981" y="865"/>
                  <a:pt x="7843" y="895"/>
                </a:cubicBezTo>
                <a:cubicBezTo>
                  <a:pt x="7818" y="952"/>
                  <a:pt x="7714" y="988"/>
                  <a:pt x="7621" y="1033"/>
                </a:cubicBezTo>
                <a:cubicBezTo>
                  <a:pt x="7686" y="1025"/>
                  <a:pt x="7759" y="1004"/>
                  <a:pt x="7821" y="974"/>
                </a:cubicBezTo>
                <a:cubicBezTo>
                  <a:pt x="7821" y="974"/>
                  <a:pt x="7811" y="986"/>
                  <a:pt x="7833" y="983"/>
                </a:cubicBezTo>
                <a:cubicBezTo>
                  <a:pt x="7784" y="1022"/>
                  <a:pt x="7710" y="1043"/>
                  <a:pt x="7646" y="1052"/>
                </a:cubicBezTo>
                <a:cubicBezTo>
                  <a:pt x="7615" y="1067"/>
                  <a:pt x="7584" y="1082"/>
                  <a:pt x="7554" y="1097"/>
                </a:cubicBezTo>
                <a:cubicBezTo>
                  <a:pt x="7523" y="1112"/>
                  <a:pt x="7492" y="1127"/>
                  <a:pt x="7461" y="1142"/>
                </a:cubicBezTo>
                <a:cubicBezTo>
                  <a:pt x="7421" y="1169"/>
                  <a:pt x="7440" y="1145"/>
                  <a:pt x="7397" y="1151"/>
                </a:cubicBezTo>
                <a:cubicBezTo>
                  <a:pt x="7308" y="1217"/>
                  <a:pt x="7201" y="1232"/>
                  <a:pt x="7112" y="1298"/>
                </a:cubicBezTo>
                <a:cubicBezTo>
                  <a:pt x="7069" y="1304"/>
                  <a:pt x="7057" y="1295"/>
                  <a:pt x="7075" y="1270"/>
                </a:cubicBezTo>
                <a:cubicBezTo>
                  <a:pt x="7023" y="1288"/>
                  <a:pt x="6986" y="1337"/>
                  <a:pt x="6931" y="1334"/>
                </a:cubicBezTo>
                <a:cubicBezTo>
                  <a:pt x="6891" y="1361"/>
                  <a:pt x="6912" y="1358"/>
                  <a:pt x="6934" y="1355"/>
                </a:cubicBezTo>
                <a:cubicBezTo>
                  <a:pt x="6750" y="1445"/>
                  <a:pt x="6596" y="1520"/>
                  <a:pt x="6433" y="1608"/>
                </a:cubicBezTo>
                <a:cubicBezTo>
                  <a:pt x="6283" y="1704"/>
                  <a:pt x="6129" y="1779"/>
                  <a:pt x="5948" y="1891"/>
                </a:cubicBezTo>
                <a:cubicBezTo>
                  <a:pt x="5926" y="1894"/>
                  <a:pt x="5935" y="1882"/>
                  <a:pt x="5985" y="1843"/>
                </a:cubicBezTo>
                <a:cubicBezTo>
                  <a:pt x="5954" y="1858"/>
                  <a:pt x="5923" y="1873"/>
                  <a:pt x="5893" y="1888"/>
                </a:cubicBezTo>
                <a:cubicBezTo>
                  <a:pt x="5862" y="1903"/>
                  <a:pt x="5843" y="1927"/>
                  <a:pt x="5813" y="1942"/>
                </a:cubicBezTo>
                <a:cubicBezTo>
                  <a:pt x="5714" y="2021"/>
                  <a:pt x="5868" y="1946"/>
                  <a:pt x="5790" y="2021"/>
                </a:cubicBezTo>
                <a:cubicBezTo>
                  <a:pt x="5695" y="2045"/>
                  <a:pt x="5606" y="2112"/>
                  <a:pt x="5520" y="2199"/>
                </a:cubicBezTo>
                <a:cubicBezTo>
                  <a:pt x="5468" y="2217"/>
                  <a:pt x="5505" y="2169"/>
                  <a:pt x="5422" y="2202"/>
                </a:cubicBezTo>
                <a:cubicBezTo>
                  <a:pt x="5394" y="2238"/>
                  <a:pt x="5458" y="2230"/>
                  <a:pt x="5418" y="2257"/>
                </a:cubicBezTo>
                <a:cubicBezTo>
                  <a:pt x="5314" y="2293"/>
                  <a:pt x="5350" y="2320"/>
                  <a:pt x="5212" y="2426"/>
                </a:cubicBezTo>
                <a:cubicBezTo>
                  <a:pt x="5160" y="2444"/>
                  <a:pt x="5188" y="2408"/>
                  <a:pt x="5114" y="2429"/>
                </a:cubicBezTo>
                <a:cubicBezTo>
                  <a:pt x="5108" y="2462"/>
                  <a:pt x="5108" y="2462"/>
                  <a:pt x="5150" y="2456"/>
                </a:cubicBezTo>
                <a:cubicBezTo>
                  <a:pt x="5092" y="2508"/>
                  <a:pt x="5000" y="2553"/>
                  <a:pt x="4920" y="2607"/>
                </a:cubicBezTo>
                <a:cubicBezTo>
                  <a:pt x="4828" y="2652"/>
                  <a:pt x="4766" y="2683"/>
                  <a:pt x="4751" y="2652"/>
                </a:cubicBezTo>
                <a:cubicBezTo>
                  <a:pt x="4597" y="2803"/>
                  <a:pt x="4905" y="2577"/>
                  <a:pt x="4824" y="2707"/>
                </a:cubicBezTo>
                <a:cubicBezTo>
                  <a:pt x="4753" y="2750"/>
                  <a:pt x="4772" y="2725"/>
                  <a:pt x="4680" y="2770"/>
                </a:cubicBezTo>
                <a:cubicBezTo>
                  <a:pt x="4615" y="2856"/>
                  <a:pt x="4501" y="2904"/>
                  <a:pt x="4488" y="2971"/>
                </a:cubicBezTo>
                <a:cubicBezTo>
                  <a:pt x="4448" y="2998"/>
                  <a:pt x="4411" y="3047"/>
                  <a:pt x="4371" y="3074"/>
                </a:cubicBezTo>
                <a:cubicBezTo>
                  <a:pt x="4340" y="3089"/>
                  <a:pt x="4300" y="3116"/>
                  <a:pt x="4288" y="3107"/>
                </a:cubicBezTo>
                <a:cubicBezTo>
                  <a:pt x="4260" y="3143"/>
                  <a:pt x="4232" y="3180"/>
                  <a:pt x="4214" y="3204"/>
                </a:cubicBezTo>
                <a:cubicBezTo>
                  <a:pt x="4287" y="3183"/>
                  <a:pt x="4220" y="3170"/>
                  <a:pt x="4303" y="3137"/>
                </a:cubicBezTo>
                <a:cubicBezTo>
                  <a:pt x="4287" y="3183"/>
                  <a:pt x="4220" y="3247"/>
                  <a:pt x="4130" y="3313"/>
                </a:cubicBezTo>
                <a:cubicBezTo>
                  <a:pt x="4093" y="3362"/>
                  <a:pt x="4044" y="3401"/>
                  <a:pt x="3995" y="3441"/>
                </a:cubicBezTo>
                <a:cubicBezTo>
                  <a:pt x="3957" y="3489"/>
                  <a:pt x="3908" y="3529"/>
                  <a:pt x="3880" y="3565"/>
                </a:cubicBezTo>
                <a:cubicBezTo>
                  <a:pt x="3896" y="3519"/>
                  <a:pt x="3862" y="3513"/>
                  <a:pt x="3940" y="3437"/>
                </a:cubicBezTo>
                <a:cubicBezTo>
                  <a:pt x="3798" y="3522"/>
                  <a:pt x="3831" y="3604"/>
                  <a:pt x="3726" y="3717"/>
                </a:cubicBezTo>
                <a:cubicBezTo>
                  <a:pt x="3674" y="3734"/>
                  <a:pt x="3624" y="3774"/>
                  <a:pt x="3597" y="3810"/>
                </a:cubicBezTo>
                <a:cubicBezTo>
                  <a:pt x="3559" y="3859"/>
                  <a:pt x="3534" y="3917"/>
                  <a:pt x="3506" y="3953"/>
                </a:cubicBezTo>
                <a:cubicBezTo>
                  <a:pt x="3384" y="4013"/>
                  <a:pt x="3321" y="4120"/>
                  <a:pt x="3226" y="4220"/>
                </a:cubicBezTo>
                <a:cubicBezTo>
                  <a:pt x="3183" y="4226"/>
                  <a:pt x="3300" y="4123"/>
                  <a:pt x="3316" y="4077"/>
                </a:cubicBezTo>
                <a:cubicBezTo>
                  <a:pt x="3276" y="4104"/>
                  <a:pt x="3338" y="3998"/>
                  <a:pt x="3298" y="4025"/>
                </a:cubicBezTo>
                <a:cubicBezTo>
                  <a:pt x="3273" y="4083"/>
                  <a:pt x="3226" y="4144"/>
                  <a:pt x="3180" y="4204"/>
                </a:cubicBezTo>
                <a:cubicBezTo>
                  <a:pt x="3134" y="4265"/>
                  <a:pt x="3099" y="4335"/>
                  <a:pt x="3074" y="4393"/>
                </a:cubicBezTo>
                <a:cubicBezTo>
                  <a:pt x="3043" y="4408"/>
                  <a:pt x="3028" y="4454"/>
                  <a:pt x="2948" y="4508"/>
                </a:cubicBezTo>
                <a:cubicBezTo>
                  <a:pt x="2896" y="4526"/>
                  <a:pt x="3127" y="4299"/>
                  <a:pt x="2976" y="4395"/>
                </a:cubicBezTo>
                <a:cubicBezTo>
                  <a:pt x="3001" y="4337"/>
                  <a:pt x="3075" y="4317"/>
                  <a:pt x="3097" y="4237"/>
                </a:cubicBezTo>
                <a:cubicBezTo>
                  <a:pt x="3036" y="4267"/>
                  <a:pt x="2951" y="4453"/>
                  <a:pt x="2924" y="4413"/>
                </a:cubicBezTo>
                <a:cubicBezTo>
                  <a:pt x="2890" y="4483"/>
                  <a:pt x="2831" y="4535"/>
                  <a:pt x="2769" y="4641"/>
                </a:cubicBezTo>
                <a:cubicBezTo>
                  <a:pt x="2742" y="4601"/>
                  <a:pt x="2686" y="4751"/>
                  <a:pt x="2596" y="4817"/>
                </a:cubicBezTo>
                <a:cubicBezTo>
                  <a:pt x="2537" y="4945"/>
                  <a:pt x="2441" y="5045"/>
                  <a:pt x="2370" y="5164"/>
                </a:cubicBezTo>
                <a:cubicBezTo>
                  <a:pt x="2382" y="5173"/>
                  <a:pt x="2403" y="5170"/>
                  <a:pt x="2431" y="5134"/>
                </a:cubicBezTo>
                <a:cubicBezTo>
                  <a:pt x="2462" y="5119"/>
                  <a:pt x="2490" y="5082"/>
                  <a:pt x="2496" y="5049"/>
                </a:cubicBezTo>
                <a:cubicBezTo>
                  <a:pt x="2520" y="5067"/>
                  <a:pt x="2483" y="5116"/>
                  <a:pt x="2446" y="5164"/>
                </a:cubicBezTo>
                <a:cubicBezTo>
                  <a:pt x="2409" y="5213"/>
                  <a:pt x="2372" y="5262"/>
                  <a:pt x="2344" y="5298"/>
                </a:cubicBezTo>
                <a:cubicBezTo>
                  <a:pt x="2310" y="5292"/>
                  <a:pt x="2335" y="5234"/>
                  <a:pt x="2354" y="5210"/>
                </a:cubicBezTo>
                <a:cubicBezTo>
                  <a:pt x="2320" y="5203"/>
                  <a:pt x="2274" y="5264"/>
                  <a:pt x="2250" y="5245"/>
                </a:cubicBezTo>
                <a:cubicBezTo>
                  <a:pt x="2298" y="5282"/>
                  <a:pt x="2190" y="5373"/>
                  <a:pt x="2152" y="5498"/>
                </a:cubicBezTo>
                <a:cubicBezTo>
                  <a:pt x="2214" y="5468"/>
                  <a:pt x="2205" y="5404"/>
                  <a:pt x="2267" y="5374"/>
                </a:cubicBezTo>
                <a:cubicBezTo>
                  <a:pt x="2220" y="5435"/>
                  <a:pt x="2198" y="5514"/>
                  <a:pt x="2127" y="5556"/>
                </a:cubicBezTo>
                <a:cubicBezTo>
                  <a:pt x="2096" y="5571"/>
                  <a:pt x="2146" y="5532"/>
                  <a:pt x="2152" y="5498"/>
                </a:cubicBezTo>
                <a:cubicBezTo>
                  <a:pt x="2122" y="5513"/>
                  <a:pt x="2084" y="5562"/>
                  <a:pt x="2091" y="5528"/>
                </a:cubicBezTo>
                <a:cubicBezTo>
                  <a:pt x="2032" y="5580"/>
                  <a:pt x="2109" y="5581"/>
                  <a:pt x="2038" y="5623"/>
                </a:cubicBezTo>
                <a:cubicBezTo>
                  <a:pt x="2059" y="5620"/>
                  <a:pt x="2111" y="5602"/>
                  <a:pt x="2077" y="5672"/>
                </a:cubicBezTo>
                <a:cubicBezTo>
                  <a:pt x="2024" y="5766"/>
                  <a:pt x="2065" y="5663"/>
                  <a:pt x="2006" y="5714"/>
                </a:cubicBezTo>
                <a:cubicBezTo>
                  <a:pt x="1993" y="5781"/>
                  <a:pt x="2003" y="5769"/>
                  <a:pt x="2024" y="5766"/>
                </a:cubicBezTo>
                <a:cubicBezTo>
                  <a:pt x="2008" y="5812"/>
                  <a:pt x="1978" y="5827"/>
                  <a:pt x="1962" y="5873"/>
                </a:cubicBezTo>
                <a:cubicBezTo>
                  <a:pt x="1885" y="5949"/>
                  <a:pt x="1960" y="5775"/>
                  <a:pt x="1892" y="5839"/>
                </a:cubicBezTo>
                <a:cubicBezTo>
                  <a:pt x="1895" y="5860"/>
                  <a:pt x="1891" y="5915"/>
                  <a:pt x="1913" y="5912"/>
                </a:cubicBezTo>
                <a:cubicBezTo>
                  <a:pt x="1890" y="5991"/>
                  <a:pt x="1817" y="6012"/>
                  <a:pt x="1798" y="6113"/>
                </a:cubicBezTo>
                <a:cubicBezTo>
                  <a:pt x="1739" y="6164"/>
                  <a:pt x="1745" y="6131"/>
                  <a:pt x="1708" y="6180"/>
                </a:cubicBezTo>
                <a:cubicBezTo>
                  <a:pt x="1677" y="6271"/>
                  <a:pt x="1612" y="6356"/>
                  <a:pt x="1556" y="6429"/>
                </a:cubicBezTo>
                <a:cubicBezTo>
                  <a:pt x="1577" y="6503"/>
                  <a:pt x="1474" y="6636"/>
                  <a:pt x="1424" y="6752"/>
                </a:cubicBezTo>
                <a:cubicBezTo>
                  <a:pt x="1387" y="6801"/>
                  <a:pt x="1462" y="6627"/>
                  <a:pt x="1388" y="6724"/>
                </a:cubicBezTo>
                <a:cubicBezTo>
                  <a:pt x="1381" y="6834"/>
                  <a:pt x="1306" y="6931"/>
                  <a:pt x="1247" y="7059"/>
                </a:cubicBezTo>
                <a:cubicBezTo>
                  <a:pt x="1215" y="7151"/>
                  <a:pt x="1287" y="7032"/>
                  <a:pt x="1265" y="7111"/>
                </a:cubicBezTo>
                <a:cubicBezTo>
                  <a:pt x="1240" y="7169"/>
                  <a:pt x="1240" y="7169"/>
                  <a:pt x="1228" y="7160"/>
                </a:cubicBezTo>
                <a:cubicBezTo>
                  <a:pt x="1206" y="7163"/>
                  <a:pt x="1194" y="7154"/>
                  <a:pt x="1178" y="7199"/>
                </a:cubicBezTo>
                <a:cubicBezTo>
                  <a:pt x="1153" y="7257"/>
                  <a:pt x="1135" y="7282"/>
                  <a:pt x="1159" y="7300"/>
                </a:cubicBezTo>
                <a:cubicBezTo>
                  <a:pt x="1082" y="7376"/>
                  <a:pt x="1032" y="7492"/>
                  <a:pt x="1003" y="7605"/>
                </a:cubicBezTo>
                <a:cubicBezTo>
                  <a:pt x="987" y="7650"/>
                  <a:pt x="974" y="7717"/>
                  <a:pt x="959" y="7763"/>
                </a:cubicBezTo>
                <a:cubicBezTo>
                  <a:pt x="933" y="7821"/>
                  <a:pt x="908" y="7879"/>
                  <a:pt x="881" y="7915"/>
                </a:cubicBezTo>
                <a:cubicBezTo>
                  <a:pt x="892" y="8001"/>
                  <a:pt x="867" y="8059"/>
                  <a:pt x="832" y="8205"/>
                </a:cubicBezTo>
                <a:cubicBezTo>
                  <a:pt x="825" y="8239"/>
                  <a:pt x="795" y="8254"/>
                  <a:pt x="763" y="8345"/>
                </a:cubicBezTo>
                <a:cubicBezTo>
                  <a:pt x="742" y="8348"/>
                  <a:pt x="748" y="8315"/>
                  <a:pt x="764" y="8269"/>
                </a:cubicBezTo>
                <a:cubicBezTo>
                  <a:pt x="773" y="8257"/>
                  <a:pt x="780" y="8223"/>
                  <a:pt x="789" y="8211"/>
                </a:cubicBezTo>
                <a:cubicBezTo>
                  <a:pt x="786" y="8190"/>
                  <a:pt x="805" y="8165"/>
                  <a:pt x="793" y="8156"/>
                </a:cubicBezTo>
                <a:cubicBezTo>
                  <a:pt x="767" y="8214"/>
                  <a:pt x="742" y="8272"/>
                  <a:pt x="739" y="8327"/>
                </a:cubicBezTo>
                <a:cubicBezTo>
                  <a:pt x="714" y="8385"/>
                  <a:pt x="710" y="8440"/>
                  <a:pt x="706" y="8495"/>
                </a:cubicBezTo>
                <a:cubicBezTo>
                  <a:pt x="666" y="8598"/>
                  <a:pt x="669" y="8543"/>
                  <a:pt x="611" y="8595"/>
                </a:cubicBezTo>
                <a:cubicBezTo>
                  <a:pt x="601" y="8683"/>
                  <a:pt x="563" y="8732"/>
                  <a:pt x="591" y="8772"/>
                </a:cubicBezTo>
                <a:cubicBezTo>
                  <a:pt x="572" y="8796"/>
                  <a:pt x="553" y="8821"/>
                  <a:pt x="535" y="8845"/>
                </a:cubicBezTo>
                <a:cubicBezTo>
                  <a:pt x="587" y="8827"/>
                  <a:pt x="520" y="9065"/>
                  <a:pt x="465" y="9138"/>
                </a:cubicBezTo>
                <a:cubicBezTo>
                  <a:pt x="476" y="9224"/>
                  <a:pt x="439" y="9272"/>
                  <a:pt x="410" y="9385"/>
                </a:cubicBezTo>
                <a:cubicBezTo>
                  <a:pt x="412" y="9483"/>
                  <a:pt x="419" y="9373"/>
                  <a:pt x="438" y="9349"/>
                </a:cubicBezTo>
                <a:cubicBezTo>
                  <a:pt x="446" y="9413"/>
                  <a:pt x="419" y="9449"/>
                  <a:pt x="415" y="9504"/>
                </a:cubicBezTo>
                <a:cubicBezTo>
                  <a:pt x="371" y="9587"/>
                  <a:pt x="384" y="9519"/>
                  <a:pt x="369" y="9489"/>
                </a:cubicBezTo>
                <a:cubicBezTo>
                  <a:pt x="338" y="9580"/>
                  <a:pt x="318" y="9681"/>
                  <a:pt x="263" y="9754"/>
                </a:cubicBezTo>
                <a:cubicBezTo>
                  <a:pt x="260" y="9732"/>
                  <a:pt x="257" y="9711"/>
                  <a:pt x="276" y="9687"/>
                </a:cubicBezTo>
                <a:cubicBezTo>
                  <a:pt x="254" y="9689"/>
                  <a:pt x="229" y="9747"/>
                  <a:pt x="216" y="9815"/>
                </a:cubicBezTo>
                <a:cubicBezTo>
                  <a:pt x="203" y="9882"/>
                  <a:pt x="190" y="9949"/>
                  <a:pt x="187" y="10004"/>
                </a:cubicBezTo>
                <a:cubicBezTo>
                  <a:pt x="225" y="9879"/>
                  <a:pt x="240" y="9833"/>
                  <a:pt x="268" y="9797"/>
                </a:cubicBezTo>
                <a:cubicBezTo>
                  <a:pt x="284" y="9751"/>
                  <a:pt x="312" y="9714"/>
                  <a:pt x="341" y="9602"/>
                </a:cubicBezTo>
                <a:cubicBezTo>
                  <a:pt x="347" y="9819"/>
                  <a:pt x="250" y="9821"/>
                  <a:pt x="239" y="9986"/>
                </a:cubicBezTo>
                <a:cubicBezTo>
                  <a:pt x="260" y="9983"/>
                  <a:pt x="317" y="9834"/>
                  <a:pt x="332" y="9864"/>
                </a:cubicBezTo>
                <a:cubicBezTo>
                  <a:pt x="307" y="9922"/>
                  <a:pt x="284" y="10078"/>
                  <a:pt x="244" y="10105"/>
                </a:cubicBezTo>
                <a:cubicBezTo>
                  <a:pt x="264" y="10179"/>
                  <a:pt x="276" y="10188"/>
                  <a:pt x="306" y="10249"/>
                </a:cubicBezTo>
                <a:cubicBezTo>
                  <a:pt x="258" y="10212"/>
                  <a:pt x="241" y="10334"/>
                  <a:pt x="207" y="10404"/>
                </a:cubicBezTo>
                <a:cubicBezTo>
                  <a:pt x="179" y="10441"/>
                  <a:pt x="183" y="10310"/>
                  <a:pt x="161" y="10389"/>
                </a:cubicBezTo>
                <a:cubicBezTo>
                  <a:pt x="167" y="10432"/>
                  <a:pt x="170" y="10453"/>
                  <a:pt x="191" y="10450"/>
                </a:cubicBezTo>
                <a:cubicBezTo>
                  <a:pt x="188" y="10505"/>
                  <a:pt x="156" y="10597"/>
                  <a:pt x="193" y="10548"/>
                </a:cubicBezTo>
                <a:cubicBezTo>
                  <a:pt x="180" y="10615"/>
                  <a:pt x="155" y="10673"/>
                  <a:pt x="142" y="10740"/>
                </a:cubicBezTo>
                <a:cubicBezTo>
                  <a:pt x="109" y="10734"/>
                  <a:pt x="169" y="10529"/>
                  <a:pt x="120" y="10569"/>
                </a:cubicBezTo>
                <a:cubicBezTo>
                  <a:pt x="116" y="10624"/>
                  <a:pt x="117" y="10798"/>
                  <a:pt x="104" y="10942"/>
                </a:cubicBezTo>
                <a:cubicBezTo>
                  <a:pt x="90" y="11085"/>
                  <a:pt x="83" y="11195"/>
                  <a:pt x="53" y="11134"/>
                </a:cubicBezTo>
                <a:cubicBezTo>
                  <a:pt x="40" y="11201"/>
                  <a:pt x="60" y="11275"/>
                  <a:pt x="35" y="11332"/>
                </a:cubicBezTo>
                <a:cubicBezTo>
                  <a:pt x="65" y="11394"/>
                  <a:pt x="55" y="11482"/>
                  <a:pt x="45" y="11571"/>
                </a:cubicBezTo>
                <a:cubicBezTo>
                  <a:pt x="47" y="11669"/>
                  <a:pt x="49" y="11767"/>
                  <a:pt x="82" y="11849"/>
                </a:cubicBezTo>
                <a:cubicBezTo>
                  <a:pt x="33" y="11889"/>
                  <a:pt x="52" y="12039"/>
                  <a:pt x="22" y="11977"/>
                </a:cubicBezTo>
                <a:cubicBezTo>
                  <a:pt x="0" y="12057"/>
                  <a:pt x="52" y="12039"/>
                  <a:pt x="54" y="12137"/>
                </a:cubicBezTo>
                <a:cubicBezTo>
                  <a:pt x="46" y="12323"/>
                  <a:pt x="35" y="12488"/>
                  <a:pt x="70" y="12669"/>
                </a:cubicBezTo>
                <a:cubicBezTo>
                  <a:pt x="40" y="12684"/>
                  <a:pt x="59" y="12834"/>
                  <a:pt x="84" y="12852"/>
                </a:cubicBezTo>
                <a:cubicBezTo>
                  <a:pt x="49" y="12922"/>
                  <a:pt x="79" y="12984"/>
                  <a:pt x="66" y="13051"/>
                </a:cubicBezTo>
                <a:cubicBezTo>
                  <a:pt x="85" y="13026"/>
                  <a:pt x="70" y="12996"/>
                  <a:pt x="110" y="12969"/>
                </a:cubicBezTo>
                <a:cubicBezTo>
                  <a:pt x="121" y="13054"/>
                  <a:pt x="102" y="13155"/>
                  <a:pt x="74" y="13191"/>
                </a:cubicBezTo>
                <a:cubicBezTo>
                  <a:pt x="79" y="13311"/>
                  <a:pt x="125" y="13250"/>
                  <a:pt x="93" y="13418"/>
                </a:cubicBezTo>
                <a:cubicBezTo>
                  <a:pt x="105" y="13427"/>
                  <a:pt x="112" y="13393"/>
                  <a:pt x="129" y="13446"/>
                </a:cubicBezTo>
                <a:cubicBezTo>
                  <a:pt x="121" y="13381"/>
                  <a:pt x="115" y="13338"/>
                  <a:pt x="110" y="13296"/>
                </a:cubicBezTo>
                <a:cubicBezTo>
                  <a:pt x="113" y="13241"/>
                  <a:pt x="129" y="13195"/>
                  <a:pt x="123" y="13152"/>
                </a:cubicBezTo>
                <a:cubicBezTo>
                  <a:pt x="128" y="13271"/>
                  <a:pt x="128" y="13271"/>
                  <a:pt x="128" y="13271"/>
                </a:cubicBezTo>
                <a:cubicBezTo>
                  <a:pt x="134" y="13314"/>
                  <a:pt x="139" y="13357"/>
                  <a:pt x="145" y="13400"/>
                </a:cubicBezTo>
                <a:cubicBezTo>
                  <a:pt x="144" y="13476"/>
                  <a:pt x="156" y="13562"/>
                  <a:pt x="167" y="13648"/>
                </a:cubicBezTo>
                <a:cubicBezTo>
                  <a:pt x="158" y="13660"/>
                  <a:pt x="155" y="13638"/>
                  <a:pt x="158" y="13660"/>
                </a:cubicBezTo>
                <a:cubicBezTo>
                  <a:pt x="137" y="13586"/>
                  <a:pt x="151" y="13443"/>
                  <a:pt x="96" y="13439"/>
                </a:cubicBezTo>
                <a:cubicBezTo>
                  <a:pt x="101" y="13558"/>
                  <a:pt x="158" y="13660"/>
                  <a:pt x="135" y="13816"/>
                </a:cubicBezTo>
                <a:cubicBezTo>
                  <a:pt x="150" y="13846"/>
                  <a:pt x="165" y="13877"/>
                  <a:pt x="158" y="13910"/>
                </a:cubicBezTo>
                <a:cubicBezTo>
                  <a:pt x="170" y="13920"/>
                  <a:pt x="182" y="13929"/>
                  <a:pt x="189" y="13895"/>
                </a:cubicBezTo>
                <a:cubicBezTo>
                  <a:pt x="222" y="13978"/>
                  <a:pt x="214" y="14088"/>
                  <a:pt x="247" y="14171"/>
                </a:cubicBezTo>
                <a:cubicBezTo>
                  <a:pt x="249" y="14269"/>
                  <a:pt x="219" y="14208"/>
                  <a:pt x="228" y="14272"/>
                </a:cubicBezTo>
                <a:cubicBezTo>
                  <a:pt x="260" y="14355"/>
                  <a:pt x="253" y="14214"/>
                  <a:pt x="270" y="14342"/>
                </a:cubicBezTo>
                <a:cubicBezTo>
                  <a:pt x="269" y="14419"/>
                  <a:pt x="230" y="14293"/>
                  <a:pt x="245" y="14400"/>
                </a:cubicBezTo>
                <a:cubicBezTo>
                  <a:pt x="265" y="14474"/>
                  <a:pt x="266" y="14397"/>
                  <a:pt x="281" y="14428"/>
                </a:cubicBezTo>
                <a:cubicBezTo>
                  <a:pt x="282" y="14602"/>
                  <a:pt x="308" y="14795"/>
                  <a:pt x="364" y="14973"/>
                </a:cubicBezTo>
                <a:cubicBezTo>
                  <a:pt x="399" y="15154"/>
                  <a:pt x="464" y="15319"/>
                  <a:pt x="472" y="15460"/>
                </a:cubicBezTo>
                <a:cubicBezTo>
                  <a:pt x="478" y="15503"/>
                  <a:pt x="433" y="15411"/>
                  <a:pt x="423" y="15423"/>
                </a:cubicBezTo>
                <a:cubicBezTo>
                  <a:pt x="432" y="15487"/>
                  <a:pt x="462" y="15548"/>
                  <a:pt x="492" y="15610"/>
                </a:cubicBezTo>
                <a:cubicBezTo>
                  <a:pt x="500" y="15674"/>
                  <a:pt x="530" y="15736"/>
                  <a:pt x="517" y="15803"/>
                </a:cubicBezTo>
                <a:cubicBezTo>
                  <a:pt x="541" y="15821"/>
                  <a:pt x="551" y="15809"/>
                  <a:pt x="545" y="15766"/>
                </a:cubicBezTo>
                <a:cubicBezTo>
                  <a:pt x="584" y="15815"/>
                  <a:pt x="590" y="15858"/>
                  <a:pt x="617" y="15898"/>
                </a:cubicBezTo>
                <a:cubicBezTo>
                  <a:pt x="625" y="15962"/>
                  <a:pt x="586" y="15913"/>
                  <a:pt x="571" y="15883"/>
                </a:cubicBezTo>
                <a:cubicBezTo>
                  <a:pt x="580" y="15947"/>
                  <a:pt x="622" y="16017"/>
                  <a:pt x="630" y="16082"/>
                </a:cubicBezTo>
                <a:cubicBezTo>
                  <a:pt x="642" y="16091"/>
                  <a:pt x="637" y="16048"/>
                  <a:pt x="646" y="16036"/>
                </a:cubicBezTo>
                <a:cubicBezTo>
                  <a:pt x="673" y="16076"/>
                  <a:pt x="657" y="16122"/>
                  <a:pt x="685" y="16162"/>
                </a:cubicBezTo>
                <a:cubicBezTo>
                  <a:pt x="685" y="16162"/>
                  <a:pt x="660" y="16143"/>
                  <a:pt x="666" y="16186"/>
                </a:cubicBezTo>
                <a:cubicBezTo>
                  <a:pt x="681" y="16217"/>
                  <a:pt x="705" y="16235"/>
                  <a:pt x="720" y="16266"/>
                </a:cubicBezTo>
                <a:cubicBezTo>
                  <a:pt x="729" y="16330"/>
                  <a:pt x="711" y="16278"/>
                  <a:pt x="722" y="16364"/>
                </a:cubicBezTo>
                <a:cubicBezTo>
                  <a:pt x="758" y="16468"/>
                  <a:pt x="803" y="16560"/>
                  <a:pt x="838" y="16664"/>
                </a:cubicBezTo>
                <a:cubicBezTo>
                  <a:pt x="856" y="16716"/>
                  <a:pt x="886" y="16778"/>
                  <a:pt x="913" y="16818"/>
                </a:cubicBezTo>
                <a:cubicBezTo>
                  <a:pt x="931" y="16870"/>
                  <a:pt x="948" y="16922"/>
                  <a:pt x="966" y="16974"/>
                </a:cubicBezTo>
                <a:cubicBezTo>
                  <a:pt x="963" y="16953"/>
                  <a:pt x="961" y="16931"/>
                  <a:pt x="958" y="16910"/>
                </a:cubicBezTo>
                <a:cubicBezTo>
                  <a:pt x="988" y="16971"/>
                  <a:pt x="1036" y="17008"/>
                  <a:pt x="1045" y="17073"/>
                </a:cubicBezTo>
                <a:cubicBezTo>
                  <a:pt x="1062" y="17125"/>
                  <a:pt x="1035" y="17085"/>
                  <a:pt x="999" y="17057"/>
                </a:cubicBezTo>
                <a:cubicBezTo>
                  <a:pt x="1029" y="17118"/>
                  <a:pt x="1062" y="17201"/>
                  <a:pt x="1104" y="17272"/>
                </a:cubicBezTo>
                <a:cubicBezTo>
                  <a:pt x="1158" y="17352"/>
                  <a:pt x="1188" y="17413"/>
                  <a:pt x="1203" y="17444"/>
                </a:cubicBezTo>
                <a:cubicBezTo>
                  <a:pt x="1208" y="17487"/>
                  <a:pt x="1226" y="17539"/>
                  <a:pt x="1280" y="17619"/>
                </a:cubicBezTo>
                <a:cubicBezTo>
                  <a:pt x="1254" y="17502"/>
                  <a:pt x="1299" y="17594"/>
                  <a:pt x="1338" y="17644"/>
                </a:cubicBezTo>
                <a:cubicBezTo>
                  <a:pt x="1281" y="17542"/>
                  <a:pt x="1251" y="17481"/>
                  <a:pt x="1231" y="17407"/>
                </a:cubicBezTo>
                <a:cubicBezTo>
                  <a:pt x="1216" y="17377"/>
                  <a:pt x="1201" y="17346"/>
                  <a:pt x="1183" y="17294"/>
                </a:cubicBezTo>
                <a:cubicBezTo>
                  <a:pt x="1168" y="17263"/>
                  <a:pt x="1141" y="17223"/>
                  <a:pt x="1123" y="17171"/>
                </a:cubicBezTo>
                <a:cubicBezTo>
                  <a:pt x="1099" y="17152"/>
                  <a:pt x="1126" y="17192"/>
                  <a:pt x="1129" y="17214"/>
                </a:cubicBezTo>
                <a:cubicBezTo>
                  <a:pt x="1080" y="17177"/>
                  <a:pt x="1105" y="17119"/>
                  <a:pt x="1057" y="17082"/>
                </a:cubicBezTo>
                <a:cubicBezTo>
                  <a:pt x="1070" y="17015"/>
                  <a:pt x="1048" y="17018"/>
                  <a:pt x="1034" y="16910"/>
                </a:cubicBezTo>
                <a:cubicBezTo>
                  <a:pt x="1064" y="16972"/>
                  <a:pt x="1085" y="17045"/>
                  <a:pt x="1115" y="17107"/>
                </a:cubicBezTo>
                <a:cubicBezTo>
                  <a:pt x="1144" y="17168"/>
                  <a:pt x="1177" y="17251"/>
                  <a:pt x="1207" y="17312"/>
                </a:cubicBezTo>
                <a:cubicBezTo>
                  <a:pt x="1279" y="17444"/>
                  <a:pt x="1339" y="17567"/>
                  <a:pt x="1362" y="17662"/>
                </a:cubicBezTo>
                <a:cubicBezTo>
                  <a:pt x="1374" y="17671"/>
                  <a:pt x="1372" y="17650"/>
                  <a:pt x="1396" y="17668"/>
                </a:cubicBezTo>
                <a:cubicBezTo>
                  <a:pt x="1438" y="17739"/>
                  <a:pt x="1362" y="17662"/>
                  <a:pt x="1383" y="17736"/>
                </a:cubicBezTo>
                <a:cubicBezTo>
                  <a:pt x="1434" y="17794"/>
                  <a:pt x="1486" y="17853"/>
                  <a:pt x="1516" y="17914"/>
                </a:cubicBezTo>
                <a:cubicBezTo>
                  <a:pt x="1545" y="17975"/>
                  <a:pt x="1563" y="18027"/>
                  <a:pt x="1593" y="18089"/>
                </a:cubicBezTo>
                <a:cubicBezTo>
                  <a:pt x="1651" y="18114"/>
                  <a:pt x="1684" y="18197"/>
                  <a:pt x="1728" y="18289"/>
                </a:cubicBezTo>
                <a:cubicBezTo>
                  <a:pt x="1683" y="18273"/>
                  <a:pt x="1619" y="18205"/>
                  <a:pt x="1628" y="18269"/>
                </a:cubicBezTo>
                <a:cubicBezTo>
                  <a:pt x="1589" y="18220"/>
                  <a:pt x="1541" y="18107"/>
                  <a:pt x="1510" y="18122"/>
                </a:cubicBezTo>
                <a:cubicBezTo>
                  <a:pt x="1564" y="18202"/>
                  <a:pt x="1564" y="18202"/>
                  <a:pt x="1561" y="18257"/>
                </a:cubicBezTo>
                <a:cubicBezTo>
                  <a:pt x="1606" y="18272"/>
                  <a:pt x="1624" y="18324"/>
                  <a:pt x="1658" y="18331"/>
                </a:cubicBezTo>
                <a:cubicBezTo>
                  <a:pt x="1700" y="18402"/>
                  <a:pt x="1720" y="18475"/>
                  <a:pt x="1781" y="18521"/>
                </a:cubicBezTo>
                <a:cubicBezTo>
                  <a:pt x="1783" y="18619"/>
                  <a:pt x="1925" y="18785"/>
                  <a:pt x="2018" y="18915"/>
                </a:cubicBezTo>
                <a:cubicBezTo>
                  <a:pt x="1988" y="18930"/>
                  <a:pt x="2039" y="18988"/>
                  <a:pt x="2139" y="19084"/>
                </a:cubicBezTo>
                <a:cubicBezTo>
                  <a:pt x="2129" y="19096"/>
                  <a:pt x="2120" y="19108"/>
                  <a:pt x="2084" y="19080"/>
                </a:cubicBezTo>
                <a:cubicBezTo>
                  <a:pt x="2126" y="19151"/>
                  <a:pt x="2177" y="19209"/>
                  <a:pt x="2216" y="19259"/>
                </a:cubicBezTo>
                <a:cubicBezTo>
                  <a:pt x="2268" y="19317"/>
                  <a:pt x="2319" y="19376"/>
                  <a:pt x="2361" y="19446"/>
                </a:cubicBezTo>
                <a:cubicBezTo>
                  <a:pt x="2397" y="19474"/>
                  <a:pt x="2353" y="19382"/>
                  <a:pt x="2392" y="19431"/>
                </a:cubicBezTo>
                <a:cubicBezTo>
                  <a:pt x="2428" y="19459"/>
                  <a:pt x="2424" y="19514"/>
                  <a:pt x="2482" y="19539"/>
                </a:cubicBezTo>
                <a:cubicBezTo>
                  <a:pt x="2488" y="19582"/>
                  <a:pt x="2488" y="19582"/>
                  <a:pt x="2464" y="19563"/>
                </a:cubicBezTo>
                <a:cubicBezTo>
                  <a:pt x="2506" y="19634"/>
                  <a:pt x="2494" y="19548"/>
                  <a:pt x="2551" y="19650"/>
                </a:cubicBezTo>
                <a:cubicBezTo>
                  <a:pt x="2569" y="19702"/>
                  <a:pt x="2572" y="19723"/>
                  <a:pt x="2548" y="19705"/>
                </a:cubicBezTo>
                <a:cubicBezTo>
                  <a:pt x="2587" y="19754"/>
                  <a:pt x="2638" y="19812"/>
                  <a:pt x="2668" y="19874"/>
                </a:cubicBezTo>
                <a:cubicBezTo>
                  <a:pt x="2719" y="19932"/>
                  <a:pt x="2759" y="19981"/>
                  <a:pt x="2780" y="19979"/>
                </a:cubicBezTo>
                <a:cubicBezTo>
                  <a:pt x="2810" y="20040"/>
                  <a:pt x="2771" y="19991"/>
                  <a:pt x="2813" y="20061"/>
                </a:cubicBezTo>
                <a:cubicBezTo>
                  <a:pt x="2844" y="20046"/>
                  <a:pt x="2891" y="20160"/>
                  <a:pt x="2891" y="20160"/>
                </a:cubicBezTo>
                <a:cubicBezTo>
                  <a:pt x="2943" y="20218"/>
                  <a:pt x="2991" y="20255"/>
                  <a:pt x="3027" y="20283"/>
                </a:cubicBezTo>
                <a:cubicBezTo>
                  <a:pt x="3052" y="20302"/>
                  <a:pt x="3076" y="20320"/>
                  <a:pt x="3091" y="20351"/>
                </a:cubicBezTo>
                <a:cubicBezTo>
                  <a:pt x="3115" y="20369"/>
                  <a:pt x="3130" y="20400"/>
                  <a:pt x="3157" y="20440"/>
                </a:cubicBezTo>
                <a:cubicBezTo>
                  <a:pt x="3212" y="20444"/>
                  <a:pt x="3330" y="20591"/>
                  <a:pt x="3393" y="20659"/>
                </a:cubicBezTo>
                <a:cubicBezTo>
                  <a:pt x="3405" y="20668"/>
                  <a:pt x="3360" y="20653"/>
                  <a:pt x="3387" y="20693"/>
                </a:cubicBezTo>
                <a:cubicBezTo>
                  <a:pt x="3432" y="20708"/>
                  <a:pt x="3469" y="20736"/>
                  <a:pt x="3496" y="20776"/>
                </a:cubicBezTo>
                <a:cubicBezTo>
                  <a:pt x="3532" y="20804"/>
                  <a:pt x="3571" y="20853"/>
                  <a:pt x="3629" y="20878"/>
                </a:cubicBezTo>
                <a:cubicBezTo>
                  <a:pt x="3684" y="20882"/>
                  <a:pt x="3572" y="20777"/>
                  <a:pt x="3536" y="20749"/>
                </a:cubicBezTo>
                <a:cubicBezTo>
                  <a:pt x="3512" y="20730"/>
                  <a:pt x="3630" y="20802"/>
                  <a:pt x="3657" y="20842"/>
                </a:cubicBezTo>
                <a:cubicBezTo>
                  <a:pt x="3712" y="20845"/>
                  <a:pt x="3581" y="20765"/>
                  <a:pt x="3567" y="20734"/>
                </a:cubicBezTo>
                <a:cubicBezTo>
                  <a:pt x="3564" y="20712"/>
                  <a:pt x="3612" y="20749"/>
                  <a:pt x="3646" y="20756"/>
                </a:cubicBezTo>
                <a:cubicBezTo>
                  <a:pt x="3661" y="20787"/>
                  <a:pt x="3706" y="20879"/>
                  <a:pt x="3809" y="20919"/>
                </a:cubicBezTo>
                <a:cubicBezTo>
                  <a:pt x="3827" y="20971"/>
                  <a:pt x="3866" y="21021"/>
                  <a:pt x="3808" y="20996"/>
                </a:cubicBezTo>
                <a:cubicBezTo>
                  <a:pt x="3850" y="21066"/>
                  <a:pt x="3942" y="21098"/>
                  <a:pt x="3974" y="21180"/>
                </a:cubicBezTo>
                <a:cubicBezTo>
                  <a:pt x="4008" y="21187"/>
                  <a:pt x="4014" y="21153"/>
                  <a:pt x="4078" y="21221"/>
                </a:cubicBezTo>
                <a:cubicBezTo>
                  <a:pt x="4044" y="21215"/>
                  <a:pt x="3986" y="21190"/>
                  <a:pt x="3917" y="21155"/>
                </a:cubicBezTo>
                <a:cubicBezTo>
                  <a:pt x="3856" y="21109"/>
                  <a:pt x="3786" y="21075"/>
                  <a:pt x="3713" y="21019"/>
                </a:cubicBezTo>
                <a:cubicBezTo>
                  <a:pt x="3765" y="21078"/>
                  <a:pt x="3804" y="21127"/>
                  <a:pt x="3855" y="21186"/>
                </a:cubicBezTo>
                <a:cubicBezTo>
                  <a:pt x="3891" y="21213"/>
                  <a:pt x="3910" y="21189"/>
                  <a:pt x="3952" y="21260"/>
                </a:cubicBezTo>
                <a:cubicBezTo>
                  <a:pt x="3986" y="21266"/>
                  <a:pt x="3971" y="21235"/>
                  <a:pt x="3995" y="21254"/>
                </a:cubicBezTo>
                <a:cubicBezTo>
                  <a:pt x="4089" y="21307"/>
                  <a:pt x="4034" y="21303"/>
                  <a:pt x="4088" y="21383"/>
                </a:cubicBezTo>
                <a:cubicBezTo>
                  <a:pt x="4107" y="21359"/>
                  <a:pt x="4189" y="21402"/>
                  <a:pt x="4264" y="21479"/>
                </a:cubicBezTo>
                <a:cubicBezTo>
                  <a:pt x="4301" y="21507"/>
                  <a:pt x="4349" y="21544"/>
                  <a:pt x="4376" y="21584"/>
                </a:cubicBezTo>
                <a:cubicBezTo>
                  <a:pt x="4413" y="21612"/>
                  <a:pt x="4428" y="21643"/>
                  <a:pt x="4418" y="21655"/>
                </a:cubicBezTo>
                <a:cubicBezTo>
                  <a:pt x="4449" y="21640"/>
                  <a:pt x="4503" y="21720"/>
                  <a:pt x="4570" y="21732"/>
                </a:cubicBezTo>
                <a:cubicBezTo>
                  <a:pt x="4531" y="21683"/>
                  <a:pt x="4440" y="21652"/>
                  <a:pt x="4410" y="21591"/>
                </a:cubicBezTo>
                <a:cubicBezTo>
                  <a:pt x="4429" y="21566"/>
                  <a:pt x="4555" y="21702"/>
                  <a:pt x="4616" y="21748"/>
                </a:cubicBezTo>
                <a:cubicBezTo>
                  <a:pt x="4637" y="21745"/>
                  <a:pt x="4662" y="21764"/>
                  <a:pt x="4719" y="21789"/>
                </a:cubicBezTo>
                <a:cubicBezTo>
                  <a:pt x="4777" y="21814"/>
                  <a:pt x="4747" y="21829"/>
                  <a:pt x="4701" y="21813"/>
                </a:cubicBezTo>
                <a:cubicBezTo>
                  <a:pt x="4762" y="21859"/>
                  <a:pt x="4780" y="21835"/>
                  <a:pt x="4753" y="21795"/>
                </a:cubicBezTo>
                <a:cubicBezTo>
                  <a:pt x="4705" y="21758"/>
                  <a:pt x="4677" y="21718"/>
                  <a:pt x="4610" y="21705"/>
                </a:cubicBezTo>
                <a:cubicBezTo>
                  <a:pt x="4608" y="21684"/>
                  <a:pt x="4617" y="21672"/>
                  <a:pt x="4602" y="21641"/>
                </a:cubicBezTo>
                <a:cubicBezTo>
                  <a:pt x="4708" y="21703"/>
                  <a:pt x="4753" y="21795"/>
                  <a:pt x="4847" y="21848"/>
                </a:cubicBezTo>
                <a:cubicBezTo>
                  <a:pt x="4862" y="21878"/>
                  <a:pt x="4677" y="21794"/>
                  <a:pt x="4789" y="21899"/>
                </a:cubicBezTo>
                <a:cubicBezTo>
                  <a:pt x="4804" y="21854"/>
                  <a:pt x="4834" y="21915"/>
                  <a:pt x="4904" y="21949"/>
                </a:cubicBezTo>
                <a:cubicBezTo>
                  <a:pt x="4898" y="21983"/>
                  <a:pt x="4834" y="21915"/>
                  <a:pt x="4958" y="22029"/>
                </a:cubicBezTo>
                <a:cubicBezTo>
                  <a:pt x="4989" y="22014"/>
                  <a:pt x="4989" y="22014"/>
                  <a:pt x="5083" y="22067"/>
                </a:cubicBezTo>
                <a:cubicBezTo>
                  <a:pt x="5080" y="22122"/>
                  <a:pt x="5235" y="22144"/>
                  <a:pt x="5280" y="22236"/>
                </a:cubicBezTo>
                <a:cubicBezTo>
                  <a:pt x="5052" y="22082"/>
                  <a:pt x="4855" y="21988"/>
                  <a:pt x="4631" y="21779"/>
                </a:cubicBezTo>
                <a:cubicBezTo>
                  <a:pt x="4688" y="21880"/>
                  <a:pt x="4452" y="21661"/>
                  <a:pt x="4460" y="21725"/>
                </a:cubicBezTo>
                <a:cubicBezTo>
                  <a:pt x="4475" y="21756"/>
                  <a:pt x="4500" y="21775"/>
                  <a:pt x="4536" y="21802"/>
                </a:cubicBezTo>
                <a:cubicBezTo>
                  <a:pt x="4591" y="21806"/>
                  <a:pt x="4718" y="21942"/>
                  <a:pt x="4736" y="21994"/>
                </a:cubicBezTo>
                <a:cubicBezTo>
                  <a:pt x="4715" y="21920"/>
                  <a:pt x="4839" y="22034"/>
                  <a:pt x="4806" y="21951"/>
                </a:cubicBezTo>
                <a:cubicBezTo>
                  <a:pt x="4855" y="21988"/>
                  <a:pt x="4913" y="22013"/>
                  <a:pt x="4952" y="22063"/>
                </a:cubicBezTo>
                <a:cubicBezTo>
                  <a:pt x="4979" y="22103"/>
                  <a:pt x="4806" y="21951"/>
                  <a:pt x="4909" y="22068"/>
                </a:cubicBezTo>
                <a:cubicBezTo>
                  <a:pt x="4854" y="22065"/>
                  <a:pt x="4846" y="22001"/>
                  <a:pt x="4791" y="21997"/>
                </a:cubicBezTo>
                <a:cubicBezTo>
                  <a:pt x="4818" y="22037"/>
                  <a:pt x="4793" y="22019"/>
                  <a:pt x="4821" y="22058"/>
                </a:cubicBezTo>
                <a:cubicBezTo>
                  <a:pt x="4958" y="22105"/>
                  <a:pt x="4975" y="22158"/>
                  <a:pt x="4981" y="22200"/>
                </a:cubicBezTo>
                <a:cubicBezTo>
                  <a:pt x="5000" y="22176"/>
                  <a:pt x="5060" y="22222"/>
                  <a:pt x="5133" y="22278"/>
                </a:cubicBezTo>
                <a:cubicBezTo>
                  <a:pt x="5215" y="22322"/>
                  <a:pt x="5291" y="22399"/>
                  <a:pt x="5360" y="22433"/>
                </a:cubicBezTo>
                <a:cubicBezTo>
                  <a:pt x="5415" y="22436"/>
                  <a:pt x="5358" y="22411"/>
                  <a:pt x="5318" y="22362"/>
                </a:cubicBezTo>
                <a:cubicBezTo>
                  <a:pt x="5477" y="22406"/>
                  <a:pt x="5664" y="22588"/>
                  <a:pt x="5753" y="22598"/>
                </a:cubicBezTo>
                <a:cubicBezTo>
                  <a:pt x="5826" y="22654"/>
                  <a:pt x="5722" y="22613"/>
                  <a:pt x="5746" y="22632"/>
                </a:cubicBezTo>
                <a:cubicBezTo>
                  <a:pt x="5640" y="22570"/>
                  <a:pt x="5534" y="22508"/>
                  <a:pt x="5437" y="22433"/>
                </a:cubicBezTo>
                <a:cubicBezTo>
                  <a:pt x="5382" y="22430"/>
                  <a:pt x="5373" y="22442"/>
                  <a:pt x="5400" y="22482"/>
                </a:cubicBezTo>
                <a:cubicBezTo>
                  <a:pt x="5433" y="22488"/>
                  <a:pt x="5457" y="22507"/>
                  <a:pt x="5482" y="22525"/>
                </a:cubicBezTo>
                <a:cubicBezTo>
                  <a:pt x="5503" y="22523"/>
                  <a:pt x="5503" y="22523"/>
                  <a:pt x="5500" y="22501"/>
                </a:cubicBezTo>
                <a:cubicBezTo>
                  <a:pt x="5539" y="22550"/>
                  <a:pt x="5636" y="22625"/>
                  <a:pt x="5740" y="22665"/>
                </a:cubicBezTo>
                <a:cubicBezTo>
                  <a:pt x="5846" y="22727"/>
                  <a:pt x="5950" y="22768"/>
                  <a:pt x="5992" y="22762"/>
                </a:cubicBezTo>
                <a:cubicBezTo>
                  <a:pt x="5910" y="22795"/>
                  <a:pt x="6116" y="22876"/>
                  <a:pt x="6146" y="22937"/>
                </a:cubicBezTo>
                <a:cubicBezTo>
                  <a:pt x="6192" y="22953"/>
                  <a:pt x="6216" y="22972"/>
                  <a:pt x="6241" y="22990"/>
                </a:cubicBezTo>
                <a:cubicBezTo>
                  <a:pt x="6305" y="22981"/>
                  <a:pt x="6159" y="22947"/>
                  <a:pt x="6144" y="22916"/>
                </a:cubicBezTo>
                <a:cubicBezTo>
                  <a:pt x="6129" y="22885"/>
                  <a:pt x="6162" y="22892"/>
                  <a:pt x="6196" y="22898"/>
                </a:cubicBezTo>
                <a:cubicBezTo>
                  <a:pt x="6241" y="22914"/>
                  <a:pt x="6308" y="22926"/>
                  <a:pt x="6375" y="22939"/>
                </a:cubicBezTo>
                <a:cubicBezTo>
                  <a:pt x="6451" y="23016"/>
                  <a:pt x="6266" y="22932"/>
                  <a:pt x="6256" y="22944"/>
                </a:cubicBezTo>
                <a:cubicBezTo>
                  <a:pt x="6344" y="23031"/>
                  <a:pt x="6338" y="22988"/>
                  <a:pt x="6442" y="23028"/>
                </a:cubicBezTo>
                <a:cubicBezTo>
                  <a:pt x="6427" y="22998"/>
                  <a:pt x="6448" y="22995"/>
                  <a:pt x="6458" y="22983"/>
                </a:cubicBezTo>
                <a:cubicBezTo>
                  <a:pt x="6503" y="22998"/>
                  <a:pt x="6542" y="23048"/>
                  <a:pt x="6597" y="23051"/>
                </a:cubicBezTo>
                <a:cubicBezTo>
                  <a:pt x="6534" y="22983"/>
                  <a:pt x="6403" y="22979"/>
                  <a:pt x="6348" y="22899"/>
                </a:cubicBezTo>
                <a:cubicBezTo>
                  <a:pt x="6236" y="22871"/>
                  <a:pt x="6120" y="22821"/>
                  <a:pt x="6026" y="22768"/>
                </a:cubicBezTo>
                <a:cubicBezTo>
                  <a:pt x="5999" y="22728"/>
                  <a:pt x="6117" y="22800"/>
                  <a:pt x="6154" y="22827"/>
                </a:cubicBezTo>
                <a:cubicBezTo>
                  <a:pt x="6196" y="22822"/>
                  <a:pt x="6066" y="22741"/>
                  <a:pt x="6072" y="22784"/>
                </a:cubicBezTo>
                <a:cubicBezTo>
                  <a:pt x="6078" y="22750"/>
                  <a:pt x="6133" y="22754"/>
                  <a:pt x="6191" y="22779"/>
                </a:cubicBezTo>
                <a:cubicBezTo>
                  <a:pt x="6215" y="22797"/>
                  <a:pt x="6249" y="22804"/>
                  <a:pt x="6285" y="22832"/>
                </a:cubicBezTo>
                <a:cubicBezTo>
                  <a:pt x="6309" y="22850"/>
                  <a:pt x="6331" y="22847"/>
                  <a:pt x="6355" y="22866"/>
                </a:cubicBezTo>
                <a:cubicBezTo>
                  <a:pt x="6367" y="22875"/>
                  <a:pt x="6391" y="22894"/>
                  <a:pt x="6425" y="22900"/>
                </a:cubicBezTo>
                <a:cubicBezTo>
                  <a:pt x="6519" y="22953"/>
                  <a:pt x="6613" y="23005"/>
                  <a:pt x="6719" y="23067"/>
                </a:cubicBezTo>
                <a:cubicBezTo>
                  <a:pt x="6756" y="23095"/>
                  <a:pt x="6814" y="23120"/>
                  <a:pt x="6859" y="23136"/>
                </a:cubicBezTo>
                <a:cubicBezTo>
                  <a:pt x="6917" y="23161"/>
                  <a:pt x="6963" y="23176"/>
                  <a:pt x="7008" y="23192"/>
                </a:cubicBezTo>
                <a:cubicBezTo>
                  <a:pt x="6972" y="23164"/>
                  <a:pt x="6948" y="23146"/>
                  <a:pt x="6981" y="23152"/>
                </a:cubicBezTo>
                <a:cubicBezTo>
                  <a:pt x="6933" y="23115"/>
                  <a:pt x="6868" y="23124"/>
                  <a:pt x="6829" y="23074"/>
                </a:cubicBezTo>
                <a:cubicBezTo>
                  <a:pt x="6829" y="23074"/>
                  <a:pt x="6875" y="23090"/>
                  <a:pt x="6930" y="23094"/>
                </a:cubicBezTo>
                <a:cubicBezTo>
                  <a:pt x="6976" y="23109"/>
                  <a:pt x="7024" y="23146"/>
                  <a:pt x="7048" y="23165"/>
                </a:cubicBezTo>
                <a:cubicBezTo>
                  <a:pt x="7021" y="23125"/>
                  <a:pt x="7222" y="23163"/>
                  <a:pt x="7274" y="23222"/>
                </a:cubicBezTo>
                <a:cubicBezTo>
                  <a:pt x="7298" y="23240"/>
                  <a:pt x="7140" y="23196"/>
                  <a:pt x="7103" y="23168"/>
                </a:cubicBezTo>
                <a:cubicBezTo>
                  <a:pt x="7109" y="23211"/>
                  <a:pt x="7039" y="23177"/>
                  <a:pt x="7008" y="23192"/>
                </a:cubicBezTo>
                <a:cubicBezTo>
                  <a:pt x="7081" y="23248"/>
                  <a:pt x="7047" y="23241"/>
                  <a:pt x="7142" y="23294"/>
                </a:cubicBezTo>
                <a:cubicBezTo>
                  <a:pt x="7062" y="23272"/>
                  <a:pt x="7005" y="23247"/>
                  <a:pt x="6947" y="23222"/>
                </a:cubicBezTo>
                <a:cubicBezTo>
                  <a:pt x="6911" y="23194"/>
                  <a:pt x="6877" y="23188"/>
                  <a:pt x="6843" y="23181"/>
                </a:cubicBezTo>
                <a:cubicBezTo>
                  <a:pt x="6798" y="23166"/>
                  <a:pt x="6752" y="23150"/>
                  <a:pt x="6706" y="23135"/>
                </a:cubicBezTo>
                <a:cubicBezTo>
                  <a:pt x="6782" y="23212"/>
                  <a:pt x="6688" y="23159"/>
                  <a:pt x="6797" y="23242"/>
                </a:cubicBezTo>
                <a:cubicBezTo>
                  <a:pt x="6816" y="23218"/>
                  <a:pt x="6743" y="23162"/>
                  <a:pt x="6880" y="23209"/>
                </a:cubicBezTo>
                <a:cubicBezTo>
                  <a:pt x="7020" y="23278"/>
                  <a:pt x="7147" y="23337"/>
                  <a:pt x="7296" y="23393"/>
                </a:cubicBezTo>
                <a:cubicBezTo>
                  <a:pt x="7248" y="23356"/>
                  <a:pt x="7236" y="23347"/>
                  <a:pt x="7279" y="23341"/>
                </a:cubicBezTo>
                <a:cubicBezTo>
                  <a:pt x="7221" y="23316"/>
                  <a:pt x="7151" y="23282"/>
                  <a:pt x="7093" y="23257"/>
                </a:cubicBezTo>
                <a:cubicBezTo>
                  <a:pt x="7102" y="23245"/>
                  <a:pt x="7194" y="23276"/>
                  <a:pt x="7227" y="23282"/>
                </a:cubicBezTo>
                <a:cubicBezTo>
                  <a:pt x="7273" y="23298"/>
                  <a:pt x="7252" y="23301"/>
                  <a:pt x="7230" y="23304"/>
                </a:cubicBezTo>
                <a:cubicBezTo>
                  <a:pt x="7336" y="23366"/>
                  <a:pt x="7270" y="23277"/>
                  <a:pt x="7401" y="23357"/>
                </a:cubicBezTo>
                <a:cubicBezTo>
                  <a:pt x="7403" y="23379"/>
                  <a:pt x="7336" y="23366"/>
                  <a:pt x="7351" y="23397"/>
                </a:cubicBezTo>
                <a:cubicBezTo>
                  <a:pt x="7440" y="23406"/>
                  <a:pt x="7543" y="23447"/>
                  <a:pt x="7659" y="23497"/>
                </a:cubicBezTo>
                <a:cubicBezTo>
                  <a:pt x="7762" y="23537"/>
                  <a:pt x="7878" y="23587"/>
                  <a:pt x="7976" y="23585"/>
                </a:cubicBezTo>
                <a:cubicBezTo>
                  <a:pt x="7991" y="23616"/>
                  <a:pt x="7936" y="23612"/>
                  <a:pt x="8018" y="23656"/>
                </a:cubicBezTo>
                <a:cubicBezTo>
                  <a:pt x="8106" y="23666"/>
                  <a:pt x="8167" y="23712"/>
                  <a:pt x="8265" y="23710"/>
                </a:cubicBezTo>
                <a:cubicBezTo>
                  <a:pt x="8216" y="23673"/>
                  <a:pt x="8192" y="23654"/>
                  <a:pt x="8201" y="23642"/>
                </a:cubicBezTo>
                <a:cubicBezTo>
                  <a:pt x="8302" y="23661"/>
                  <a:pt x="8405" y="23702"/>
                  <a:pt x="8506" y="23721"/>
                </a:cubicBezTo>
                <a:cubicBezTo>
                  <a:pt x="8530" y="23739"/>
                  <a:pt x="8499" y="23754"/>
                  <a:pt x="8466" y="23748"/>
                </a:cubicBezTo>
                <a:cubicBezTo>
                  <a:pt x="8423" y="23754"/>
                  <a:pt x="8365" y="23729"/>
                  <a:pt x="8317" y="23692"/>
                </a:cubicBezTo>
                <a:cubicBezTo>
                  <a:pt x="8365" y="23729"/>
                  <a:pt x="8277" y="23719"/>
                  <a:pt x="8313" y="23747"/>
                </a:cubicBezTo>
                <a:cubicBezTo>
                  <a:pt x="8368" y="23750"/>
                  <a:pt x="8423" y="23754"/>
                  <a:pt x="8481" y="23779"/>
                </a:cubicBezTo>
                <a:cubicBezTo>
                  <a:pt x="8548" y="23791"/>
                  <a:pt x="8615" y="23804"/>
                  <a:pt x="8716" y="23823"/>
                </a:cubicBezTo>
                <a:cubicBezTo>
                  <a:pt x="8676" y="23774"/>
                  <a:pt x="8603" y="23795"/>
                  <a:pt x="8566" y="23767"/>
                </a:cubicBezTo>
                <a:cubicBezTo>
                  <a:pt x="8585" y="23743"/>
                  <a:pt x="8691" y="23805"/>
                  <a:pt x="8777" y="23793"/>
                </a:cubicBezTo>
                <a:cubicBezTo>
                  <a:pt x="8813" y="23821"/>
                  <a:pt x="8780" y="23815"/>
                  <a:pt x="8828" y="23852"/>
                </a:cubicBezTo>
                <a:cubicBezTo>
                  <a:pt x="8868" y="23825"/>
                  <a:pt x="8935" y="23837"/>
                  <a:pt x="8993" y="23862"/>
                </a:cubicBezTo>
                <a:cubicBezTo>
                  <a:pt x="9005" y="23872"/>
                  <a:pt x="9039" y="23878"/>
                  <a:pt x="9051" y="23887"/>
                </a:cubicBezTo>
                <a:cubicBezTo>
                  <a:pt x="9072" y="23884"/>
                  <a:pt x="9084" y="23894"/>
                  <a:pt x="9097" y="23903"/>
                </a:cubicBezTo>
                <a:cubicBezTo>
                  <a:pt x="9142" y="23918"/>
                  <a:pt x="9185" y="23913"/>
                  <a:pt x="9207" y="23910"/>
                </a:cubicBezTo>
                <a:cubicBezTo>
                  <a:pt x="9258" y="23968"/>
                  <a:pt x="9032" y="23911"/>
                  <a:pt x="9014" y="23936"/>
                </a:cubicBezTo>
                <a:cubicBezTo>
                  <a:pt x="9026" y="23945"/>
                  <a:pt x="9047" y="23942"/>
                  <a:pt x="9081" y="23949"/>
                </a:cubicBezTo>
                <a:cubicBezTo>
                  <a:pt x="9172" y="23980"/>
                  <a:pt x="9017" y="23957"/>
                  <a:pt x="9108" y="23989"/>
                </a:cubicBezTo>
                <a:cubicBezTo>
                  <a:pt x="9184" y="23989"/>
                  <a:pt x="9300" y="24039"/>
                  <a:pt x="9273" y="23999"/>
                </a:cubicBezTo>
                <a:cubicBezTo>
                  <a:pt x="9358" y="23987"/>
                  <a:pt x="9410" y="24046"/>
                  <a:pt x="9498" y="24056"/>
                </a:cubicBezTo>
                <a:cubicBezTo>
                  <a:pt x="9510" y="24065"/>
                  <a:pt x="9458" y="24083"/>
                  <a:pt x="9400" y="24058"/>
                </a:cubicBezTo>
                <a:cubicBezTo>
                  <a:pt x="9403" y="24080"/>
                  <a:pt x="9480" y="24080"/>
                  <a:pt x="9547" y="24093"/>
                </a:cubicBezTo>
                <a:cubicBezTo>
                  <a:pt x="9626" y="24115"/>
                  <a:pt x="9702" y="24116"/>
                  <a:pt x="9696" y="24149"/>
                </a:cubicBezTo>
                <a:cubicBezTo>
                  <a:pt x="9760" y="24141"/>
                  <a:pt x="9803" y="24135"/>
                  <a:pt x="9846" y="24129"/>
                </a:cubicBezTo>
                <a:cubicBezTo>
                  <a:pt x="9800" y="24113"/>
                  <a:pt x="9809" y="24101"/>
                  <a:pt x="9797" y="24092"/>
                </a:cubicBezTo>
                <a:cubicBezTo>
                  <a:pt x="9886" y="24102"/>
                  <a:pt x="9876" y="24114"/>
                  <a:pt x="9913" y="24142"/>
                </a:cubicBezTo>
                <a:cubicBezTo>
                  <a:pt x="9999" y="24130"/>
                  <a:pt x="10066" y="24143"/>
                  <a:pt x="10145" y="24165"/>
                </a:cubicBezTo>
                <a:cubicBezTo>
                  <a:pt x="10224" y="24187"/>
                  <a:pt x="10315" y="24218"/>
                  <a:pt x="10428" y="24247"/>
                </a:cubicBezTo>
                <a:cubicBezTo>
                  <a:pt x="10504" y="24247"/>
                  <a:pt x="10614" y="24254"/>
                  <a:pt x="10727" y="24283"/>
                </a:cubicBezTo>
                <a:cubicBezTo>
                  <a:pt x="10837" y="24290"/>
                  <a:pt x="10971" y="24315"/>
                  <a:pt x="11069" y="24313"/>
                </a:cubicBezTo>
                <a:cubicBezTo>
                  <a:pt x="11075" y="24280"/>
                  <a:pt x="10968" y="24294"/>
                  <a:pt x="10923" y="24278"/>
                </a:cubicBezTo>
                <a:cubicBezTo>
                  <a:pt x="10963" y="24251"/>
                  <a:pt x="11182" y="24265"/>
                  <a:pt x="11283" y="24284"/>
                </a:cubicBezTo>
                <a:cubicBezTo>
                  <a:pt x="11319" y="24312"/>
                  <a:pt x="11140" y="24271"/>
                  <a:pt x="11167" y="24311"/>
                </a:cubicBezTo>
                <a:cubicBezTo>
                  <a:pt x="11234" y="24324"/>
                  <a:pt x="11292" y="24349"/>
                  <a:pt x="11292" y="24349"/>
                </a:cubicBezTo>
                <a:cubicBezTo>
                  <a:pt x="11356" y="24340"/>
                  <a:pt x="11460" y="24304"/>
                  <a:pt x="11546" y="24293"/>
                </a:cubicBezTo>
                <a:cubicBezTo>
                  <a:pt x="11643" y="24290"/>
                  <a:pt x="11616" y="24327"/>
                  <a:pt x="11695" y="24349"/>
                </a:cubicBezTo>
                <a:cubicBezTo>
                  <a:pt x="11750" y="24352"/>
                  <a:pt x="11930" y="24317"/>
                  <a:pt x="11903" y="24353"/>
                </a:cubicBezTo>
                <a:cubicBezTo>
                  <a:pt x="12083" y="24318"/>
                  <a:pt x="12248" y="24329"/>
                  <a:pt x="12434" y="24336"/>
                </a:cubicBezTo>
                <a:cubicBezTo>
                  <a:pt x="12535" y="24356"/>
                  <a:pt x="12342" y="24381"/>
                  <a:pt x="12443" y="24401"/>
                </a:cubicBezTo>
                <a:cubicBezTo>
                  <a:pt x="12581" y="24371"/>
                  <a:pt x="12416" y="24361"/>
                  <a:pt x="12511" y="24337"/>
                </a:cubicBezTo>
                <a:cubicBezTo>
                  <a:pt x="12627" y="24310"/>
                  <a:pt x="12623" y="24365"/>
                  <a:pt x="12690" y="24378"/>
                </a:cubicBezTo>
                <a:cubicBezTo>
                  <a:pt x="12764" y="24357"/>
                  <a:pt x="12822" y="24382"/>
                  <a:pt x="12886" y="24374"/>
                </a:cubicBezTo>
                <a:cubicBezTo>
                  <a:pt x="12855" y="24389"/>
                  <a:pt x="12880" y="24407"/>
                  <a:pt x="12968" y="24417"/>
                </a:cubicBezTo>
                <a:cubicBezTo>
                  <a:pt x="12977" y="24405"/>
                  <a:pt x="12996" y="24381"/>
                  <a:pt x="13042" y="24396"/>
                </a:cubicBezTo>
                <a:cubicBezTo>
                  <a:pt x="13103" y="24366"/>
                  <a:pt x="12965" y="24396"/>
                  <a:pt x="12950" y="24365"/>
                </a:cubicBezTo>
                <a:cubicBezTo>
                  <a:pt x="13012" y="24335"/>
                  <a:pt x="13069" y="24360"/>
                  <a:pt x="13134" y="24351"/>
                </a:cubicBezTo>
                <a:cubicBezTo>
                  <a:pt x="13186" y="24333"/>
                  <a:pt x="13045" y="24341"/>
                  <a:pt x="13024" y="24344"/>
                </a:cubicBezTo>
                <a:cubicBezTo>
                  <a:pt x="13012" y="24335"/>
                  <a:pt x="13042" y="24320"/>
                  <a:pt x="13052" y="24308"/>
                </a:cubicBezTo>
                <a:cubicBezTo>
                  <a:pt x="13137" y="24296"/>
                  <a:pt x="13140" y="24318"/>
                  <a:pt x="13189" y="24278"/>
                </a:cubicBezTo>
                <a:cubicBezTo>
                  <a:pt x="13290" y="24297"/>
                  <a:pt x="13159" y="24293"/>
                  <a:pt x="13152" y="24327"/>
                </a:cubicBezTo>
                <a:cubicBezTo>
                  <a:pt x="13250" y="24325"/>
                  <a:pt x="13247" y="24303"/>
                  <a:pt x="13278" y="24288"/>
                </a:cubicBezTo>
                <a:cubicBezTo>
                  <a:pt x="13382" y="24252"/>
                  <a:pt x="13492" y="24259"/>
                  <a:pt x="13599" y="24245"/>
                </a:cubicBezTo>
                <a:cubicBezTo>
                  <a:pt x="13602" y="24266"/>
                  <a:pt x="13528" y="24287"/>
                  <a:pt x="13531" y="24309"/>
                </a:cubicBezTo>
                <a:cubicBezTo>
                  <a:pt x="13574" y="24303"/>
                  <a:pt x="13620" y="24318"/>
                  <a:pt x="13675" y="24322"/>
                </a:cubicBezTo>
                <a:cubicBezTo>
                  <a:pt x="13730" y="24325"/>
                  <a:pt x="13785" y="24329"/>
                  <a:pt x="13837" y="24311"/>
                </a:cubicBezTo>
                <a:cubicBezTo>
                  <a:pt x="13937" y="24330"/>
                  <a:pt x="13962" y="24349"/>
                  <a:pt x="14166" y="24332"/>
                </a:cubicBezTo>
                <a:cubicBezTo>
                  <a:pt x="14099" y="24319"/>
                  <a:pt x="14026" y="24340"/>
                  <a:pt x="14032" y="24306"/>
                </a:cubicBezTo>
                <a:cubicBezTo>
                  <a:pt x="14094" y="24276"/>
                  <a:pt x="14170" y="24277"/>
                  <a:pt x="14234" y="24268"/>
                </a:cubicBezTo>
                <a:cubicBezTo>
                  <a:pt x="14286" y="24250"/>
                  <a:pt x="14210" y="24250"/>
                  <a:pt x="14284" y="24229"/>
                </a:cubicBezTo>
                <a:cubicBezTo>
                  <a:pt x="14198" y="24241"/>
                  <a:pt x="14012" y="24233"/>
                  <a:pt x="14005" y="24267"/>
                </a:cubicBezTo>
                <a:cubicBezTo>
                  <a:pt x="13993" y="24257"/>
                  <a:pt x="13969" y="24239"/>
                  <a:pt x="14021" y="24221"/>
                </a:cubicBezTo>
                <a:cubicBezTo>
                  <a:pt x="14107" y="24209"/>
                  <a:pt x="14079" y="24246"/>
                  <a:pt x="14180" y="24188"/>
                </a:cubicBezTo>
                <a:cubicBezTo>
                  <a:pt x="14299" y="24183"/>
                  <a:pt x="14131" y="24228"/>
                  <a:pt x="14238" y="24213"/>
                </a:cubicBezTo>
                <a:cubicBezTo>
                  <a:pt x="14223" y="24183"/>
                  <a:pt x="14339" y="24156"/>
                  <a:pt x="14437" y="24154"/>
                </a:cubicBezTo>
                <a:cubicBezTo>
                  <a:pt x="14499" y="24124"/>
                  <a:pt x="14413" y="24135"/>
                  <a:pt x="14339" y="24156"/>
                </a:cubicBezTo>
                <a:cubicBezTo>
                  <a:pt x="14379" y="24129"/>
                  <a:pt x="14422" y="24123"/>
                  <a:pt x="14453" y="24108"/>
                </a:cubicBezTo>
                <a:cubicBezTo>
                  <a:pt x="14486" y="24114"/>
                  <a:pt x="14627" y="24106"/>
                  <a:pt x="14566" y="24137"/>
                </a:cubicBezTo>
                <a:cubicBezTo>
                  <a:pt x="14609" y="24131"/>
                  <a:pt x="14762" y="24056"/>
                  <a:pt x="14725" y="24104"/>
                </a:cubicBezTo>
                <a:cubicBezTo>
                  <a:pt x="14768" y="24098"/>
                  <a:pt x="14798" y="24083"/>
                  <a:pt x="14829" y="24068"/>
                </a:cubicBezTo>
                <a:cubicBezTo>
                  <a:pt x="14869" y="24041"/>
                  <a:pt x="14900" y="24026"/>
                  <a:pt x="14952" y="24008"/>
                </a:cubicBezTo>
                <a:cubicBezTo>
                  <a:pt x="14976" y="24027"/>
                  <a:pt x="14924" y="24045"/>
                  <a:pt x="14893" y="24060"/>
                </a:cubicBezTo>
                <a:cubicBezTo>
                  <a:pt x="15000" y="24045"/>
                  <a:pt x="15205" y="24029"/>
                  <a:pt x="15242" y="23980"/>
                </a:cubicBezTo>
                <a:cubicBezTo>
                  <a:pt x="15273" y="23965"/>
                  <a:pt x="15432" y="23933"/>
                  <a:pt x="15340" y="23978"/>
                </a:cubicBezTo>
                <a:cubicBezTo>
                  <a:pt x="15362" y="23975"/>
                  <a:pt x="15392" y="23960"/>
                  <a:pt x="15414" y="23957"/>
                </a:cubicBezTo>
                <a:cubicBezTo>
                  <a:pt x="15445" y="23942"/>
                  <a:pt x="15466" y="23939"/>
                  <a:pt x="15497" y="23924"/>
                </a:cubicBezTo>
                <a:cubicBezTo>
                  <a:pt x="15549" y="23906"/>
                  <a:pt x="15589" y="23879"/>
                  <a:pt x="15641" y="23861"/>
                </a:cubicBezTo>
                <a:cubicBezTo>
                  <a:pt x="15733" y="23816"/>
                  <a:pt x="15801" y="23752"/>
                  <a:pt x="15838" y="23704"/>
                </a:cubicBezTo>
                <a:cubicBezTo>
                  <a:pt x="15890" y="23686"/>
                  <a:pt x="15933" y="23680"/>
                  <a:pt x="15994" y="23650"/>
                </a:cubicBezTo>
                <a:cubicBezTo>
                  <a:pt x="16080" y="23638"/>
                  <a:pt x="15917" y="23726"/>
                  <a:pt x="16034" y="23699"/>
                </a:cubicBezTo>
                <a:cubicBezTo>
                  <a:pt x="15994" y="23726"/>
                  <a:pt x="15963" y="23741"/>
                  <a:pt x="15941" y="23744"/>
                </a:cubicBezTo>
                <a:cubicBezTo>
                  <a:pt x="15920" y="23747"/>
                  <a:pt x="15899" y="23750"/>
                  <a:pt x="15856" y="23756"/>
                </a:cubicBezTo>
                <a:cubicBezTo>
                  <a:pt x="15764" y="23801"/>
                  <a:pt x="15736" y="23837"/>
                  <a:pt x="15834" y="23835"/>
                </a:cubicBezTo>
                <a:cubicBezTo>
                  <a:pt x="15843" y="23823"/>
                  <a:pt x="15821" y="23826"/>
                  <a:pt x="15800" y="23829"/>
                </a:cubicBezTo>
                <a:cubicBezTo>
                  <a:pt x="15871" y="23786"/>
                  <a:pt x="15932" y="23756"/>
                  <a:pt x="15996" y="23748"/>
                </a:cubicBezTo>
                <a:cubicBezTo>
                  <a:pt x="16030" y="23754"/>
                  <a:pt x="16009" y="23757"/>
                  <a:pt x="15978" y="23772"/>
                </a:cubicBezTo>
                <a:cubicBezTo>
                  <a:pt x="15956" y="23775"/>
                  <a:pt x="15926" y="23790"/>
                  <a:pt x="15916" y="23802"/>
                </a:cubicBezTo>
                <a:cubicBezTo>
                  <a:pt x="15950" y="23808"/>
                  <a:pt x="15981" y="23793"/>
                  <a:pt x="16011" y="23778"/>
                </a:cubicBezTo>
                <a:cubicBezTo>
                  <a:pt x="16033" y="23775"/>
                  <a:pt x="16064" y="23760"/>
                  <a:pt x="16097" y="23767"/>
                </a:cubicBezTo>
                <a:cubicBezTo>
                  <a:pt x="16119" y="23687"/>
                  <a:pt x="16364" y="23644"/>
                  <a:pt x="16535" y="23621"/>
                </a:cubicBezTo>
                <a:cubicBezTo>
                  <a:pt x="16563" y="23584"/>
                  <a:pt x="16594" y="23569"/>
                  <a:pt x="16591" y="23548"/>
                </a:cubicBezTo>
                <a:cubicBezTo>
                  <a:pt x="16600" y="23535"/>
                  <a:pt x="16567" y="23529"/>
                  <a:pt x="16493" y="23550"/>
                </a:cubicBezTo>
                <a:cubicBezTo>
                  <a:pt x="16539" y="23566"/>
                  <a:pt x="16444" y="23589"/>
                  <a:pt x="16371" y="23610"/>
                </a:cubicBezTo>
                <a:cubicBezTo>
                  <a:pt x="16349" y="23613"/>
                  <a:pt x="16401" y="23595"/>
                  <a:pt x="16432" y="23580"/>
                </a:cubicBezTo>
                <a:cubicBezTo>
                  <a:pt x="16386" y="23564"/>
                  <a:pt x="16171" y="23670"/>
                  <a:pt x="16055" y="23696"/>
                </a:cubicBezTo>
                <a:cubicBezTo>
                  <a:pt x="16147" y="23651"/>
                  <a:pt x="16251" y="23615"/>
                  <a:pt x="16344" y="23570"/>
                </a:cubicBezTo>
                <a:cubicBezTo>
                  <a:pt x="16396" y="23552"/>
                  <a:pt x="16448" y="23534"/>
                  <a:pt x="16509" y="23504"/>
                </a:cubicBezTo>
                <a:cubicBezTo>
                  <a:pt x="16561" y="23486"/>
                  <a:pt x="16623" y="23456"/>
                  <a:pt x="16675" y="23438"/>
                </a:cubicBezTo>
                <a:cubicBezTo>
                  <a:pt x="16788" y="23390"/>
                  <a:pt x="16902" y="23342"/>
                  <a:pt x="17015" y="23294"/>
                </a:cubicBezTo>
                <a:cubicBezTo>
                  <a:pt x="17046" y="23279"/>
                  <a:pt x="17068" y="23276"/>
                  <a:pt x="17098" y="23261"/>
                </a:cubicBezTo>
                <a:cubicBezTo>
                  <a:pt x="17129" y="23246"/>
                  <a:pt x="17160" y="23231"/>
                  <a:pt x="17181" y="23228"/>
                </a:cubicBezTo>
                <a:cubicBezTo>
                  <a:pt x="17230" y="23189"/>
                  <a:pt x="17282" y="23171"/>
                  <a:pt x="17332" y="23132"/>
                </a:cubicBezTo>
                <a:cubicBezTo>
                  <a:pt x="17353" y="23129"/>
                  <a:pt x="17325" y="23165"/>
                  <a:pt x="17295" y="23180"/>
                </a:cubicBezTo>
                <a:cubicBezTo>
                  <a:pt x="17359" y="23172"/>
                  <a:pt x="17420" y="23142"/>
                  <a:pt x="17457" y="23093"/>
                </a:cubicBezTo>
                <a:cubicBezTo>
                  <a:pt x="17503" y="23109"/>
                  <a:pt x="17540" y="23060"/>
                  <a:pt x="17635" y="23036"/>
                </a:cubicBezTo>
                <a:cubicBezTo>
                  <a:pt x="17699" y="23028"/>
                  <a:pt x="17506" y="23130"/>
                  <a:pt x="17632" y="23091"/>
                </a:cubicBezTo>
                <a:cubicBezTo>
                  <a:pt x="17687" y="23018"/>
                  <a:pt x="17730" y="23013"/>
                  <a:pt x="17896" y="22947"/>
                </a:cubicBezTo>
                <a:cubicBezTo>
                  <a:pt x="17942" y="22886"/>
                  <a:pt x="18010" y="22822"/>
                  <a:pt x="18127" y="22796"/>
                </a:cubicBezTo>
                <a:cubicBezTo>
                  <a:pt x="18167" y="22769"/>
                  <a:pt x="18185" y="22744"/>
                  <a:pt x="18225" y="22717"/>
                </a:cubicBezTo>
                <a:cubicBezTo>
                  <a:pt x="18256" y="22702"/>
                  <a:pt x="18296" y="22675"/>
                  <a:pt x="18314" y="22651"/>
                </a:cubicBezTo>
                <a:cubicBezTo>
                  <a:pt x="18431" y="22624"/>
                  <a:pt x="18594" y="22537"/>
                  <a:pt x="18754" y="22428"/>
                </a:cubicBezTo>
                <a:cubicBezTo>
                  <a:pt x="18914" y="22319"/>
                  <a:pt x="19083" y="22198"/>
                  <a:pt x="19276" y="22096"/>
                </a:cubicBezTo>
                <a:cubicBezTo>
                  <a:pt x="19252" y="22077"/>
                  <a:pt x="19329" y="22001"/>
                  <a:pt x="19384" y="22005"/>
                </a:cubicBezTo>
                <a:cubicBezTo>
                  <a:pt x="19452" y="21941"/>
                  <a:pt x="19419" y="21935"/>
                  <a:pt x="19416" y="21914"/>
                </a:cubicBezTo>
                <a:cubicBezTo>
                  <a:pt x="19447" y="21898"/>
                  <a:pt x="19465" y="21874"/>
                  <a:pt x="19487" y="21871"/>
                </a:cubicBezTo>
                <a:cubicBezTo>
                  <a:pt x="19489" y="21893"/>
                  <a:pt x="19523" y="21899"/>
                  <a:pt x="19455" y="21963"/>
                </a:cubicBezTo>
                <a:cubicBezTo>
                  <a:pt x="19578" y="21903"/>
                  <a:pt x="19468" y="21896"/>
                  <a:pt x="19603" y="21845"/>
                </a:cubicBezTo>
                <a:cubicBezTo>
                  <a:pt x="19616" y="21778"/>
                  <a:pt x="19647" y="21763"/>
                  <a:pt x="19745" y="21684"/>
                </a:cubicBezTo>
                <a:cubicBezTo>
                  <a:pt x="19797" y="21666"/>
                  <a:pt x="19760" y="21715"/>
                  <a:pt x="19723" y="21763"/>
                </a:cubicBezTo>
                <a:cubicBezTo>
                  <a:pt x="19741" y="21739"/>
                  <a:pt x="19760" y="21715"/>
                  <a:pt x="19791" y="21699"/>
                </a:cubicBezTo>
                <a:cubicBezTo>
                  <a:pt x="19809" y="21675"/>
                  <a:pt x="19828" y="21651"/>
                  <a:pt x="19859" y="21636"/>
                </a:cubicBezTo>
                <a:cubicBezTo>
                  <a:pt x="19908" y="21596"/>
                  <a:pt x="19954" y="21536"/>
                  <a:pt x="20004" y="21496"/>
                </a:cubicBezTo>
                <a:cubicBezTo>
                  <a:pt x="20112" y="21406"/>
                  <a:pt x="20198" y="21318"/>
                  <a:pt x="20229" y="21226"/>
                </a:cubicBezTo>
                <a:cubicBezTo>
                  <a:pt x="20307" y="21150"/>
                  <a:pt x="20319" y="21160"/>
                  <a:pt x="20368" y="21120"/>
                </a:cubicBezTo>
                <a:cubicBezTo>
                  <a:pt x="20429" y="21090"/>
                  <a:pt x="20355" y="21187"/>
                  <a:pt x="20426" y="21145"/>
                </a:cubicBezTo>
                <a:cubicBezTo>
                  <a:pt x="20472" y="21084"/>
                  <a:pt x="20460" y="21075"/>
                  <a:pt x="20427" y="21069"/>
                </a:cubicBezTo>
                <a:cubicBezTo>
                  <a:pt x="20516" y="21002"/>
                  <a:pt x="20473" y="21008"/>
                  <a:pt x="20550" y="20932"/>
                </a:cubicBezTo>
                <a:cubicBezTo>
                  <a:pt x="20624" y="20911"/>
                  <a:pt x="20543" y="21042"/>
                  <a:pt x="20454" y="21109"/>
                </a:cubicBezTo>
                <a:cubicBezTo>
                  <a:pt x="20506" y="21091"/>
                  <a:pt x="20487" y="21115"/>
                  <a:pt x="20457" y="21130"/>
                </a:cubicBezTo>
                <a:cubicBezTo>
                  <a:pt x="20527" y="21088"/>
                  <a:pt x="20619" y="21043"/>
                  <a:pt x="20697" y="20967"/>
                </a:cubicBezTo>
                <a:cubicBezTo>
                  <a:pt x="20706" y="20955"/>
                  <a:pt x="20737" y="20940"/>
                  <a:pt x="20755" y="20916"/>
                </a:cubicBezTo>
                <a:cubicBezTo>
                  <a:pt x="20774" y="20891"/>
                  <a:pt x="20792" y="20867"/>
                  <a:pt x="20811" y="20843"/>
                </a:cubicBezTo>
                <a:cubicBezTo>
                  <a:pt x="20851" y="20815"/>
                  <a:pt x="20885" y="20745"/>
                  <a:pt x="20922" y="20697"/>
                </a:cubicBezTo>
                <a:cubicBezTo>
                  <a:pt x="20981" y="20645"/>
                  <a:pt x="20860" y="20803"/>
                  <a:pt x="20949" y="20737"/>
                </a:cubicBezTo>
                <a:cubicBezTo>
                  <a:pt x="20965" y="20691"/>
                  <a:pt x="21024" y="20639"/>
                  <a:pt x="21092" y="20576"/>
                </a:cubicBezTo>
                <a:cubicBezTo>
                  <a:pt x="21110" y="20552"/>
                  <a:pt x="21150" y="20524"/>
                  <a:pt x="21178" y="20488"/>
                </a:cubicBezTo>
                <a:cubicBezTo>
                  <a:pt x="21218" y="20461"/>
                  <a:pt x="21246" y="20424"/>
                  <a:pt x="21265" y="20400"/>
                </a:cubicBezTo>
                <a:cubicBezTo>
                  <a:pt x="21302" y="20351"/>
                  <a:pt x="21271" y="20366"/>
                  <a:pt x="21296" y="20308"/>
                </a:cubicBezTo>
                <a:cubicBezTo>
                  <a:pt x="21308" y="20318"/>
                  <a:pt x="21292" y="20363"/>
                  <a:pt x="21342" y="20324"/>
                </a:cubicBezTo>
                <a:cubicBezTo>
                  <a:pt x="21388" y="20263"/>
                  <a:pt x="21348" y="20291"/>
                  <a:pt x="21373" y="20233"/>
                </a:cubicBezTo>
                <a:cubicBezTo>
                  <a:pt x="21395" y="20230"/>
                  <a:pt x="21367" y="20266"/>
                  <a:pt x="21398" y="20251"/>
                </a:cubicBezTo>
                <a:cubicBezTo>
                  <a:pt x="21478" y="20197"/>
                  <a:pt x="21530" y="20102"/>
                  <a:pt x="21497" y="20096"/>
                </a:cubicBezTo>
                <a:cubicBezTo>
                  <a:pt x="21528" y="20081"/>
                  <a:pt x="21537" y="20069"/>
                  <a:pt x="21555" y="20045"/>
                </a:cubicBezTo>
                <a:cubicBezTo>
                  <a:pt x="21577" y="20042"/>
                  <a:pt x="21549" y="20078"/>
                  <a:pt x="21530" y="20102"/>
                </a:cubicBezTo>
                <a:cubicBezTo>
                  <a:pt x="21549" y="20078"/>
                  <a:pt x="21580" y="20063"/>
                  <a:pt x="21598" y="20039"/>
                </a:cubicBezTo>
                <a:cubicBezTo>
                  <a:pt x="21617" y="20015"/>
                  <a:pt x="21635" y="19990"/>
                  <a:pt x="21654" y="19966"/>
                </a:cubicBezTo>
                <a:cubicBezTo>
                  <a:pt x="21703" y="19927"/>
                  <a:pt x="21750" y="19866"/>
                  <a:pt x="21787" y="19817"/>
                </a:cubicBezTo>
                <a:cubicBezTo>
                  <a:pt x="21883" y="19717"/>
                  <a:pt x="21948" y="19632"/>
                  <a:pt x="21982" y="19562"/>
                </a:cubicBezTo>
                <a:cubicBezTo>
                  <a:pt x="22124" y="19401"/>
                  <a:pt x="22060" y="19410"/>
                  <a:pt x="22159" y="19331"/>
                </a:cubicBezTo>
                <a:cubicBezTo>
                  <a:pt x="22184" y="19197"/>
                  <a:pt x="22243" y="19145"/>
                  <a:pt x="22300" y="18996"/>
                </a:cubicBezTo>
                <a:cubicBezTo>
                  <a:pt x="22272" y="19032"/>
                  <a:pt x="22235" y="19081"/>
                  <a:pt x="22207" y="19117"/>
                </a:cubicBezTo>
                <a:cubicBezTo>
                  <a:pt x="22213" y="19084"/>
                  <a:pt x="22232" y="19060"/>
                  <a:pt x="22260" y="19023"/>
                </a:cubicBezTo>
                <a:cubicBezTo>
                  <a:pt x="22278" y="18999"/>
                  <a:pt x="22297" y="18975"/>
                  <a:pt x="22315" y="18950"/>
                </a:cubicBezTo>
                <a:cubicBezTo>
                  <a:pt x="22334" y="18926"/>
                  <a:pt x="22318" y="18972"/>
                  <a:pt x="22300" y="18996"/>
                </a:cubicBezTo>
                <a:cubicBezTo>
                  <a:pt x="22393" y="18874"/>
                  <a:pt x="22488" y="18774"/>
                  <a:pt x="22569" y="18643"/>
                </a:cubicBezTo>
                <a:cubicBezTo>
                  <a:pt x="22600" y="18628"/>
                  <a:pt x="22563" y="18677"/>
                  <a:pt x="22565" y="18698"/>
                </a:cubicBezTo>
                <a:cubicBezTo>
                  <a:pt x="22603" y="18650"/>
                  <a:pt x="22649" y="18589"/>
                  <a:pt x="22683" y="18519"/>
                </a:cubicBezTo>
                <a:cubicBezTo>
                  <a:pt x="22666" y="18467"/>
                  <a:pt x="22737" y="18348"/>
                  <a:pt x="22830" y="18227"/>
                </a:cubicBezTo>
                <a:cubicBezTo>
                  <a:pt x="22864" y="18157"/>
                  <a:pt x="22911" y="18096"/>
                  <a:pt x="22945" y="18026"/>
                </a:cubicBezTo>
                <a:cubicBezTo>
                  <a:pt x="23001" y="17953"/>
                  <a:pt x="23026" y="17895"/>
                  <a:pt x="23039" y="17828"/>
                </a:cubicBezTo>
                <a:cubicBezTo>
                  <a:pt x="22942" y="18005"/>
                  <a:pt x="22942" y="18005"/>
                  <a:pt x="22942" y="18005"/>
                </a:cubicBezTo>
                <a:cubicBezTo>
                  <a:pt x="22908" y="18075"/>
                  <a:pt x="22871" y="18123"/>
                  <a:pt x="22824" y="18184"/>
                </a:cubicBezTo>
                <a:cubicBezTo>
                  <a:pt x="22753" y="18303"/>
                  <a:pt x="22691" y="18409"/>
                  <a:pt x="22619" y="18528"/>
                </a:cubicBezTo>
                <a:cubicBezTo>
                  <a:pt x="22651" y="18436"/>
                  <a:pt x="22706" y="18363"/>
                  <a:pt x="22750" y="18281"/>
                </a:cubicBezTo>
                <a:cubicBezTo>
                  <a:pt x="22744" y="18238"/>
                  <a:pt x="22688" y="18388"/>
                  <a:pt x="22648" y="18415"/>
                </a:cubicBezTo>
                <a:cubicBezTo>
                  <a:pt x="22673" y="18357"/>
                  <a:pt x="22689" y="18311"/>
                  <a:pt x="22704" y="18266"/>
                </a:cubicBezTo>
                <a:cubicBezTo>
                  <a:pt x="22732" y="18229"/>
                  <a:pt x="22726" y="18263"/>
                  <a:pt x="22754" y="18226"/>
                </a:cubicBezTo>
                <a:cubicBezTo>
                  <a:pt x="22797" y="18144"/>
                  <a:pt x="22801" y="18089"/>
                  <a:pt x="22826" y="18031"/>
                </a:cubicBezTo>
                <a:cubicBezTo>
                  <a:pt x="22842" y="17985"/>
                  <a:pt x="22855" y="17918"/>
                  <a:pt x="22920" y="17833"/>
                </a:cubicBezTo>
                <a:cubicBezTo>
                  <a:pt x="22929" y="17821"/>
                  <a:pt x="22923" y="17855"/>
                  <a:pt x="22898" y="17912"/>
                </a:cubicBezTo>
                <a:cubicBezTo>
                  <a:pt x="22900" y="17934"/>
                  <a:pt x="22882" y="17958"/>
                  <a:pt x="22885" y="17980"/>
                </a:cubicBezTo>
                <a:cubicBezTo>
                  <a:pt x="22866" y="18004"/>
                  <a:pt x="22869" y="18025"/>
                  <a:pt x="22860" y="18037"/>
                </a:cubicBezTo>
                <a:cubicBezTo>
                  <a:pt x="22872" y="18047"/>
                  <a:pt x="22909" y="17998"/>
                  <a:pt x="22905" y="18053"/>
                </a:cubicBezTo>
                <a:cubicBezTo>
                  <a:pt x="22921" y="18007"/>
                  <a:pt x="22910" y="17845"/>
                  <a:pt x="23022" y="17699"/>
                </a:cubicBezTo>
                <a:cubicBezTo>
                  <a:pt x="23041" y="17675"/>
                  <a:pt x="23055" y="17706"/>
                  <a:pt x="23030" y="17764"/>
                </a:cubicBezTo>
                <a:cubicBezTo>
                  <a:pt x="23086" y="17691"/>
                  <a:pt x="23060" y="17574"/>
                  <a:pt x="23153" y="17453"/>
                </a:cubicBezTo>
                <a:cubicBezTo>
                  <a:pt x="23209" y="17380"/>
                  <a:pt x="23152" y="17529"/>
                  <a:pt x="23217" y="17444"/>
                </a:cubicBezTo>
                <a:cubicBezTo>
                  <a:pt x="23224" y="17411"/>
                  <a:pt x="23214" y="17423"/>
                  <a:pt x="23205" y="17435"/>
                </a:cubicBezTo>
                <a:cubicBezTo>
                  <a:pt x="23193" y="17426"/>
                  <a:pt x="23255" y="17319"/>
                  <a:pt x="23212" y="17325"/>
                </a:cubicBezTo>
                <a:cubicBezTo>
                  <a:pt x="23231" y="17301"/>
                  <a:pt x="23299" y="17161"/>
                  <a:pt x="23257" y="17166"/>
                </a:cubicBezTo>
                <a:cubicBezTo>
                  <a:pt x="23294" y="17118"/>
                  <a:pt x="23297" y="17063"/>
                  <a:pt x="23335" y="17014"/>
                </a:cubicBezTo>
                <a:cubicBezTo>
                  <a:pt x="23359" y="17033"/>
                  <a:pt x="23314" y="17191"/>
                  <a:pt x="23345" y="17176"/>
                </a:cubicBezTo>
                <a:cubicBezTo>
                  <a:pt x="23358" y="17109"/>
                  <a:pt x="23380" y="17030"/>
                  <a:pt x="23402" y="16951"/>
                </a:cubicBezTo>
                <a:cubicBezTo>
                  <a:pt x="23440" y="16902"/>
                  <a:pt x="23427" y="16969"/>
                  <a:pt x="23470" y="16887"/>
                </a:cubicBezTo>
                <a:cubicBezTo>
                  <a:pt x="23518" y="16750"/>
                  <a:pt x="23577" y="16622"/>
                  <a:pt x="23627" y="16506"/>
                </a:cubicBezTo>
                <a:cubicBezTo>
                  <a:pt x="23664" y="16457"/>
                  <a:pt x="23605" y="16585"/>
                  <a:pt x="23611" y="16628"/>
                </a:cubicBezTo>
                <a:cubicBezTo>
                  <a:pt x="23698" y="16464"/>
                  <a:pt x="23634" y="16396"/>
                  <a:pt x="23734" y="16241"/>
                </a:cubicBezTo>
                <a:cubicBezTo>
                  <a:pt x="23749" y="16195"/>
                  <a:pt x="23741" y="16131"/>
                  <a:pt x="23769" y="16094"/>
                </a:cubicBezTo>
                <a:cubicBezTo>
                  <a:pt x="23760" y="16030"/>
                  <a:pt x="23734" y="16164"/>
                  <a:pt x="23713" y="16167"/>
                </a:cubicBezTo>
                <a:cubicBezTo>
                  <a:pt x="23710" y="16146"/>
                  <a:pt x="23707" y="16125"/>
                  <a:pt x="23714" y="16091"/>
                </a:cubicBezTo>
                <a:cubicBezTo>
                  <a:pt x="23751" y="16042"/>
                  <a:pt x="23773" y="15963"/>
                  <a:pt x="23798" y="15905"/>
                </a:cubicBezTo>
                <a:cubicBezTo>
                  <a:pt x="23805" y="15872"/>
                  <a:pt x="23811" y="15838"/>
                  <a:pt x="23830" y="15814"/>
                </a:cubicBezTo>
                <a:cubicBezTo>
                  <a:pt x="23846" y="15768"/>
                  <a:pt x="23852" y="15734"/>
                  <a:pt x="23871" y="15710"/>
                </a:cubicBezTo>
                <a:cubicBezTo>
                  <a:pt x="23883" y="15719"/>
                  <a:pt x="23888" y="15762"/>
                  <a:pt x="23863" y="15820"/>
                </a:cubicBezTo>
                <a:cubicBezTo>
                  <a:pt x="23848" y="15866"/>
                  <a:pt x="23823" y="15924"/>
                  <a:pt x="23795" y="15960"/>
                </a:cubicBezTo>
                <a:cubicBezTo>
                  <a:pt x="23791" y="16015"/>
                  <a:pt x="23778" y="16082"/>
                  <a:pt x="23765" y="16149"/>
                </a:cubicBezTo>
                <a:cubicBezTo>
                  <a:pt x="23787" y="16070"/>
                  <a:pt x="23887" y="15915"/>
                  <a:pt x="23882" y="15796"/>
                </a:cubicBezTo>
                <a:cubicBezTo>
                  <a:pt x="23926" y="15714"/>
                  <a:pt x="23909" y="15836"/>
                  <a:pt x="23953" y="15754"/>
                </a:cubicBezTo>
                <a:cubicBezTo>
                  <a:pt x="23944" y="15689"/>
                  <a:pt x="23954" y="15601"/>
                  <a:pt x="23983" y="15488"/>
                </a:cubicBezTo>
                <a:cubicBezTo>
                  <a:pt x="23999" y="15442"/>
                  <a:pt x="24014" y="15396"/>
                  <a:pt x="24027" y="15329"/>
                </a:cubicBezTo>
                <a:cubicBezTo>
                  <a:pt x="24034" y="15296"/>
                  <a:pt x="24052" y="15271"/>
                  <a:pt x="24050" y="15250"/>
                </a:cubicBezTo>
                <a:cubicBezTo>
                  <a:pt x="24056" y="15216"/>
                  <a:pt x="24062" y="15183"/>
                  <a:pt x="24072" y="15171"/>
                </a:cubicBezTo>
                <a:cubicBezTo>
                  <a:pt x="24109" y="15122"/>
                  <a:pt x="24059" y="15238"/>
                  <a:pt x="24074" y="15268"/>
                </a:cubicBezTo>
                <a:cubicBezTo>
                  <a:pt x="24093" y="15168"/>
                  <a:pt x="24111" y="15220"/>
                  <a:pt x="24145" y="15150"/>
                </a:cubicBezTo>
                <a:cubicBezTo>
                  <a:pt x="24150" y="15018"/>
                  <a:pt x="24200" y="14903"/>
                  <a:pt x="24204" y="14771"/>
                </a:cubicBezTo>
                <a:cubicBezTo>
                  <a:pt x="24248" y="14689"/>
                  <a:pt x="24254" y="14655"/>
                  <a:pt x="24246" y="14591"/>
                </a:cubicBezTo>
                <a:cubicBezTo>
                  <a:pt x="24249" y="14536"/>
                  <a:pt x="24241" y="14472"/>
                  <a:pt x="24245" y="14340"/>
                </a:cubicBezTo>
                <a:cubicBezTo>
                  <a:pt x="24226" y="14441"/>
                  <a:pt x="24228" y="14539"/>
                  <a:pt x="24197" y="14631"/>
                </a:cubicBezTo>
                <a:cubicBezTo>
                  <a:pt x="24193" y="14686"/>
                  <a:pt x="24202" y="14673"/>
                  <a:pt x="24221" y="14649"/>
                </a:cubicBezTo>
                <a:cubicBezTo>
                  <a:pt x="24208" y="14716"/>
                  <a:pt x="24204" y="14771"/>
                  <a:pt x="24179" y="14829"/>
                </a:cubicBezTo>
                <a:cubicBezTo>
                  <a:pt x="24142" y="14878"/>
                  <a:pt x="24180" y="14753"/>
                  <a:pt x="24177" y="14731"/>
                </a:cubicBezTo>
                <a:cubicBezTo>
                  <a:pt x="24159" y="14756"/>
                  <a:pt x="24043" y="14956"/>
                  <a:pt x="24060" y="15085"/>
                </a:cubicBezTo>
                <a:cubicBezTo>
                  <a:pt x="24033" y="15121"/>
                  <a:pt x="23998" y="15191"/>
                  <a:pt x="23988" y="15280"/>
                </a:cubicBezTo>
                <a:cubicBezTo>
                  <a:pt x="23957" y="15371"/>
                  <a:pt x="23925" y="15463"/>
                  <a:pt x="23915" y="15551"/>
                </a:cubicBezTo>
                <a:cubicBezTo>
                  <a:pt x="23878" y="15600"/>
                  <a:pt x="23872" y="15557"/>
                  <a:pt x="23874" y="15655"/>
                </a:cubicBezTo>
                <a:cubicBezTo>
                  <a:pt x="23849" y="15713"/>
                  <a:pt x="23824" y="15771"/>
                  <a:pt x="23799" y="15829"/>
                </a:cubicBezTo>
                <a:cubicBezTo>
                  <a:pt x="23771" y="15865"/>
                  <a:pt x="23746" y="15923"/>
                  <a:pt x="23721" y="15981"/>
                </a:cubicBezTo>
                <a:cubicBezTo>
                  <a:pt x="23683" y="16106"/>
                  <a:pt x="23642" y="16210"/>
                  <a:pt x="23614" y="16322"/>
                </a:cubicBezTo>
                <a:cubicBezTo>
                  <a:pt x="23580" y="16316"/>
                  <a:pt x="23504" y="16566"/>
                  <a:pt x="23502" y="16468"/>
                </a:cubicBezTo>
                <a:cubicBezTo>
                  <a:pt x="23499" y="16523"/>
                  <a:pt x="23464" y="16593"/>
                  <a:pt x="23433" y="16685"/>
                </a:cubicBezTo>
                <a:cubicBezTo>
                  <a:pt x="23461" y="16648"/>
                  <a:pt x="23467" y="16615"/>
                  <a:pt x="23507" y="16588"/>
                </a:cubicBezTo>
                <a:cubicBezTo>
                  <a:pt x="23491" y="16633"/>
                  <a:pt x="23476" y="16679"/>
                  <a:pt x="23460" y="16725"/>
                </a:cubicBezTo>
                <a:cubicBezTo>
                  <a:pt x="23438" y="16728"/>
                  <a:pt x="23438" y="16728"/>
                  <a:pt x="23433" y="16685"/>
                </a:cubicBezTo>
                <a:cubicBezTo>
                  <a:pt x="23396" y="16733"/>
                  <a:pt x="23392" y="16788"/>
                  <a:pt x="23355" y="16837"/>
                </a:cubicBezTo>
                <a:cubicBezTo>
                  <a:pt x="23339" y="16883"/>
                  <a:pt x="23358" y="16858"/>
                  <a:pt x="23351" y="16892"/>
                </a:cubicBezTo>
                <a:cubicBezTo>
                  <a:pt x="23314" y="16941"/>
                  <a:pt x="23286" y="16977"/>
                  <a:pt x="23273" y="17044"/>
                </a:cubicBezTo>
                <a:cubicBezTo>
                  <a:pt x="23255" y="17069"/>
                  <a:pt x="23227" y="17105"/>
                  <a:pt x="23220" y="17139"/>
                </a:cubicBezTo>
                <a:cubicBezTo>
                  <a:pt x="23183" y="17187"/>
                  <a:pt x="23237" y="17016"/>
                  <a:pt x="23184" y="17111"/>
                </a:cubicBezTo>
                <a:cubicBezTo>
                  <a:pt x="23192" y="17175"/>
                  <a:pt x="23142" y="17291"/>
                  <a:pt x="23080" y="17397"/>
                </a:cubicBezTo>
                <a:cubicBezTo>
                  <a:pt x="23030" y="17513"/>
                  <a:pt x="22965" y="17598"/>
                  <a:pt x="22937" y="17635"/>
                </a:cubicBezTo>
                <a:cubicBezTo>
                  <a:pt x="22881" y="17708"/>
                  <a:pt x="22931" y="17668"/>
                  <a:pt x="22906" y="17726"/>
                </a:cubicBezTo>
                <a:cubicBezTo>
                  <a:pt x="22899" y="17760"/>
                  <a:pt x="22890" y="17772"/>
                  <a:pt x="22871" y="17796"/>
                </a:cubicBezTo>
                <a:cubicBezTo>
                  <a:pt x="22825" y="17857"/>
                  <a:pt x="22850" y="17799"/>
                  <a:pt x="22794" y="17872"/>
                </a:cubicBezTo>
                <a:cubicBezTo>
                  <a:pt x="22785" y="17884"/>
                  <a:pt x="22778" y="17918"/>
                  <a:pt x="22769" y="17930"/>
                </a:cubicBezTo>
                <a:cubicBezTo>
                  <a:pt x="22763" y="17963"/>
                  <a:pt x="22753" y="17975"/>
                  <a:pt x="22735" y="18000"/>
                </a:cubicBezTo>
                <a:cubicBezTo>
                  <a:pt x="22719" y="18046"/>
                  <a:pt x="22682" y="18094"/>
                  <a:pt x="22657" y="18152"/>
                </a:cubicBezTo>
                <a:cubicBezTo>
                  <a:pt x="22582" y="18249"/>
                  <a:pt x="22520" y="18356"/>
                  <a:pt x="22455" y="18441"/>
                </a:cubicBezTo>
                <a:cubicBezTo>
                  <a:pt x="22442" y="18508"/>
                  <a:pt x="22405" y="18557"/>
                  <a:pt x="22389" y="18602"/>
                </a:cubicBezTo>
                <a:cubicBezTo>
                  <a:pt x="22466" y="18526"/>
                  <a:pt x="22421" y="18511"/>
                  <a:pt x="22486" y="18426"/>
                </a:cubicBezTo>
                <a:cubicBezTo>
                  <a:pt x="22482" y="18481"/>
                  <a:pt x="22491" y="18469"/>
                  <a:pt x="22541" y="18429"/>
                </a:cubicBezTo>
                <a:cubicBezTo>
                  <a:pt x="22496" y="18588"/>
                  <a:pt x="22401" y="18688"/>
                  <a:pt x="22358" y="18694"/>
                </a:cubicBezTo>
                <a:cubicBezTo>
                  <a:pt x="22371" y="18627"/>
                  <a:pt x="22444" y="18606"/>
                  <a:pt x="22457" y="18539"/>
                </a:cubicBezTo>
                <a:cubicBezTo>
                  <a:pt x="22404" y="18633"/>
                  <a:pt x="22352" y="18651"/>
                  <a:pt x="22374" y="18572"/>
                </a:cubicBezTo>
                <a:cubicBezTo>
                  <a:pt x="22303" y="18690"/>
                  <a:pt x="22207" y="18790"/>
                  <a:pt x="22126" y="18921"/>
                </a:cubicBezTo>
                <a:cubicBezTo>
                  <a:pt x="22118" y="18857"/>
                  <a:pt x="22121" y="18878"/>
                  <a:pt x="22046" y="18976"/>
                </a:cubicBezTo>
                <a:cubicBezTo>
                  <a:pt x="22081" y="18906"/>
                  <a:pt x="22127" y="18845"/>
                  <a:pt x="22186" y="18793"/>
                </a:cubicBezTo>
                <a:cubicBezTo>
                  <a:pt x="22201" y="18748"/>
                  <a:pt x="22136" y="18833"/>
                  <a:pt x="22161" y="18775"/>
                </a:cubicBezTo>
                <a:cubicBezTo>
                  <a:pt x="22127" y="18845"/>
                  <a:pt x="22068" y="18896"/>
                  <a:pt x="22013" y="18969"/>
                </a:cubicBezTo>
                <a:cubicBezTo>
                  <a:pt x="22000" y="19036"/>
                  <a:pt x="22056" y="18963"/>
                  <a:pt x="22105" y="18924"/>
                </a:cubicBezTo>
                <a:cubicBezTo>
                  <a:pt x="22033" y="19043"/>
                  <a:pt x="21947" y="19131"/>
                  <a:pt x="21888" y="19259"/>
                </a:cubicBezTo>
                <a:cubicBezTo>
                  <a:pt x="21902" y="19289"/>
                  <a:pt x="21942" y="19262"/>
                  <a:pt x="21927" y="19308"/>
                </a:cubicBezTo>
                <a:cubicBezTo>
                  <a:pt x="21855" y="19426"/>
                  <a:pt x="21912" y="19277"/>
                  <a:pt x="21825" y="19365"/>
                </a:cubicBezTo>
                <a:cubicBezTo>
                  <a:pt x="21804" y="19368"/>
                  <a:pt x="21853" y="19329"/>
                  <a:pt x="21860" y="19295"/>
                </a:cubicBezTo>
                <a:cubicBezTo>
                  <a:pt x="21829" y="19310"/>
                  <a:pt x="21801" y="19347"/>
                  <a:pt x="21773" y="19383"/>
                </a:cubicBezTo>
                <a:cubicBezTo>
                  <a:pt x="21733" y="19410"/>
                  <a:pt x="21696" y="19459"/>
                  <a:pt x="21659" y="19507"/>
                </a:cubicBezTo>
                <a:cubicBezTo>
                  <a:pt x="21582" y="19583"/>
                  <a:pt x="21517" y="19668"/>
                  <a:pt x="21446" y="19710"/>
                </a:cubicBezTo>
                <a:cubicBezTo>
                  <a:pt x="21430" y="19756"/>
                  <a:pt x="21402" y="19793"/>
                  <a:pt x="21365" y="19841"/>
                </a:cubicBezTo>
                <a:cubicBezTo>
                  <a:pt x="21337" y="19878"/>
                  <a:pt x="21309" y="19914"/>
                  <a:pt x="21282" y="19951"/>
                </a:cubicBezTo>
                <a:cubicBezTo>
                  <a:pt x="21223" y="20002"/>
                  <a:pt x="21167" y="20075"/>
                  <a:pt x="21099" y="20139"/>
                </a:cubicBezTo>
                <a:cubicBezTo>
                  <a:pt x="21038" y="20169"/>
                  <a:pt x="21162" y="20032"/>
                  <a:pt x="21156" y="19989"/>
                </a:cubicBezTo>
                <a:cubicBezTo>
                  <a:pt x="21036" y="20071"/>
                  <a:pt x="21069" y="20154"/>
                  <a:pt x="21011" y="20129"/>
                </a:cubicBezTo>
                <a:cubicBezTo>
                  <a:pt x="20995" y="20175"/>
                  <a:pt x="20998" y="20196"/>
                  <a:pt x="21050" y="20178"/>
                </a:cubicBezTo>
                <a:cubicBezTo>
                  <a:pt x="21022" y="20215"/>
                  <a:pt x="20994" y="20251"/>
                  <a:pt x="20976" y="20275"/>
                </a:cubicBezTo>
                <a:cubicBezTo>
                  <a:pt x="20936" y="20302"/>
                  <a:pt x="20908" y="20339"/>
                  <a:pt x="20889" y="20363"/>
                </a:cubicBezTo>
                <a:cubicBezTo>
                  <a:pt x="20831" y="20415"/>
                  <a:pt x="20772" y="20466"/>
                  <a:pt x="20704" y="20530"/>
                </a:cubicBezTo>
                <a:cubicBezTo>
                  <a:pt x="20698" y="20563"/>
                  <a:pt x="20670" y="20600"/>
                  <a:pt x="20633" y="20649"/>
                </a:cubicBezTo>
                <a:cubicBezTo>
                  <a:pt x="20614" y="20673"/>
                  <a:pt x="20583" y="20688"/>
                  <a:pt x="20565" y="20712"/>
                </a:cubicBezTo>
                <a:cubicBezTo>
                  <a:pt x="20546" y="20737"/>
                  <a:pt x="20516" y="20752"/>
                  <a:pt x="20497" y="20776"/>
                </a:cubicBezTo>
                <a:cubicBezTo>
                  <a:pt x="20476" y="20779"/>
                  <a:pt x="20503" y="20742"/>
                  <a:pt x="20522" y="20718"/>
                </a:cubicBezTo>
                <a:cubicBezTo>
                  <a:pt x="20541" y="20694"/>
                  <a:pt x="20571" y="20679"/>
                  <a:pt x="20611" y="20651"/>
                </a:cubicBezTo>
                <a:cubicBezTo>
                  <a:pt x="20630" y="20627"/>
                  <a:pt x="20618" y="20618"/>
                  <a:pt x="20618" y="20618"/>
                </a:cubicBezTo>
                <a:cubicBezTo>
                  <a:pt x="20627" y="20606"/>
                  <a:pt x="20624" y="20584"/>
                  <a:pt x="20633" y="20572"/>
                </a:cubicBezTo>
                <a:cubicBezTo>
                  <a:pt x="20575" y="20624"/>
                  <a:pt x="20531" y="20706"/>
                  <a:pt x="20448" y="20739"/>
                </a:cubicBezTo>
                <a:cubicBezTo>
                  <a:pt x="20467" y="20714"/>
                  <a:pt x="20486" y="20690"/>
                  <a:pt x="20495" y="20678"/>
                </a:cubicBezTo>
                <a:cubicBezTo>
                  <a:pt x="20526" y="20663"/>
                  <a:pt x="20544" y="20639"/>
                  <a:pt x="20553" y="20627"/>
                </a:cubicBezTo>
                <a:cubicBezTo>
                  <a:pt x="20560" y="20593"/>
                  <a:pt x="20541" y="20617"/>
                  <a:pt x="20501" y="20644"/>
                </a:cubicBezTo>
                <a:cubicBezTo>
                  <a:pt x="20473" y="20681"/>
                  <a:pt x="20433" y="20708"/>
                  <a:pt x="20415" y="20732"/>
                </a:cubicBezTo>
                <a:cubicBezTo>
                  <a:pt x="20493" y="20580"/>
                  <a:pt x="20276" y="20838"/>
                  <a:pt x="20175" y="20896"/>
                </a:cubicBezTo>
                <a:cubicBezTo>
                  <a:pt x="20199" y="20914"/>
                  <a:pt x="20196" y="20969"/>
                  <a:pt x="20128" y="21033"/>
                </a:cubicBezTo>
                <a:cubicBezTo>
                  <a:pt x="20150" y="20953"/>
                  <a:pt x="20063" y="21041"/>
                  <a:pt x="20039" y="21023"/>
                </a:cubicBezTo>
                <a:cubicBezTo>
                  <a:pt x="20030" y="21035"/>
                  <a:pt x="20011" y="21059"/>
                  <a:pt x="19990" y="21062"/>
                </a:cubicBezTo>
                <a:cubicBezTo>
                  <a:pt x="20045" y="21066"/>
                  <a:pt x="19916" y="21159"/>
                  <a:pt x="19921" y="21202"/>
                </a:cubicBezTo>
                <a:cubicBezTo>
                  <a:pt x="19872" y="21242"/>
                  <a:pt x="19709" y="21329"/>
                  <a:pt x="19616" y="21450"/>
                </a:cubicBezTo>
                <a:cubicBezTo>
                  <a:pt x="19555" y="21481"/>
                  <a:pt x="19601" y="21420"/>
                  <a:pt x="19598" y="21398"/>
                </a:cubicBezTo>
                <a:cubicBezTo>
                  <a:pt x="19488" y="21468"/>
                  <a:pt x="19398" y="21534"/>
                  <a:pt x="19325" y="21555"/>
                </a:cubicBezTo>
                <a:cubicBezTo>
                  <a:pt x="19306" y="21579"/>
                  <a:pt x="19288" y="21604"/>
                  <a:pt x="19260" y="21640"/>
                </a:cubicBezTo>
                <a:cubicBezTo>
                  <a:pt x="19355" y="21616"/>
                  <a:pt x="19355" y="21616"/>
                  <a:pt x="19355" y="21616"/>
                </a:cubicBezTo>
                <a:cubicBezTo>
                  <a:pt x="19408" y="21522"/>
                  <a:pt x="19493" y="21511"/>
                  <a:pt x="19552" y="21459"/>
                </a:cubicBezTo>
                <a:cubicBezTo>
                  <a:pt x="19487" y="21544"/>
                  <a:pt x="19383" y="21580"/>
                  <a:pt x="19305" y="21656"/>
                </a:cubicBezTo>
                <a:cubicBezTo>
                  <a:pt x="19290" y="21625"/>
                  <a:pt x="19241" y="21664"/>
                  <a:pt x="19171" y="21707"/>
                </a:cubicBezTo>
                <a:cubicBezTo>
                  <a:pt x="19131" y="21734"/>
                  <a:pt x="19091" y="21761"/>
                  <a:pt x="19051" y="21788"/>
                </a:cubicBezTo>
                <a:cubicBezTo>
                  <a:pt x="19011" y="21815"/>
                  <a:pt x="18971" y="21843"/>
                  <a:pt x="18928" y="21848"/>
                </a:cubicBezTo>
                <a:cubicBezTo>
                  <a:pt x="18989" y="21818"/>
                  <a:pt x="19038" y="21779"/>
                  <a:pt x="19100" y="21749"/>
                </a:cubicBezTo>
                <a:cubicBezTo>
                  <a:pt x="19085" y="21718"/>
                  <a:pt x="18946" y="21824"/>
                  <a:pt x="18888" y="21876"/>
                </a:cubicBezTo>
                <a:cubicBezTo>
                  <a:pt x="18878" y="21888"/>
                  <a:pt x="18891" y="21897"/>
                  <a:pt x="18875" y="21943"/>
                </a:cubicBezTo>
                <a:cubicBezTo>
                  <a:pt x="18776" y="22021"/>
                  <a:pt x="18798" y="21942"/>
                  <a:pt x="18758" y="21969"/>
                </a:cubicBezTo>
                <a:cubicBezTo>
                  <a:pt x="18740" y="21994"/>
                  <a:pt x="18709" y="22009"/>
                  <a:pt x="18688" y="22012"/>
                </a:cubicBezTo>
                <a:cubicBezTo>
                  <a:pt x="18691" y="22033"/>
                  <a:pt x="18672" y="22057"/>
                  <a:pt x="18641" y="22072"/>
                </a:cubicBezTo>
                <a:cubicBezTo>
                  <a:pt x="18601" y="22100"/>
                  <a:pt x="18561" y="22127"/>
                  <a:pt x="18497" y="22135"/>
                </a:cubicBezTo>
                <a:cubicBezTo>
                  <a:pt x="18573" y="22136"/>
                  <a:pt x="18478" y="22160"/>
                  <a:pt x="18404" y="22257"/>
                </a:cubicBezTo>
                <a:cubicBezTo>
                  <a:pt x="18278" y="22296"/>
                  <a:pt x="18531" y="22142"/>
                  <a:pt x="18374" y="22196"/>
                </a:cubicBezTo>
                <a:cubicBezTo>
                  <a:pt x="18361" y="22263"/>
                  <a:pt x="18288" y="22283"/>
                  <a:pt x="18253" y="22354"/>
                </a:cubicBezTo>
                <a:cubicBezTo>
                  <a:pt x="18137" y="22380"/>
                  <a:pt x="18349" y="22253"/>
                  <a:pt x="18306" y="22259"/>
                </a:cubicBezTo>
                <a:cubicBezTo>
                  <a:pt x="18214" y="22304"/>
                  <a:pt x="18196" y="22329"/>
                  <a:pt x="18149" y="22389"/>
                </a:cubicBezTo>
                <a:cubicBezTo>
                  <a:pt x="18054" y="22413"/>
                  <a:pt x="18208" y="22338"/>
                  <a:pt x="18174" y="22331"/>
                </a:cubicBezTo>
                <a:cubicBezTo>
                  <a:pt x="17987" y="22400"/>
                  <a:pt x="17953" y="22470"/>
                  <a:pt x="17793" y="22579"/>
                </a:cubicBezTo>
                <a:cubicBezTo>
                  <a:pt x="17729" y="22588"/>
                  <a:pt x="17747" y="22563"/>
                  <a:pt x="17674" y="22584"/>
                </a:cubicBezTo>
                <a:cubicBezTo>
                  <a:pt x="17596" y="22660"/>
                  <a:pt x="17501" y="22684"/>
                  <a:pt x="17421" y="22738"/>
                </a:cubicBezTo>
                <a:cubicBezTo>
                  <a:pt x="17388" y="22732"/>
                  <a:pt x="17428" y="22705"/>
                  <a:pt x="17404" y="22686"/>
                </a:cubicBezTo>
                <a:cubicBezTo>
                  <a:pt x="17434" y="22671"/>
                  <a:pt x="17465" y="22656"/>
                  <a:pt x="17484" y="22632"/>
                </a:cubicBezTo>
                <a:cubicBezTo>
                  <a:pt x="17557" y="22611"/>
                  <a:pt x="17499" y="22662"/>
                  <a:pt x="17489" y="22674"/>
                </a:cubicBezTo>
                <a:cubicBezTo>
                  <a:pt x="17621" y="22602"/>
                  <a:pt x="17637" y="22556"/>
                  <a:pt x="17781" y="22493"/>
                </a:cubicBezTo>
                <a:cubicBezTo>
                  <a:pt x="17699" y="22526"/>
                  <a:pt x="17604" y="22550"/>
                  <a:pt x="17514" y="22617"/>
                </a:cubicBezTo>
                <a:cubicBezTo>
                  <a:pt x="17441" y="22637"/>
                  <a:pt x="17637" y="22556"/>
                  <a:pt x="17552" y="22568"/>
                </a:cubicBezTo>
                <a:cubicBezTo>
                  <a:pt x="17656" y="22532"/>
                  <a:pt x="17736" y="22478"/>
                  <a:pt x="17828" y="22433"/>
                </a:cubicBezTo>
                <a:cubicBezTo>
                  <a:pt x="17837" y="22420"/>
                  <a:pt x="17806" y="22435"/>
                  <a:pt x="17825" y="22411"/>
                </a:cubicBezTo>
                <a:cubicBezTo>
                  <a:pt x="17884" y="22360"/>
                  <a:pt x="17859" y="22418"/>
                  <a:pt x="17932" y="22397"/>
                </a:cubicBezTo>
                <a:cubicBezTo>
                  <a:pt x="17960" y="22360"/>
                  <a:pt x="17991" y="22345"/>
                  <a:pt x="18021" y="22330"/>
                </a:cubicBezTo>
                <a:cubicBezTo>
                  <a:pt x="18010" y="22245"/>
                  <a:pt x="18215" y="22228"/>
                  <a:pt x="18299" y="22118"/>
                </a:cubicBezTo>
                <a:cubicBezTo>
                  <a:pt x="18372" y="22098"/>
                  <a:pt x="18295" y="22173"/>
                  <a:pt x="18396" y="22116"/>
                </a:cubicBezTo>
                <a:cubicBezTo>
                  <a:pt x="18443" y="22055"/>
                  <a:pt x="18348" y="22079"/>
                  <a:pt x="18394" y="22018"/>
                </a:cubicBezTo>
                <a:cubicBezTo>
                  <a:pt x="18342" y="22036"/>
                  <a:pt x="18305" y="22085"/>
                  <a:pt x="18241" y="22094"/>
                </a:cubicBezTo>
                <a:cubicBezTo>
                  <a:pt x="18222" y="22118"/>
                  <a:pt x="18274" y="22100"/>
                  <a:pt x="18296" y="22097"/>
                </a:cubicBezTo>
                <a:cubicBezTo>
                  <a:pt x="18228" y="22161"/>
                  <a:pt x="18166" y="22191"/>
                  <a:pt x="18105" y="22221"/>
                </a:cubicBezTo>
                <a:cubicBezTo>
                  <a:pt x="18081" y="22202"/>
                  <a:pt x="18164" y="22169"/>
                  <a:pt x="18170" y="22136"/>
                </a:cubicBezTo>
                <a:cubicBezTo>
                  <a:pt x="18229" y="22084"/>
                  <a:pt x="18312" y="22051"/>
                  <a:pt x="18379" y="21988"/>
                </a:cubicBezTo>
                <a:cubicBezTo>
                  <a:pt x="18462" y="21955"/>
                  <a:pt x="18385" y="22031"/>
                  <a:pt x="18474" y="21964"/>
                </a:cubicBezTo>
                <a:cubicBezTo>
                  <a:pt x="18552" y="21812"/>
                  <a:pt x="18982" y="21601"/>
                  <a:pt x="19198" y="21420"/>
                </a:cubicBezTo>
                <a:cubicBezTo>
                  <a:pt x="19231" y="21426"/>
                  <a:pt x="19154" y="21502"/>
                  <a:pt x="19197" y="21496"/>
                </a:cubicBezTo>
                <a:cubicBezTo>
                  <a:pt x="18979" y="21656"/>
                  <a:pt x="18742" y="21764"/>
                  <a:pt x="18524" y="21925"/>
                </a:cubicBezTo>
                <a:cubicBezTo>
                  <a:pt x="18508" y="21970"/>
                  <a:pt x="18619" y="21901"/>
                  <a:pt x="18634" y="21855"/>
                </a:cubicBezTo>
                <a:cubicBezTo>
                  <a:pt x="18708" y="21834"/>
                  <a:pt x="18776" y="21771"/>
                  <a:pt x="18711" y="21856"/>
                </a:cubicBezTo>
                <a:cubicBezTo>
                  <a:pt x="18769" y="21804"/>
                  <a:pt x="18819" y="21765"/>
                  <a:pt x="18889" y="21723"/>
                </a:cubicBezTo>
                <a:cubicBezTo>
                  <a:pt x="18911" y="21720"/>
                  <a:pt x="18855" y="21793"/>
                  <a:pt x="18947" y="21748"/>
                </a:cubicBezTo>
                <a:cubicBezTo>
                  <a:pt x="18991" y="21666"/>
                  <a:pt x="19012" y="21663"/>
                  <a:pt x="19092" y="21608"/>
                </a:cubicBezTo>
                <a:cubicBezTo>
                  <a:pt x="19175" y="21575"/>
                  <a:pt x="19098" y="21651"/>
                  <a:pt x="19168" y="21609"/>
                </a:cubicBezTo>
                <a:cubicBezTo>
                  <a:pt x="19310" y="21524"/>
                  <a:pt x="19455" y="21385"/>
                  <a:pt x="19520" y="21300"/>
                </a:cubicBezTo>
                <a:cubicBezTo>
                  <a:pt x="19511" y="21312"/>
                  <a:pt x="19563" y="21294"/>
                  <a:pt x="19544" y="21318"/>
                </a:cubicBezTo>
                <a:cubicBezTo>
                  <a:pt x="19507" y="21367"/>
                  <a:pt x="19529" y="21288"/>
                  <a:pt x="19486" y="21370"/>
                </a:cubicBezTo>
                <a:cubicBezTo>
                  <a:pt x="19587" y="21313"/>
                  <a:pt x="19692" y="21200"/>
                  <a:pt x="19803" y="21131"/>
                </a:cubicBezTo>
                <a:cubicBezTo>
                  <a:pt x="19831" y="21095"/>
                  <a:pt x="19868" y="21046"/>
                  <a:pt x="19893" y="20988"/>
                </a:cubicBezTo>
                <a:cubicBezTo>
                  <a:pt x="19936" y="20982"/>
                  <a:pt x="19948" y="20992"/>
                  <a:pt x="20019" y="20949"/>
                </a:cubicBezTo>
                <a:cubicBezTo>
                  <a:pt x="20071" y="20855"/>
                  <a:pt x="19954" y="20958"/>
                  <a:pt x="19921" y="20952"/>
                </a:cubicBezTo>
                <a:cubicBezTo>
                  <a:pt x="19977" y="20879"/>
                  <a:pt x="20065" y="20889"/>
                  <a:pt x="20118" y="20794"/>
                </a:cubicBezTo>
                <a:cubicBezTo>
                  <a:pt x="20198" y="20740"/>
                  <a:pt x="20077" y="20898"/>
                  <a:pt x="20188" y="20828"/>
                </a:cubicBezTo>
                <a:cubicBezTo>
                  <a:pt x="20197" y="20816"/>
                  <a:pt x="20166" y="20831"/>
                  <a:pt x="20154" y="20822"/>
                </a:cubicBezTo>
                <a:cubicBezTo>
                  <a:pt x="20269" y="20698"/>
                  <a:pt x="20407" y="20592"/>
                  <a:pt x="20534" y="20477"/>
                </a:cubicBezTo>
                <a:cubicBezTo>
                  <a:pt x="20577" y="20394"/>
                  <a:pt x="20467" y="20464"/>
                  <a:pt x="20411" y="20537"/>
                </a:cubicBezTo>
                <a:cubicBezTo>
                  <a:pt x="20467" y="20464"/>
                  <a:pt x="20474" y="20354"/>
                  <a:pt x="20557" y="20321"/>
                </a:cubicBezTo>
                <a:cubicBezTo>
                  <a:pt x="20599" y="20315"/>
                  <a:pt x="20501" y="20394"/>
                  <a:pt x="20522" y="20391"/>
                </a:cubicBezTo>
                <a:cubicBezTo>
                  <a:pt x="20574" y="20373"/>
                  <a:pt x="20578" y="20318"/>
                  <a:pt x="20630" y="20300"/>
                </a:cubicBezTo>
                <a:cubicBezTo>
                  <a:pt x="20646" y="20254"/>
                  <a:pt x="20606" y="20281"/>
                  <a:pt x="20680" y="20184"/>
                </a:cubicBezTo>
                <a:cubicBezTo>
                  <a:pt x="20720" y="20157"/>
                  <a:pt x="20732" y="20166"/>
                  <a:pt x="20707" y="20224"/>
                </a:cubicBezTo>
                <a:cubicBezTo>
                  <a:pt x="20806" y="20146"/>
                  <a:pt x="20745" y="20099"/>
                  <a:pt x="20835" y="20033"/>
                </a:cubicBezTo>
                <a:cubicBezTo>
                  <a:pt x="20877" y="20027"/>
                  <a:pt x="20785" y="20148"/>
                  <a:pt x="20865" y="20094"/>
                </a:cubicBezTo>
                <a:cubicBezTo>
                  <a:pt x="20899" y="20024"/>
                  <a:pt x="20877" y="20027"/>
                  <a:pt x="20915" y="19978"/>
                </a:cubicBezTo>
                <a:cubicBezTo>
                  <a:pt x="20933" y="19954"/>
                  <a:pt x="20940" y="19920"/>
                  <a:pt x="20970" y="19905"/>
                </a:cubicBezTo>
                <a:cubicBezTo>
                  <a:pt x="20982" y="19915"/>
                  <a:pt x="20899" y="20024"/>
                  <a:pt x="20942" y="20018"/>
                </a:cubicBezTo>
                <a:cubicBezTo>
                  <a:pt x="21007" y="19933"/>
                  <a:pt x="21000" y="19967"/>
                  <a:pt x="21102" y="19909"/>
                </a:cubicBezTo>
                <a:cubicBezTo>
                  <a:pt x="21256" y="19758"/>
                  <a:pt x="21371" y="19557"/>
                  <a:pt x="21464" y="19436"/>
                </a:cubicBezTo>
                <a:cubicBezTo>
                  <a:pt x="21451" y="19503"/>
                  <a:pt x="21498" y="19442"/>
                  <a:pt x="21593" y="19342"/>
                </a:cubicBezTo>
                <a:cubicBezTo>
                  <a:pt x="21631" y="19293"/>
                  <a:pt x="21677" y="19232"/>
                  <a:pt x="21714" y="19184"/>
                </a:cubicBezTo>
                <a:cubicBezTo>
                  <a:pt x="21751" y="19135"/>
                  <a:pt x="21788" y="19087"/>
                  <a:pt x="21816" y="19050"/>
                </a:cubicBezTo>
                <a:cubicBezTo>
                  <a:pt x="21831" y="19081"/>
                  <a:pt x="21686" y="19220"/>
                  <a:pt x="21655" y="19312"/>
                </a:cubicBezTo>
                <a:cubicBezTo>
                  <a:pt x="21791" y="19184"/>
                  <a:pt x="21844" y="19014"/>
                  <a:pt x="21943" y="18935"/>
                </a:cubicBezTo>
                <a:cubicBezTo>
                  <a:pt x="21949" y="18901"/>
                  <a:pt x="21921" y="18938"/>
                  <a:pt x="21891" y="18953"/>
                </a:cubicBezTo>
                <a:cubicBezTo>
                  <a:pt x="21913" y="18874"/>
                  <a:pt x="21965" y="18856"/>
                  <a:pt x="21978" y="18789"/>
                </a:cubicBezTo>
                <a:cubicBezTo>
                  <a:pt x="22129" y="18692"/>
                  <a:pt x="22195" y="18454"/>
                  <a:pt x="22297" y="18397"/>
                </a:cubicBezTo>
                <a:cubicBezTo>
                  <a:pt x="22312" y="18351"/>
                  <a:pt x="22340" y="18315"/>
                  <a:pt x="22356" y="18269"/>
                </a:cubicBezTo>
                <a:cubicBezTo>
                  <a:pt x="22384" y="18232"/>
                  <a:pt x="22390" y="18199"/>
                  <a:pt x="22418" y="18162"/>
                </a:cubicBezTo>
                <a:cubicBezTo>
                  <a:pt x="22453" y="18092"/>
                  <a:pt x="22499" y="18032"/>
                  <a:pt x="22521" y="17952"/>
                </a:cubicBezTo>
                <a:cubicBezTo>
                  <a:pt x="22475" y="18013"/>
                  <a:pt x="22500" y="17955"/>
                  <a:pt x="22453" y="18016"/>
                </a:cubicBezTo>
                <a:cubicBezTo>
                  <a:pt x="22551" y="17763"/>
                  <a:pt x="22636" y="17751"/>
                  <a:pt x="22682" y="17767"/>
                </a:cubicBezTo>
                <a:cubicBezTo>
                  <a:pt x="22695" y="17700"/>
                  <a:pt x="22643" y="17718"/>
                  <a:pt x="22637" y="17675"/>
                </a:cubicBezTo>
                <a:cubicBezTo>
                  <a:pt x="22702" y="17590"/>
                  <a:pt x="22734" y="17498"/>
                  <a:pt x="22790" y="17426"/>
                </a:cubicBezTo>
                <a:cubicBezTo>
                  <a:pt x="22830" y="17398"/>
                  <a:pt x="22761" y="17538"/>
                  <a:pt x="22745" y="17584"/>
                </a:cubicBezTo>
                <a:cubicBezTo>
                  <a:pt x="22724" y="17587"/>
                  <a:pt x="22925" y="17298"/>
                  <a:pt x="22938" y="17231"/>
                </a:cubicBezTo>
                <a:cubicBezTo>
                  <a:pt x="22975" y="17182"/>
                  <a:pt x="23000" y="17201"/>
                  <a:pt x="22972" y="17237"/>
                </a:cubicBezTo>
                <a:cubicBezTo>
                  <a:pt x="22996" y="17256"/>
                  <a:pt x="22994" y="17158"/>
                  <a:pt x="23022" y="17122"/>
                </a:cubicBezTo>
                <a:cubicBezTo>
                  <a:pt x="23028" y="17088"/>
                  <a:pt x="23000" y="17125"/>
                  <a:pt x="22982" y="17149"/>
                </a:cubicBezTo>
                <a:cubicBezTo>
                  <a:pt x="23013" y="17057"/>
                  <a:pt x="23088" y="16960"/>
                  <a:pt x="23150" y="16854"/>
                </a:cubicBezTo>
                <a:cubicBezTo>
                  <a:pt x="23212" y="16747"/>
                  <a:pt x="23271" y="16619"/>
                  <a:pt x="23297" y="16485"/>
                </a:cubicBezTo>
                <a:cubicBezTo>
                  <a:pt x="23316" y="16461"/>
                  <a:pt x="23344" y="16424"/>
                  <a:pt x="23362" y="16400"/>
                </a:cubicBezTo>
                <a:cubicBezTo>
                  <a:pt x="23378" y="16354"/>
                  <a:pt x="23406" y="16318"/>
                  <a:pt x="23410" y="16263"/>
                </a:cubicBezTo>
                <a:cubicBezTo>
                  <a:pt x="23530" y="16105"/>
                  <a:pt x="23536" y="15897"/>
                  <a:pt x="23666" y="15727"/>
                </a:cubicBezTo>
                <a:cubicBezTo>
                  <a:pt x="23673" y="15617"/>
                  <a:pt x="23705" y="15525"/>
                  <a:pt x="23736" y="15434"/>
                </a:cubicBezTo>
                <a:cubicBezTo>
                  <a:pt x="23761" y="15376"/>
                  <a:pt x="23777" y="15330"/>
                  <a:pt x="23793" y="15285"/>
                </a:cubicBezTo>
                <a:cubicBezTo>
                  <a:pt x="23820" y="15248"/>
                  <a:pt x="23845" y="15190"/>
                  <a:pt x="23861" y="15144"/>
                </a:cubicBezTo>
                <a:cubicBezTo>
                  <a:pt x="23848" y="15212"/>
                  <a:pt x="23854" y="15254"/>
                  <a:pt x="23857" y="15276"/>
                </a:cubicBezTo>
                <a:cubicBezTo>
                  <a:pt x="23850" y="15309"/>
                  <a:pt x="23853" y="15331"/>
                  <a:pt x="23850" y="15386"/>
                </a:cubicBezTo>
                <a:cubicBezTo>
                  <a:pt x="23865" y="15340"/>
                  <a:pt x="23878" y="15273"/>
                  <a:pt x="23882" y="15218"/>
                </a:cubicBezTo>
                <a:cubicBezTo>
                  <a:pt x="23898" y="15172"/>
                  <a:pt x="23911" y="15105"/>
                  <a:pt x="23905" y="15062"/>
                </a:cubicBezTo>
                <a:cubicBezTo>
                  <a:pt x="23924" y="14962"/>
                  <a:pt x="23956" y="14870"/>
                  <a:pt x="23984" y="14834"/>
                </a:cubicBezTo>
                <a:cubicBezTo>
                  <a:pt x="23938" y="14818"/>
                  <a:pt x="23949" y="14653"/>
                  <a:pt x="23875" y="14674"/>
                </a:cubicBezTo>
                <a:cubicBezTo>
                  <a:pt x="23891" y="14628"/>
                  <a:pt x="23916" y="14570"/>
                  <a:pt x="23932" y="14524"/>
                </a:cubicBezTo>
                <a:cubicBezTo>
                  <a:pt x="23935" y="14469"/>
                  <a:pt x="23961" y="14412"/>
                  <a:pt x="23976" y="14366"/>
                </a:cubicBezTo>
                <a:cubicBezTo>
                  <a:pt x="23943" y="14359"/>
                  <a:pt x="23923" y="14460"/>
                  <a:pt x="23892" y="14552"/>
                </a:cubicBezTo>
                <a:cubicBezTo>
                  <a:pt x="23888" y="14607"/>
                  <a:pt x="23872" y="14652"/>
                  <a:pt x="23854" y="14677"/>
                </a:cubicBezTo>
                <a:cubicBezTo>
                  <a:pt x="23838" y="14722"/>
                  <a:pt x="23829" y="14735"/>
                  <a:pt x="23807" y="14737"/>
                </a:cubicBezTo>
                <a:cubicBezTo>
                  <a:pt x="23799" y="14673"/>
                  <a:pt x="23839" y="14646"/>
                  <a:pt x="23867" y="14610"/>
                </a:cubicBezTo>
                <a:cubicBezTo>
                  <a:pt x="23830" y="14582"/>
                  <a:pt x="23896" y="14420"/>
                  <a:pt x="23873" y="14325"/>
                </a:cubicBezTo>
                <a:cubicBezTo>
                  <a:pt x="23897" y="14344"/>
                  <a:pt x="23921" y="14362"/>
                  <a:pt x="23950" y="14249"/>
                </a:cubicBezTo>
                <a:cubicBezTo>
                  <a:pt x="23929" y="14252"/>
                  <a:pt x="23929" y="14176"/>
                  <a:pt x="23927" y="14078"/>
                </a:cubicBezTo>
                <a:cubicBezTo>
                  <a:pt x="23974" y="14017"/>
                  <a:pt x="24012" y="13892"/>
                  <a:pt x="23978" y="13886"/>
                </a:cubicBezTo>
                <a:cubicBezTo>
                  <a:pt x="24010" y="13794"/>
                  <a:pt x="24028" y="13847"/>
                  <a:pt x="24038" y="13758"/>
                </a:cubicBezTo>
                <a:cubicBezTo>
                  <a:pt x="24065" y="13722"/>
                  <a:pt x="24050" y="13767"/>
                  <a:pt x="24058" y="13832"/>
                </a:cubicBezTo>
                <a:cubicBezTo>
                  <a:pt x="24078" y="13731"/>
                  <a:pt x="24097" y="13630"/>
                  <a:pt x="24095" y="13532"/>
                </a:cubicBezTo>
                <a:cubicBezTo>
                  <a:pt x="24129" y="13462"/>
                  <a:pt x="24118" y="13627"/>
                  <a:pt x="24153" y="13557"/>
                </a:cubicBezTo>
                <a:cubicBezTo>
                  <a:pt x="24147" y="13514"/>
                  <a:pt x="24108" y="13465"/>
                  <a:pt x="24152" y="13383"/>
                </a:cubicBezTo>
                <a:cubicBezTo>
                  <a:pt x="24127" y="13364"/>
                  <a:pt x="24119" y="13300"/>
                  <a:pt x="24099" y="13401"/>
                </a:cubicBezTo>
                <a:cubicBezTo>
                  <a:pt x="24092" y="13260"/>
                  <a:pt x="24095" y="13282"/>
                  <a:pt x="24065" y="13220"/>
                </a:cubicBezTo>
                <a:cubicBezTo>
                  <a:pt x="24059" y="13177"/>
                  <a:pt x="24108" y="13138"/>
                  <a:pt x="24090" y="13086"/>
                </a:cubicBezTo>
                <a:cubicBezTo>
                  <a:pt x="24076" y="12979"/>
                  <a:pt x="24065" y="13144"/>
                  <a:pt x="24047" y="13168"/>
                </a:cubicBezTo>
                <a:cubicBezTo>
                  <a:pt x="24050" y="13113"/>
                  <a:pt x="24076" y="13055"/>
                  <a:pt x="24067" y="12991"/>
                </a:cubicBezTo>
                <a:cubicBezTo>
                  <a:pt x="24083" y="12945"/>
                  <a:pt x="24090" y="13086"/>
                  <a:pt x="24113" y="13007"/>
                </a:cubicBezTo>
                <a:cubicBezTo>
                  <a:pt x="24086" y="12967"/>
                  <a:pt x="24124" y="12842"/>
                  <a:pt x="24129" y="12884"/>
                </a:cubicBezTo>
                <a:cubicBezTo>
                  <a:pt x="24088" y="12737"/>
                  <a:pt x="24124" y="12514"/>
                  <a:pt x="24184" y="12310"/>
                </a:cubicBezTo>
                <a:cubicBezTo>
                  <a:pt x="24163" y="12313"/>
                  <a:pt x="24154" y="12249"/>
                  <a:pt x="24142" y="12239"/>
                </a:cubicBezTo>
                <a:cubicBezTo>
                  <a:pt x="24123" y="12340"/>
                  <a:pt x="24126" y="12285"/>
                  <a:pt x="24095" y="12377"/>
                </a:cubicBezTo>
                <a:cubicBezTo>
                  <a:pt x="24103" y="12441"/>
                  <a:pt x="24107" y="12386"/>
                  <a:pt x="24135" y="12349"/>
                </a:cubicBezTo>
                <a:cubicBezTo>
                  <a:pt x="24139" y="12545"/>
                  <a:pt x="24088" y="12737"/>
                  <a:pt x="24046" y="12917"/>
                </a:cubicBezTo>
                <a:cubicBezTo>
                  <a:pt x="24045" y="12743"/>
                  <a:pt x="24102" y="12594"/>
                  <a:pt x="24082" y="12444"/>
                </a:cubicBezTo>
                <a:cubicBezTo>
                  <a:pt x="24081" y="12520"/>
                  <a:pt x="24059" y="12600"/>
                  <a:pt x="24049" y="12688"/>
                </a:cubicBezTo>
                <a:cubicBezTo>
                  <a:pt x="24035" y="12581"/>
                  <a:pt x="24069" y="12511"/>
                  <a:pt x="24033" y="12407"/>
                </a:cubicBezTo>
                <a:cubicBezTo>
                  <a:pt x="24049" y="12361"/>
                  <a:pt x="24060" y="12447"/>
                  <a:pt x="24083" y="12367"/>
                </a:cubicBezTo>
                <a:cubicBezTo>
                  <a:pt x="24077" y="12325"/>
                  <a:pt x="24083" y="12291"/>
                  <a:pt x="24069" y="12260"/>
                </a:cubicBezTo>
                <a:cubicBezTo>
                  <a:pt x="24081" y="12193"/>
                  <a:pt x="24087" y="12236"/>
                  <a:pt x="24093" y="12279"/>
                </a:cubicBezTo>
                <a:cubicBezTo>
                  <a:pt x="24109" y="12233"/>
                  <a:pt x="24091" y="12181"/>
                  <a:pt x="24119" y="12145"/>
                </a:cubicBezTo>
                <a:cubicBezTo>
                  <a:pt x="24082" y="12117"/>
                  <a:pt x="24096" y="11973"/>
                  <a:pt x="24060" y="11945"/>
                </a:cubicBezTo>
                <a:cubicBezTo>
                  <a:pt x="24088" y="11832"/>
                  <a:pt x="24105" y="11961"/>
                  <a:pt x="24115" y="11872"/>
                </a:cubicBezTo>
                <a:cubicBezTo>
                  <a:pt x="24119" y="11817"/>
                  <a:pt x="24120" y="11741"/>
                  <a:pt x="24123" y="11686"/>
                </a:cubicBezTo>
                <a:cubicBezTo>
                  <a:pt x="24124" y="11610"/>
                  <a:pt x="24128" y="11555"/>
                  <a:pt x="24149" y="11552"/>
                </a:cubicBezTo>
                <a:cubicBezTo>
                  <a:pt x="24108" y="11405"/>
                  <a:pt x="24154" y="11420"/>
                  <a:pt x="24125" y="11282"/>
                </a:cubicBezTo>
                <a:cubicBezTo>
                  <a:pt x="24150" y="11225"/>
                  <a:pt x="24133" y="11347"/>
                  <a:pt x="24157" y="11365"/>
                </a:cubicBezTo>
                <a:cubicBezTo>
                  <a:pt x="24174" y="11243"/>
                  <a:pt x="24145" y="11105"/>
                  <a:pt x="24149" y="10974"/>
                </a:cubicBezTo>
                <a:cubicBezTo>
                  <a:pt x="24122" y="10934"/>
                  <a:pt x="24119" y="10913"/>
                  <a:pt x="24086" y="10906"/>
                </a:cubicBezTo>
                <a:cubicBezTo>
                  <a:pt x="24087" y="10830"/>
                  <a:pt x="24057" y="10692"/>
                  <a:pt x="24024" y="10686"/>
                </a:cubicBezTo>
                <a:cubicBezTo>
                  <a:pt x="24031" y="10576"/>
                  <a:pt x="24063" y="10735"/>
                  <a:pt x="24061" y="10637"/>
                </a:cubicBezTo>
                <a:cubicBezTo>
                  <a:pt x="24055" y="10594"/>
                  <a:pt x="24053" y="10573"/>
                  <a:pt x="24047" y="10530"/>
                </a:cubicBezTo>
                <a:cubicBezTo>
                  <a:pt x="24032" y="10499"/>
                  <a:pt x="24038" y="10466"/>
                  <a:pt x="24045" y="10432"/>
                </a:cubicBezTo>
                <a:cubicBezTo>
                  <a:pt x="24012" y="10349"/>
                  <a:pt x="24008" y="10404"/>
                  <a:pt x="23997" y="10318"/>
                </a:cubicBezTo>
                <a:cubicBezTo>
                  <a:pt x="23998" y="10242"/>
                  <a:pt x="24054" y="10420"/>
                  <a:pt x="24063" y="10408"/>
                </a:cubicBezTo>
                <a:cubicBezTo>
                  <a:pt x="24093" y="10469"/>
                  <a:pt x="24044" y="10508"/>
                  <a:pt x="24083" y="10558"/>
                </a:cubicBezTo>
                <a:cubicBezTo>
                  <a:pt x="24114" y="10543"/>
                  <a:pt x="24079" y="10362"/>
                  <a:pt x="24056" y="10267"/>
                </a:cubicBezTo>
                <a:cubicBezTo>
                  <a:pt x="24044" y="10181"/>
                  <a:pt x="24074" y="10243"/>
                  <a:pt x="24066" y="10178"/>
                </a:cubicBezTo>
                <a:cubicBezTo>
                  <a:pt x="24048" y="10126"/>
                  <a:pt x="24025" y="10031"/>
                  <a:pt x="24004" y="9958"/>
                </a:cubicBezTo>
                <a:cubicBezTo>
                  <a:pt x="23993" y="9872"/>
                  <a:pt x="23984" y="9808"/>
                  <a:pt x="23993" y="9796"/>
                </a:cubicBezTo>
                <a:cubicBezTo>
                  <a:pt x="23988" y="9753"/>
                  <a:pt x="23966" y="9756"/>
                  <a:pt x="23957" y="9768"/>
                </a:cubicBezTo>
                <a:cubicBezTo>
                  <a:pt x="23946" y="9682"/>
                  <a:pt x="23925" y="9609"/>
                  <a:pt x="23935" y="9520"/>
                </a:cubicBezTo>
                <a:cubicBezTo>
                  <a:pt x="23896" y="9471"/>
                  <a:pt x="23900" y="9416"/>
                  <a:pt x="23870" y="9354"/>
                </a:cubicBezTo>
                <a:cubicBezTo>
                  <a:pt x="23905" y="9459"/>
                  <a:pt x="23865" y="9562"/>
                  <a:pt x="23922" y="9664"/>
                </a:cubicBezTo>
                <a:cubicBezTo>
                  <a:pt x="23909" y="9731"/>
                  <a:pt x="23873" y="9627"/>
                  <a:pt x="23884" y="9789"/>
                </a:cubicBezTo>
                <a:cubicBezTo>
                  <a:pt x="23824" y="9666"/>
                  <a:pt x="23852" y="9629"/>
                  <a:pt x="23858" y="9596"/>
                </a:cubicBezTo>
                <a:cubicBezTo>
                  <a:pt x="23813" y="9504"/>
                  <a:pt x="23848" y="9684"/>
                  <a:pt x="23814" y="9678"/>
                </a:cubicBezTo>
                <a:cubicBezTo>
                  <a:pt x="23854" y="9727"/>
                  <a:pt x="23859" y="9770"/>
                  <a:pt x="23844" y="9816"/>
                </a:cubicBezTo>
                <a:cubicBezTo>
                  <a:pt x="23873" y="9877"/>
                  <a:pt x="23870" y="9932"/>
                  <a:pt x="23891" y="9929"/>
                </a:cubicBezTo>
                <a:cubicBezTo>
                  <a:pt x="23892" y="9853"/>
                  <a:pt x="23874" y="9801"/>
                  <a:pt x="23908" y="9807"/>
                </a:cubicBezTo>
                <a:cubicBezTo>
                  <a:pt x="23938" y="9869"/>
                  <a:pt x="23901" y="9917"/>
                  <a:pt x="23930" y="9979"/>
                </a:cubicBezTo>
                <a:cubicBezTo>
                  <a:pt x="23924" y="10012"/>
                  <a:pt x="23888" y="9908"/>
                  <a:pt x="23896" y="10049"/>
                </a:cubicBezTo>
                <a:cubicBezTo>
                  <a:pt x="23933" y="10000"/>
                  <a:pt x="23920" y="10144"/>
                  <a:pt x="23931" y="10229"/>
                </a:cubicBezTo>
                <a:cubicBezTo>
                  <a:pt x="23922" y="10241"/>
                  <a:pt x="23885" y="10214"/>
                  <a:pt x="23889" y="10159"/>
                </a:cubicBezTo>
                <a:cubicBezTo>
                  <a:pt x="23897" y="10223"/>
                  <a:pt x="23871" y="10357"/>
                  <a:pt x="23898" y="10474"/>
                </a:cubicBezTo>
                <a:cubicBezTo>
                  <a:pt x="23876" y="10553"/>
                  <a:pt x="23917" y="10700"/>
                  <a:pt x="23870" y="10761"/>
                </a:cubicBezTo>
                <a:cubicBezTo>
                  <a:pt x="23897" y="10877"/>
                  <a:pt x="23927" y="10862"/>
                  <a:pt x="23932" y="10981"/>
                </a:cubicBezTo>
                <a:cubicBezTo>
                  <a:pt x="23926" y="11015"/>
                  <a:pt x="23905" y="10941"/>
                  <a:pt x="23890" y="10911"/>
                </a:cubicBezTo>
                <a:cubicBezTo>
                  <a:pt x="23874" y="10956"/>
                  <a:pt x="23871" y="11011"/>
                  <a:pt x="23889" y="11064"/>
                </a:cubicBezTo>
                <a:cubicBezTo>
                  <a:pt x="23885" y="11119"/>
                  <a:pt x="23891" y="11161"/>
                  <a:pt x="23887" y="11216"/>
                </a:cubicBezTo>
                <a:cubicBezTo>
                  <a:pt x="23902" y="11247"/>
                  <a:pt x="23899" y="11226"/>
                  <a:pt x="23903" y="11171"/>
                </a:cubicBezTo>
                <a:cubicBezTo>
                  <a:pt x="23933" y="11232"/>
                  <a:pt x="23913" y="11333"/>
                  <a:pt x="23956" y="11327"/>
                </a:cubicBezTo>
                <a:cubicBezTo>
                  <a:pt x="23947" y="11339"/>
                  <a:pt x="23916" y="11354"/>
                  <a:pt x="23925" y="11418"/>
                </a:cubicBezTo>
                <a:cubicBezTo>
                  <a:pt x="23909" y="11464"/>
                  <a:pt x="23912" y="11409"/>
                  <a:pt x="23892" y="11336"/>
                </a:cubicBezTo>
                <a:cubicBezTo>
                  <a:pt x="23875" y="11458"/>
                  <a:pt x="23914" y="11583"/>
                  <a:pt x="23864" y="11699"/>
                </a:cubicBezTo>
                <a:cubicBezTo>
                  <a:pt x="23936" y="11755"/>
                  <a:pt x="23841" y="11855"/>
                  <a:pt x="23900" y="11978"/>
                </a:cubicBezTo>
                <a:cubicBezTo>
                  <a:pt x="23852" y="11941"/>
                  <a:pt x="23890" y="12066"/>
                  <a:pt x="23860" y="12081"/>
                </a:cubicBezTo>
                <a:cubicBezTo>
                  <a:pt x="23848" y="11996"/>
                  <a:pt x="23837" y="11910"/>
                  <a:pt x="23871" y="11840"/>
                </a:cubicBezTo>
                <a:cubicBezTo>
                  <a:pt x="23817" y="11760"/>
                  <a:pt x="23844" y="11549"/>
                  <a:pt x="23879" y="11403"/>
                </a:cubicBezTo>
                <a:cubicBezTo>
                  <a:pt x="23857" y="11406"/>
                  <a:pt x="23833" y="11387"/>
                  <a:pt x="23810" y="11292"/>
                </a:cubicBezTo>
                <a:cubicBezTo>
                  <a:pt x="23845" y="11396"/>
                  <a:pt x="23834" y="11561"/>
                  <a:pt x="23824" y="11726"/>
                </a:cubicBezTo>
                <a:cubicBezTo>
                  <a:pt x="23810" y="11870"/>
                  <a:pt x="23799" y="12035"/>
                  <a:pt x="23868" y="12146"/>
                </a:cubicBezTo>
                <a:cubicBezTo>
                  <a:pt x="23854" y="12289"/>
                  <a:pt x="23862" y="12430"/>
                  <a:pt x="23827" y="12576"/>
                </a:cubicBezTo>
                <a:cubicBezTo>
                  <a:pt x="23842" y="12607"/>
                  <a:pt x="23851" y="12595"/>
                  <a:pt x="23864" y="12528"/>
                </a:cubicBezTo>
                <a:cubicBezTo>
                  <a:pt x="23870" y="12570"/>
                  <a:pt x="23866" y="12625"/>
                  <a:pt x="23884" y="12678"/>
                </a:cubicBezTo>
                <a:cubicBezTo>
                  <a:pt x="23890" y="12720"/>
                  <a:pt x="23883" y="12754"/>
                  <a:pt x="23867" y="12800"/>
                </a:cubicBezTo>
                <a:cubicBezTo>
                  <a:pt x="23847" y="12726"/>
                  <a:pt x="23872" y="12668"/>
                  <a:pt x="23851" y="12595"/>
                </a:cubicBezTo>
                <a:cubicBezTo>
                  <a:pt x="23826" y="12653"/>
                  <a:pt x="23825" y="12729"/>
                  <a:pt x="23800" y="12787"/>
                </a:cubicBezTo>
                <a:cubicBezTo>
                  <a:pt x="23815" y="12818"/>
                  <a:pt x="23821" y="12861"/>
                  <a:pt x="23824" y="12882"/>
                </a:cubicBezTo>
                <a:cubicBezTo>
                  <a:pt x="23817" y="12916"/>
                  <a:pt x="23823" y="12958"/>
                  <a:pt x="23816" y="12992"/>
                </a:cubicBezTo>
                <a:cubicBezTo>
                  <a:pt x="23789" y="13028"/>
                  <a:pt x="23783" y="12986"/>
                  <a:pt x="23774" y="12921"/>
                </a:cubicBezTo>
                <a:cubicBezTo>
                  <a:pt x="23751" y="13077"/>
                  <a:pt x="23819" y="13013"/>
                  <a:pt x="23778" y="13193"/>
                </a:cubicBezTo>
                <a:cubicBezTo>
                  <a:pt x="23781" y="13215"/>
                  <a:pt x="23802" y="13212"/>
                  <a:pt x="23808" y="13178"/>
                </a:cubicBezTo>
                <a:cubicBezTo>
                  <a:pt x="23826" y="13230"/>
                  <a:pt x="23832" y="13273"/>
                  <a:pt x="23816" y="13319"/>
                </a:cubicBezTo>
                <a:cubicBezTo>
                  <a:pt x="23798" y="13267"/>
                  <a:pt x="23773" y="13325"/>
                  <a:pt x="23742" y="13416"/>
                </a:cubicBezTo>
                <a:cubicBezTo>
                  <a:pt x="23720" y="13496"/>
                  <a:pt x="23691" y="13608"/>
                  <a:pt x="23666" y="13666"/>
                </a:cubicBezTo>
                <a:cubicBezTo>
                  <a:pt x="23679" y="13599"/>
                  <a:pt x="23707" y="13486"/>
                  <a:pt x="23705" y="13388"/>
                </a:cubicBezTo>
                <a:cubicBezTo>
                  <a:pt x="23716" y="13300"/>
                  <a:pt x="23726" y="13211"/>
                  <a:pt x="23704" y="13214"/>
                </a:cubicBezTo>
                <a:cubicBezTo>
                  <a:pt x="23709" y="13083"/>
                  <a:pt x="23747" y="12958"/>
                  <a:pt x="23751" y="12826"/>
                </a:cubicBezTo>
                <a:cubicBezTo>
                  <a:pt x="23739" y="12817"/>
                  <a:pt x="23732" y="12851"/>
                  <a:pt x="23729" y="12906"/>
                </a:cubicBezTo>
                <a:cubicBezTo>
                  <a:pt x="23713" y="12951"/>
                  <a:pt x="23722" y="13016"/>
                  <a:pt x="23703" y="13040"/>
                </a:cubicBezTo>
                <a:cubicBezTo>
                  <a:pt x="23710" y="12930"/>
                  <a:pt x="23710" y="12930"/>
                  <a:pt x="23690" y="12856"/>
                </a:cubicBezTo>
                <a:cubicBezTo>
                  <a:pt x="23748" y="12805"/>
                  <a:pt x="23694" y="12725"/>
                  <a:pt x="23755" y="12695"/>
                </a:cubicBezTo>
                <a:cubicBezTo>
                  <a:pt x="23738" y="12566"/>
                  <a:pt x="23713" y="12624"/>
                  <a:pt x="23695" y="12649"/>
                </a:cubicBezTo>
                <a:cubicBezTo>
                  <a:pt x="23683" y="12563"/>
                  <a:pt x="23717" y="12569"/>
                  <a:pt x="23733" y="12524"/>
                </a:cubicBezTo>
                <a:cubicBezTo>
                  <a:pt x="23715" y="12471"/>
                  <a:pt x="23731" y="12426"/>
                  <a:pt x="23713" y="12374"/>
                </a:cubicBezTo>
                <a:cubicBezTo>
                  <a:pt x="23723" y="12285"/>
                  <a:pt x="23732" y="12349"/>
                  <a:pt x="23744" y="12282"/>
                </a:cubicBezTo>
                <a:cubicBezTo>
                  <a:pt x="23721" y="12187"/>
                  <a:pt x="23748" y="12227"/>
                  <a:pt x="23758" y="12139"/>
                </a:cubicBezTo>
                <a:cubicBezTo>
                  <a:pt x="23732" y="12022"/>
                  <a:pt x="23751" y="11921"/>
                  <a:pt x="23737" y="11814"/>
                </a:cubicBezTo>
                <a:cubicBezTo>
                  <a:pt x="23747" y="11726"/>
                  <a:pt x="23761" y="11833"/>
                  <a:pt x="23768" y="11799"/>
                </a:cubicBezTo>
                <a:cubicBezTo>
                  <a:pt x="23782" y="11906"/>
                  <a:pt x="23765" y="12105"/>
                  <a:pt x="23807" y="12099"/>
                </a:cubicBezTo>
                <a:cubicBezTo>
                  <a:pt x="23820" y="12032"/>
                  <a:pt x="23790" y="11971"/>
                  <a:pt x="23782" y="11906"/>
                </a:cubicBezTo>
                <a:cubicBezTo>
                  <a:pt x="23794" y="11916"/>
                  <a:pt x="23803" y="11904"/>
                  <a:pt x="23810" y="11870"/>
                </a:cubicBezTo>
                <a:cubicBezTo>
                  <a:pt x="23774" y="11766"/>
                  <a:pt x="23784" y="11754"/>
                  <a:pt x="23794" y="11665"/>
                </a:cubicBezTo>
                <a:cubicBezTo>
                  <a:pt x="23777" y="11536"/>
                  <a:pt x="23751" y="11671"/>
                  <a:pt x="23725" y="11554"/>
                </a:cubicBezTo>
                <a:cubicBezTo>
                  <a:pt x="23722" y="11533"/>
                  <a:pt x="23719" y="11512"/>
                  <a:pt x="23716" y="11490"/>
                </a:cubicBezTo>
                <a:cubicBezTo>
                  <a:pt x="23726" y="11402"/>
                  <a:pt x="23747" y="11475"/>
                  <a:pt x="23759" y="11484"/>
                </a:cubicBezTo>
                <a:cubicBezTo>
                  <a:pt x="23796" y="11436"/>
                  <a:pt x="23766" y="11374"/>
                  <a:pt x="23779" y="11307"/>
                </a:cubicBezTo>
                <a:cubicBezTo>
                  <a:pt x="23773" y="11264"/>
                  <a:pt x="23764" y="11277"/>
                  <a:pt x="23758" y="11310"/>
                </a:cubicBezTo>
                <a:cubicBezTo>
                  <a:pt x="23729" y="11172"/>
                  <a:pt x="23788" y="11044"/>
                  <a:pt x="23716" y="10912"/>
                </a:cubicBezTo>
                <a:cubicBezTo>
                  <a:pt x="23711" y="10793"/>
                  <a:pt x="23697" y="10686"/>
                  <a:pt x="23683" y="10579"/>
                </a:cubicBezTo>
                <a:cubicBezTo>
                  <a:pt x="23681" y="10481"/>
                  <a:pt x="23669" y="10395"/>
                  <a:pt x="23677" y="10285"/>
                </a:cubicBezTo>
                <a:cubicBezTo>
                  <a:pt x="23635" y="10215"/>
                  <a:pt x="23648" y="10148"/>
                  <a:pt x="23627" y="10074"/>
                </a:cubicBezTo>
                <a:cubicBezTo>
                  <a:pt x="23591" y="10046"/>
                  <a:pt x="23593" y="10068"/>
                  <a:pt x="23564" y="10006"/>
                </a:cubicBezTo>
                <a:cubicBezTo>
                  <a:pt x="23544" y="10107"/>
                  <a:pt x="23566" y="10104"/>
                  <a:pt x="23531" y="10174"/>
                </a:cubicBezTo>
                <a:cubicBezTo>
                  <a:pt x="23570" y="10223"/>
                  <a:pt x="23565" y="10180"/>
                  <a:pt x="23598" y="10263"/>
                </a:cubicBezTo>
                <a:cubicBezTo>
                  <a:pt x="23621" y="10358"/>
                  <a:pt x="23623" y="10456"/>
                  <a:pt x="23668" y="10548"/>
                </a:cubicBezTo>
                <a:cubicBezTo>
                  <a:pt x="23643" y="10606"/>
                  <a:pt x="23602" y="10459"/>
                  <a:pt x="23577" y="10440"/>
                </a:cubicBezTo>
                <a:cubicBezTo>
                  <a:pt x="23574" y="10495"/>
                  <a:pt x="23606" y="10655"/>
                  <a:pt x="23581" y="10636"/>
                </a:cubicBezTo>
                <a:cubicBezTo>
                  <a:pt x="23580" y="10789"/>
                  <a:pt x="23642" y="10933"/>
                  <a:pt x="23607" y="11080"/>
                </a:cubicBezTo>
                <a:cubicBezTo>
                  <a:pt x="23575" y="10997"/>
                  <a:pt x="23573" y="10899"/>
                  <a:pt x="23549" y="10804"/>
                </a:cubicBezTo>
                <a:cubicBezTo>
                  <a:pt x="23558" y="10868"/>
                  <a:pt x="23566" y="10933"/>
                  <a:pt x="23541" y="10990"/>
                </a:cubicBezTo>
                <a:cubicBezTo>
                  <a:pt x="23565" y="11009"/>
                  <a:pt x="23568" y="11030"/>
                  <a:pt x="23552" y="11076"/>
                </a:cubicBezTo>
                <a:cubicBezTo>
                  <a:pt x="23558" y="11119"/>
                  <a:pt x="23573" y="11150"/>
                  <a:pt x="23579" y="11192"/>
                </a:cubicBezTo>
                <a:cubicBezTo>
                  <a:pt x="23575" y="11247"/>
                  <a:pt x="23581" y="11290"/>
                  <a:pt x="23574" y="11324"/>
                </a:cubicBezTo>
                <a:cubicBezTo>
                  <a:pt x="23564" y="11412"/>
                  <a:pt x="23563" y="11489"/>
                  <a:pt x="23575" y="11575"/>
                </a:cubicBezTo>
                <a:cubicBezTo>
                  <a:pt x="23565" y="11663"/>
                  <a:pt x="23550" y="11556"/>
                  <a:pt x="23535" y="11525"/>
                </a:cubicBezTo>
                <a:cubicBezTo>
                  <a:pt x="23510" y="11583"/>
                  <a:pt x="23540" y="11645"/>
                  <a:pt x="23537" y="11700"/>
                </a:cubicBezTo>
                <a:cubicBezTo>
                  <a:pt x="23543" y="11666"/>
                  <a:pt x="23577" y="11672"/>
                  <a:pt x="23593" y="11550"/>
                </a:cubicBezTo>
                <a:cubicBezTo>
                  <a:pt x="23605" y="11560"/>
                  <a:pt x="23617" y="11569"/>
                  <a:pt x="23630" y="11578"/>
                </a:cubicBezTo>
                <a:cubicBezTo>
                  <a:pt x="23626" y="11633"/>
                  <a:pt x="23622" y="11688"/>
                  <a:pt x="23628" y="11731"/>
                </a:cubicBezTo>
                <a:cubicBezTo>
                  <a:pt x="23609" y="11755"/>
                  <a:pt x="23601" y="11691"/>
                  <a:pt x="23591" y="11780"/>
                </a:cubicBezTo>
                <a:cubicBezTo>
                  <a:pt x="23597" y="11822"/>
                  <a:pt x="23618" y="11819"/>
                  <a:pt x="23621" y="11841"/>
                </a:cubicBezTo>
                <a:cubicBezTo>
                  <a:pt x="23614" y="11874"/>
                  <a:pt x="23608" y="11908"/>
                  <a:pt x="23623" y="11939"/>
                </a:cubicBezTo>
                <a:cubicBezTo>
                  <a:pt x="23595" y="11975"/>
                  <a:pt x="23605" y="11887"/>
                  <a:pt x="23584" y="11890"/>
                </a:cubicBezTo>
                <a:cubicBezTo>
                  <a:pt x="23563" y="11816"/>
                  <a:pt x="23609" y="11755"/>
                  <a:pt x="23567" y="11685"/>
                </a:cubicBezTo>
                <a:cubicBezTo>
                  <a:pt x="23570" y="12360"/>
                  <a:pt x="23529" y="13042"/>
                  <a:pt x="23375" y="13695"/>
                </a:cubicBezTo>
                <a:cubicBezTo>
                  <a:pt x="23427" y="13753"/>
                  <a:pt x="23366" y="13957"/>
                  <a:pt x="23326" y="13985"/>
                </a:cubicBezTo>
                <a:cubicBezTo>
                  <a:pt x="23344" y="14037"/>
                  <a:pt x="23381" y="13988"/>
                  <a:pt x="23399" y="14040"/>
                </a:cubicBezTo>
                <a:cubicBezTo>
                  <a:pt x="23383" y="14162"/>
                  <a:pt x="23346" y="14135"/>
                  <a:pt x="23342" y="14266"/>
                </a:cubicBezTo>
                <a:cubicBezTo>
                  <a:pt x="23323" y="14290"/>
                  <a:pt x="23327" y="14235"/>
                  <a:pt x="23324" y="14214"/>
                </a:cubicBezTo>
                <a:cubicBezTo>
                  <a:pt x="23295" y="14327"/>
                  <a:pt x="23310" y="14434"/>
                  <a:pt x="23269" y="14537"/>
                </a:cubicBezTo>
                <a:cubicBezTo>
                  <a:pt x="23228" y="14390"/>
                  <a:pt x="23169" y="14769"/>
                  <a:pt x="23069" y="14924"/>
                </a:cubicBezTo>
                <a:cubicBezTo>
                  <a:pt x="23071" y="15022"/>
                  <a:pt x="23103" y="14930"/>
                  <a:pt x="23121" y="14906"/>
                </a:cubicBezTo>
                <a:cubicBezTo>
                  <a:pt x="23077" y="15065"/>
                  <a:pt x="23090" y="14998"/>
                  <a:pt x="23033" y="15147"/>
                </a:cubicBezTo>
                <a:cubicBezTo>
                  <a:pt x="23036" y="15168"/>
                  <a:pt x="23070" y="15098"/>
                  <a:pt x="23064" y="15132"/>
                </a:cubicBezTo>
                <a:cubicBezTo>
                  <a:pt x="23058" y="15165"/>
                  <a:pt x="23042" y="15211"/>
                  <a:pt x="23014" y="15248"/>
                </a:cubicBezTo>
                <a:cubicBezTo>
                  <a:pt x="23026" y="15257"/>
                  <a:pt x="23041" y="15288"/>
                  <a:pt x="23028" y="15355"/>
                </a:cubicBezTo>
                <a:cubicBezTo>
                  <a:pt x="23018" y="15443"/>
                  <a:pt x="22979" y="15394"/>
                  <a:pt x="22984" y="15513"/>
                </a:cubicBezTo>
                <a:cubicBezTo>
                  <a:pt x="22965" y="15538"/>
                  <a:pt x="22950" y="15507"/>
                  <a:pt x="22954" y="15452"/>
                </a:cubicBezTo>
                <a:cubicBezTo>
                  <a:pt x="22947" y="15486"/>
                  <a:pt x="22929" y="15510"/>
                  <a:pt x="22932" y="15531"/>
                </a:cubicBezTo>
                <a:cubicBezTo>
                  <a:pt x="22913" y="15556"/>
                  <a:pt x="22916" y="15577"/>
                  <a:pt x="22906" y="15589"/>
                </a:cubicBezTo>
                <a:cubicBezTo>
                  <a:pt x="22879" y="15626"/>
                  <a:pt x="22872" y="15659"/>
                  <a:pt x="22854" y="15684"/>
                </a:cubicBezTo>
                <a:cubicBezTo>
                  <a:pt x="22829" y="15741"/>
                  <a:pt x="22816" y="15809"/>
                  <a:pt x="22759" y="15958"/>
                </a:cubicBezTo>
                <a:cubicBezTo>
                  <a:pt x="22750" y="15970"/>
                  <a:pt x="22738" y="15961"/>
                  <a:pt x="22744" y="15927"/>
                </a:cubicBezTo>
                <a:cubicBezTo>
                  <a:pt x="22740" y="15982"/>
                  <a:pt x="22725" y="16028"/>
                  <a:pt x="22709" y="16074"/>
                </a:cubicBezTo>
                <a:cubicBezTo>
                  <a:pt x="22693" y="16119"/>
                  <a:pt x="22677" y="16165"/>
                  <a:pt x="22652" y="16223"/>
                </a:cubicBezTo>
                <a:cubicBezTo>
                  <a:pt x="22609" y="16305"/>
                  <a:pt x="22577" y="16397"/>
                  <a:pt x="22558" y="16497"/>
                </a:cubicBezTo>
                <a:cubicBezTo>
                  <a:pt x="22536" y="16500"/>
                  <a:pt x="22527" y="16512"/>
                  <a:pt x="22524" y="16491"/>
                </a:cubicBezTo>
                <a:cubicBezTo>
                  <a:pt x="22490" y="16561"/>
                  <a:pt x="22480" y="16650"/>
                  <a:pt x="22467" y="16717"/>
                </a:cubicBezTo>
                <a:cubicBezTo>
                  <a:pt x="22433" y="16787"/>
                  <a:pt x="22421" y="16777"/>
                  <a:pt x="22433" y="16710"/>
                </a:cubicBezTo>
                <a:cubicBezTo>
                  <a:pt x="22383" y="16826"/>
                  <a:pt x="22321" y="16933"/>
                  <a:pt x="22271" y="17048"/>
                </a:cubicBezTo>
                <a:cubicBezTo>
                  <a:pt x="22200" y="17167"/>
                  <a:pt x="22137" y="17274"/>
                  <a:pt x="22112" y="17408"/>
                </a:cubicBezTo>
                <a:cubicBezTo>
                  <a:pt x="22056" y="17481"/>
                  <a:pt x="22097" y="17377"/>
                  <a:pt x="22050" y="17438"/>
                </a:cubicBezTo>
                <a:cubicBezTo>
                  <a:pt x="22044" y="17395"/>
                  <a:pt x="22084" y="17368"/>
                  <a:pt x="22088" y="17313"/>
                </a:cubicBezTo>
                <a:cubicBezTo>
                  <a:pt x="22016" y="17508"/>
                  <a:pt x="21916" y="17739"/>
                  <a:pt x="21758" y="17946"/>
                </a:cubicBezTo>
                <a:cubicBezTo>
                  <a:pt x="21763" y="17989"/>
                  <a:pt x="21860" y="17812"/>
                  <a:pt x="21822" y="17937"/>
                </a:cubicBezTo>
                <a:cubicBezTo>
                  <a:pt x="21735" y="18025"/>
                  <a:pt x="21668" y="18089"/>
                  <a:pt x="21624" y="18171"/>
                </a:cubicBezTo>
                <a:cubicBezTo>
                  <a:pt x="21623" y="18248"/>
                  <a:pt x="21680" y="18098"/>
                  <a:pt x="21729" y="18059"/>
                </a:cubicBezTo>
                <a:cubicBezTo>
                  <a:pt x="21707" y="18138"/>
                  <a:pt x="21648" y="18190"/>
                  <a:pt x="21605" y="18272"/>
                </a:cubicBezTo>
                <a:cubicBezTo>
                  <a:pt x="21592" y="18263"/>
                  <a:pt x="21587" y="18220"/>
                  <a:pt x="21593" y="18186"/>
                </a:cubicBezTo>
                <a:cubicBezTo>
                  <a:pt x="21540" y="18281"/>
                  <a:pt x="21487" y="18375"/>
                  <a:pt x="21444" y="18457"/>
                </a:cubicBezTo>
                <a:cubicBezTo>
                  <a:pt x="21400" y="18539"/>
                  <a:pt x="21347" y="18634"/>
                  <a:pt x="21261" y="18722"/>
                </a:cubicBezTo>
                <a:cubicBezTo>
                  <a:pt x="21251" y="18734"/>
                  <a:pt x="21267" y="18688"/>
                  <a:pt x="21249" y="18712"/>
                </a:cubicBezTo>
                <a:cubicBezTo>
                  <a:pt x="21218" y="18727"/>
                  <a:pt x="21190" y="18764"/>
                  <a:pt x="21159" y="18779"/>
                </a:cubicBezTo>
                <a:cubicBezTo>
                  <a:pt x="21137" y="18858"/>
                  <a:pt x="21165" y="18822"/>
                  <a:pt x="21112" y="18916"/>
                </a:cubicBezTo>
                <a:cubicBezTo>
                  <a:pt x="21100" y="18907"/>
                  <a:pt x="21091" y="18919"/>
                  <a:pt x="21041" y="18958"/>
                </a:cubicBezTo>
                <a:cubicBezTo>
                  <a:pt x="20976" y="19043"/>
                  <a:pt x="20911" y="19128"/>
                  <a:pt x="20846" y="19213"/>
                </a:cubicBezTo>
                <a:cubicBezTo>
                  <a:pt x="20806" y="19241"/>
                  <a:pt x="20868" y="19134"/>
                  <a:pt x="20890" y="19131"/>
                </a:cubicBezTo>
                <a:cubicBezTo>
                  <a:pt x="20807" y="19164"/>
                  <a:pt x="20732" y="19338"/>
                  <a:pt x="20710" y="19417"/>
                </a:cubicBezTo>
                <a:cubicBezTo>
                  <a:pt x="20633" y="19493"/>
                  <a:pt x="20685" y="19399"/>
                  <a:pt x="20710" y="19341"/>
                </a:cubicBezTo>
                <a:cubicBezTo>
                  <a:pt x="20605" y="19453"/>
                  <a:pt x="20549" y="19602"/>
                  <a:pt x="20432" y="19705"/>
                </a:cubicBezTo>
                <a:cubicBezTo>
                  <a:pt x="20392" y="19733"/>
                  <a:pt x="20454" y="19626"/>
                  <a:pt x="20487" y="19632"/>
                </a:cubicBezTo>
                <a:cubicBezTo>
                  <a:pt x="20454" y="19626"/>
                  <a:pt x="20386" y="19690"/>
                  <a:pt x="20318" y="19753"/>
                </a:cubicBezTo>
                <a:cubicBezTo>
                  <a:pt x="20337" y="19729"/>
                  <a:pt x="20393" y="19656"/>
                  <a:pt x="20334" y="19708"/>
                </a:cubicBezTo>
                <a:cubicBezTo>
                  <a:pt x="20350" y="19662"/>
                  <a:pt x="20393" y="19656"/>
                  <a:pt x="20408" y="19610"/>
                </a:cubicBezTo>
                <a:cubicBezTo>
                  <a:pt x="20347" y="19640"/>
                  <a:pt x="20313" y="19711"/>
                  <a:pt x="20251" y="19741"/>
                </a:cubicBezTo>
                <a:cubicBezTo>
                  <a:pt x="20285" y="19747"/>
                  <a:pt x="20260" y="19805"/>
                  <a:pt x="20201" y="19856"/>
                </a:cubicBezTo>
                <a:cubicBezTo>
                  <a:pt x="20192" y="19869"/>
                  <a:pt x="20229" y="19820"/>
                  <a:pt x="20250" y="19817"/>
                </a:cubicBezTo>
                <a:cubicBezTo>
                  <a:pt x="20195" y="19890"/>
                  <a:pt x="20148" y="19951"/>
                  <a:pt x="20117" y="20042"/>
                </a:cubicBezTo>
                <a:cubicBezTo>
                  <a:pt x="20027" y="20109"/>
                  <a:pt x="20120" y="19987"/>
                  <a:pt x="20050" y="20029"/>
                </a:cubicBezTo>
                <a:cubicBezTo>
                  <a:pt x="20031" y="20054"/>
                  <a:pt x="20003" y="20090"/>
                  <a:pt x="19987" y="20136"/>
                </a:cubicBezTo>
                <a:cubicBezTo>
                  <a:pt x="19969" y="20160"/>
                  <a:pt x="19950" y="20184"/>
                  <a:pt x="19962" y="20194"/>
                </a:cubicBezTo>
                <a:cubicBezTo>
                  <a:pt x="19814" y="20312"/>
                  <a:pt x="19657" y="20442"/>
                  <a:pt x="19571" y="20530"/>
                </a:cubicBezTo>
                <a:cubicBezTo>
                  <a:pt x="19583" y="20539"/>
                  <a:pt x="19604" y="20536"/>
                  <a:pt x="19549" y="20609"/>
                </a:cubicBezTo>
                <a:cubicBezTo>
                  <a:pt x="19475" y="20630"/>
                  <a:pt x="19559" y="20521"/>
                  <a:pt x="19411" y="20639"/>
                </a:cubicBezTo>
                <a:cubicBezTo>
                  <a:pt x="19457" y="20578"/>
                  <a:pt x="19509" y="20560"/>
                  <a:pt x="19537" y="20524"/>
                </a:cubicBezTo>
                <a:cubicBezTo>
                  <a:pt x="19522" y="20493"/>
                  <a:pt x="19401" y="20651"/>
                  <a:pt x="19331" y="20693"/>
                </a:cubicBezTo>
                <a:cubicBezTo>
                  <a:pt x="19321" y="20705"/>
                  <a:pt x="19352" y="20690"/>
                  <a:pt x="19324" y="20727"/>
                </a:cubicBezTo>
                <a:cubicBezTo>
                  <a:pt x="19275" y="20766"/>
                  <a:pt x="19235" y="20793"/>
                  <a:pt x="19183" y="20811"/>
                </a:cubicBezTo>
                <a:cubicBezTo>
                  <a:pt x="19115" y="20875"/>
                  <a:pt x="19176" y="20845"/>
                  <a:pt x="19121" y="20918"/>
                </a:cubicBezTo>
                <a:cubicBezTo>
                  <a:pt x="19071" y="20957"/>
                  <a:pt x="18992" y="20935"/>
                  <a:pt x="18921" y="21054"/>
                </a:cubicBezTo>
                <a:cubicBezTo>
                  <a:pt x="18869" y="21071"/>
                  <a:pt x="18918" y="21032"/>
                  <a:pt x="18835" y="21065"/>
                </a:cubicBezTo>
                <a:cubicBezTo>
                  <a:pt x="18872" y="21016"/>
                  <a:pt x="18924" y="20999"/>
                  <a:pt x="18964" y="20971"/>
                </a:cubicBezTo>
                <a:cubicBezTo>
                  <a:pt x="18881" y="21004"/>
                  <a:pt x="18811" y="21047"/>
                  <a:pt x="18731" y="21101"/>
                </a:cubicBezTo>
                <a:cubicBezTo>
                  <a:pt x="18691" y="21128"/>
                  <a:pt x="18654" y="21177"/>
                  <a:pt x="18602" y="21195"/>
                </a:cubicBezTo>
                <a:cubicBezTo>
                  <a:pt x="18562" y="21222"/>
                  <a:pt x="18522" y="21249"/>
                  <a:pt x="18472" y="21288"/>
                </a:cubicBezTo>
                <a:cubicBezTo>
                  <a:pt x="18392" y="21343"/>
                  <a:pt x="18303" y="21409"/>
                  <a:pt x="18214" y="21476"/>
                </a:cubicBezTo>
                <a:cubicBezTo>
                  <a:pt x="18174" y="21503"/>
                  <a:pt x="18124" y="21542"/>
                  <a:pt x="18084" y="21570"/>
                </a:cubicBezTo>
                <a:cubicBezTo>
                  <a:pt x="18044" y="21597"/>
                  <a:pt x="17992" y="21615"/>
                  <a:pt x="17952" y="21642"/>
                </a:cubicBezTo>
                <a:cubicBezTo>
                  <a:pt x="17949" y="21620"/>
                  <a:pt x="17968" y="21596"/>
                  <a:pt x="18005" y="21547"/>
                </a:cubicBezTo>
                <a:cubicBezTo>
                  <a:pt x="17944" y="21578"/>
                  <a:pt x="17876" y="21641"/>
                  <a:pt x="17802" y="21662"/>
                </a:cubicBezTo>
                <a:cubicBezTo>
                  <a:pt x="17765" y="21711"/>
                  <a:pt x="17787" y="21708"/>
                  <a:pt x="17799" y="21717"/>
                </a:cubicBezTo>
                <a:cubicBezTo>
                  <a:pt x="17768" y="21732"/>
                  <a:pt x="17719" y="21771"/>
                  <a:pt x="17667" y="21789"/>
                </a:cubicBezTo>
                <a:cubicBezTo>
                  <a:pt x="17605" y="21819"/>
                  <a:pt x="17544" y="21849"/>
                  <a:pt x="17492" y="21867"/>
                </a:cubicBezTo>
                <a:cubicBezTo>
                  <a:pt x="17369" y="21928"/>
                  <a:pt x="17258" y="21997"/>
                  <a:pt x="17193" y="22082"/>
                </a:cubicBezTo>
                <a:cubicBezTo>
                  <a:pt x="17129" y="22091"/>
                  <a:pt x="17252" y="22031"/>
                  <a:pt x="17227" y="22012"/>
                </a:cubicBezTo>
                <a:cubicBezTo>
                  <a:pt x="17197" y="22027"/>
                  <a:pt x="17178" y="22051"/>
                  <a:pt x="17157" y="22054"/>
                </a:cubicBezTo>
                <a:cubicBezTo>
                  <a:pt x="17135" y="22057"/>
                  <a:pt x="17117" y="22081"/>
                  <a:pt x="17095" y="22084"/>
                </a:cubicBezTo>
                <a:cubicBezTo>
                  <a:pt x="17065" y="22099"/>
                  <a:pt x="17034" y="22114"/>
                  <a:pt x="16982" y="22132"/>
                </a:cubicBezTo>
                <a:cubicBezTo>
                  <a:pt x="16972" y="22144"/>
                  <a:pt x="16994" y="22142"/>
                  <a:pt x="16975" y="22166"/>
                </a:cubicBezTo>
                <a:cubicBezTo>
                  <a:pt x="16855" y="22247"/>
                  <a:pt x="16620" y="22279"/>
                  <a:pt x="16564" y="22352"/>
                </a:cubicBezTo>
                <a:cubicBezTo>
                  <a:pt x="16521" y="22358"/>
                  <a:pt x="16540" y="22334"/>
                  <a:pt x="16454" y="22345"/>
                </a:cubicBezTo>
                <a:cubicBezTo>
                  <a:pt x="16405" y="22384"/>
                  <a:pt x="16355" y="22424"/>
                  <a:pt x="16291" y="22432"/>
                </a:cubicBezTo>
                <a:cubicBezTo>
                  <a:pt x="16273" y="22457"/>
                  <a:pt x="16242" y="22472"/>
                  <a:pt x="16211" y="22487"/>
                </a:cubicBezTo>
                <a:cubicBezTo>
                  <a:pt x="16181" y="22502"/>
                  <a:pt x="16159" y="22505"/>
                  <a:pt x="16150" y="22517"/>
                </a:cubicBezTo>
                <a:cubicBezTo>
                  <a:pt x="16128" y="22520"/>
                  <a:pt x="16098" y="22535"/>
                  <a:pt x="16076" y="22538"/>
                </a:cubicBezTo>
                <a:cubicBezTo>
                  <a:pt x="15981" y="22561"/>
                  <a:pt x="15877" y="22597"/>
                  <a:pt x="15806" y="22639"/>
                </a:cubicBezTo>
                <a:cubicBezTo>
                  <a:pt x="15816" y="22627"/>
                  <a:pt x="15730" y="22639"/>
                  <a:pt x="15761" y="22624"/>
                </a:cubicBezTo>
                <a:cubicBezTo>
                  <a:pt x="15709" y="22642"/>
                  <a:pt x="15669" y="22669"/>
                  <a:pt x="15616" y="22687"/>
                </a:cubicBezTo>
                <a:cubicBezTo>
                  <a:pt x="15564" y="22705"/>
                  <a:pt x="15512" y="22723"/>
                  <a:pt x="15467" y="22707"/>
                </a:cubicBezTo>
                <a:cubicBezTo>
                  <a:pt x="15427" y="22734"/>
                  <a:pt x="15387" y="22761"/>
                  <a:pt x="15344" y="22767"/>
                </a:cubicBezTo>
                <a:cubicBezTo>
                  <a:pt x="15344" y="22767"/>
                  <a:pt x="15332" y="22758"/>
                  <a:pt x="15298" y="22751"/>
                </a:cubicBezTo>
                <a:cubicBezTo>
                  <a:pt x="15292" y="22785"/>
                  <a:pt x="15175" y="22812"/>
                  <a:pt x="15215" y="22784"/>
                </a:cubicBezTo>
                <a:cubicBezTo>
                  <a:pt x="15185" y="22799"/>
                  <a:pt x="15154" y="22815"/>
                  <a:pt x="15102" y="22832"/>
                </a:cubicBezTo>
                <a:cubicBezTo>
                  <a:pt x="15050" y="22850"/>
                  <a:pt x="14995" y="22847"/>
                  <a:pt x="14943" y="22865"/>
                </a:cubicBezTo>
                <a:cubicBezTo>
                  <a:pt x="14967" y="22883"/>
                  <a:pt x="14915" y="22901"/>
                  <a:pt x="14841" y="22922"/>
                </a:cubicBezTo>
                <a:cubicBezTo>
                  <a:pt x="14820" y="22925"/>
                  <a:pt x="14860" y="22898"/>
                  <a:pt x="14869" y="22886"/>
                </a:cubicBezTo>
                <a:cubicBezTo>
                  <a:pt x="14783" y="22897"/>
                  <a:pt x="14679" y="22933"/>
                  <a:pt x="14572" y="22947"/>
                </a:cubicBezTo>
                <a:cubicBezTo>
                  <a:pt x="14643" y="22905"/>
                  <a:pt x="14679" y="22933"/>
                  <a:pt x="14716" y="22884"/>
                </a:cubicBezTo>
                <a:cubicBezTo>
                  <a:pt x="14652" y="22893"/>
                  <a:pt x="14588" y="22902"/>
                  <a:pt x="14536" y="22920"/>
                </a:cubicBezTo>
                <a:cubicBezTo>
                  <a:pt x="14502" y="22913"/>
                  <a:pt x="14554" y="22895"/>
                  <a:pt x="14585" y="22880"/>
                </a:cubicBezTo>
                <a:cubicBezTo>
                  <a:pt x="14658" y="22859"/>
                  <a:pt x="14738" y="22881"/>
                  <a:pt x="14818" y="22827"/>
                </a:cubicBezTo>
                <a:cubicBezTo>
                  <a:pt x="14723" y="22851"/>
                  <a:pt x="14760" y="22802"/>
                  <a:pt x="14665" y="22826"/>
                </a:cubicBezTo>
                <a:cubicBezTo>
                  <a:pt x="14641" y="22807"/>
                  <a:pt x="14714" y="22787"/>
                  <a:pt x="14788" y="22766"/>
                </a:cubicBezTo>
                <a:cubicBezTo>
                  <a:pt x="14821" y="22772"/>
                  <a:pt x="14769" y="22790"/>
                  <a:pt x="14772" y="22811"/>
                </a:cubicBezTo>
                <a:cubicBezTo>
                  <a:pt x="14848" y="22812"/>
                  <a:pt x="14876" y="22776"/>
                  <a:pt x="14904" y="22739"/>
                </a:cubicBezTo>
                <a:cubicBezTo>
                  <a:pt x="14938" y="22746"/>
                  <a:pt x="14968" y="22730"/>
                  <a:pt x="14999" y="22715"/>
                </a:cubicBezTo>
                <a:cubicBezTo>
                  <a:pt x="15020" y="22713"/>
                  <a:pt x="15042" y="22710"/>
                  <a:pt x="15063" y="22707"/>
                </a:cubicBezTo>
                <a:cubicBezTo>
                  <a:pt x="15063" y="22707"/>
                  <a:pt x="15085" y="22704"/>
                  <a:pt x="15106" y="22701"/>
                </a:cubicBezTo>
                <a:cubicBezTo>
                  <a:pt x="15075" y="22716"/>
                  <a:pt x="15045" y="22731"/>
                  <a:pt x="15023" y="22734"/>
                </a:cubicBezTo>
                <a:cubicBezTo>
                  <a:pt x="15002" y="22737"/>
                  <a:pt x="14993" y="22749"/>
                  <a:pt x="14983" y="22761"/>
                </a:cubicBezTo>
                <a:cubicBezTo>
                  <a:pt x="14962" y="22764"/>
                  <a:pt x="14943" y="22788"/>
                  <a:pt x="14879" y="22797"/>
                </a:cubicBezTo>
                <a:cubicBezTo>
                  <a:pt x="14851" y="22833"/>
                  <a:pt x="15017" y="22768"/>
                  <a:pt x="14894" y="22828"/>
                </a:cubicBezTo>
                <a:cubicBezTo>
                  <a:pt x="14823" y="22870"/>
                  <a:pt x="14900" y="22794"/>
                  <a:pt x="14830" y="22836"/>
                </a:cubicBezTo>
                <a:cubicBezTo>
                  <a:pt x="14738" y="22881"/>
                  <a:pt x="14820" y="22849"/>
                  <a:pt x="14875" y="22852"/>
                </a:cubicBezTo>
                <a:cubicBezTo>
                  <a:pt x="14845" y="22867"/>
                  <a:pt x="14823" y="22870"/>
                  <a:pt x="14793" y="22885"/>
                </a:cubicBezTo>
                <a:cubicBezTo>
                  <a:pt x="14835" y="22879"/>
                  <a:pt x="14930" y="22856"/>
                  <a:pt x="15025" y="22832"/>
                </a:cubicBezTo>
                <a:cubicBezTo>
                  <a:pt x="15077" y="22814"/>
                  <a:pt x="15117" y="22787"/>
                  <a:pt x="15160" y="22781"/>
                </a:cubicBezTo>
                <a:cubicBezTo>
                  <a:pt x="15212" y="22763"/>
                  <a:pt x="15255" y="22757"/>
                  <a:pt x="15298" y="22751"/>
                </a:cubicBezTo>
                <a:cubicBezTo>
                  <a:pt x="15250" y="22714"/>
                  <a:pt x="15369" y="22709"/>
                  <a:pt x="15366" y="22688"/>
                </a:cubicBezTo>
                <a:cubicBezTo>
                  <a:pt x="15283" y="22721"/>
                  <a:pt x="15188" y="22744"/>
                  <a:pt x="15096" y="22790"/>
                </a:cubicBezTo>
                <a:cubicBezTo>
                  <a:pt x="15033" y="22722"/>
                  <a:pt x="15372" y="22654"/>
                  <a:pt x="15462" y="22588"/>
                </a:cubicBezTo>
                <a:cubicBezTo>
                  <a:pt x="15614" y="22589"/>
                  <a:pt x="15482" y="22661"/>
                  <a:pt x="15580" y="22659"/>
                </a:cubicBezTo>
                <a:cubicBezTo>
                  <a:pt x="15574" y="22616"/>
                  <a:pt x="15718" y="22630"/>
                  <a:pt x="15764" y="22569"/>
                </a:cubicBezTo>
                <a:cubicBezTo>
                  <a:pt x="15703" y="22599"/>
                  <a:pt x="15534" y="22643"/>
                  <a:pt x="15581" y="22583"/>
                </a:cubicBezTo>
                <a:cubicBezTo>
                  <a:pt x="15712" y="22587"/>
                  <a:pt x="15682" y="22525"/>
                  <a:pt x="15842" y="22493"/>
                </a:cubicBezTo>
                <a:cubicBezTo>
                  <a:pt x="15918" y="22494"/>
                  <a:pt x="15826" y="22539"/>
                  <a:pt x="15911" y="22527"/>
                </a:cubicBezTo>
                <a:cubicBezTo>
                  <a:pt x="16013" y="22470"/>
                  <a:pt x="16013" y="22470"/>
                  <a:pt x="16013" y="22470"/>
                </a:cubicBezTo>
                <a:cubicBezTo>
                  <a:pt x="15970" y="22476"/>
                  <a:pt x="15936" y="22469"/>
                  <a:pt x="15958" y="22466"/>
                </a:cubicBezTo>
                <a:cubicBezTo>
                  <a:pt x="15998" y="22439"/>
                  <a:pt x="16050" y="22421"/>
                  <a:pt x="16090" y="22394"/>
                </a:cubicBezTo>
                <a:cubicBezTo>
                  <a:pt x="16142" y="22376"/>
                  <a:pt x="16182" y="22349"/>
                  <a:pt x="16222" y="22322"/>
                </a:cubicBezTo>
                <a:cubicBezTo>
                  <a:pt x="16305" y="22289"/>
                  <a:pt x="16409" y="22253"/>
                  <a:pt x="16489" y="22199"/>
                </a:cubicBezTo>
                <a:cubicBezTo>
                  <a:pt x="16425" y="22207"/>
                  <a:pt x="16376" y="22247"/>
                  <a:pt x="16311" y="22255"/>
                </a:cubicBezTo>
                <a:cubicBezTo>
                  <a:pt x="16413" y="22198"/>
                  <a:pt x="16606" y="22096"/>
                  <a:pt x="16664" y="22121"/>
                </a:cubicBezTo>
                <a:cubicBezTo>
                  <a:pt x="16633" y="22136"/>
                  <a:pt x="16603" y="22151"/>
                  <a:pt x="16581" y="22154"/>
                </a:cubicBezTo>
                <a:cubicBezTo>
                  <a:pt x="16563" y="22178"/>
                  <a:pt x="16532" y="22193"/>
                  <a:pt x="16513" y="22217"/>
                </a:cubicBezTo>
                <a:cubicBezTo>
                  <a:pt x="16495" y="22241"/>
                  <a:pt x="16608" y="22193"/>
                  <a:pt x="16581" y="22230"/>
                </a:cubicBezTo>
                <a:cubicBezTo>
                  <a:pt x="16691" y="22161"/>
                  <a:pt x="16787" y="22060"/>
                  <a:pt x="16888" y="22080"/>
                </a:cubicBezTo>
                <a:cubicBezTo>
                  <a:pt x="16925" y="22031"/>
                  <a:pt x="16968" y="22025"/>
                  <a:pt x="17010" y="22019"/>
                </a:cubicBezTo>
                <a:cubicBezTo>
                  <a:pt x="17008" y="21998"/>
                  <a:pt x="17048" y="21971"/>
                  <a:pt x="17026" y="21974"/>
                </a:cubicBezTo>
                <a:cubicBezTo>
                  <a:pt x="17100" y="21953"/>
                  <a:pt x="17180" y="21899"/>
                  <a:pt x="17260" y="21844"/>
                </a:cubicBezTo>
                <a:cubicBezTo>
                  <a:pt x="17352" y="21799"/>
                  <a:pt x="17423" y="21757"/>
                  <a:pt x="17477" y="21760"/>
                </a:cubicBezTo>
                <a:cubicBezTo>
                  <a:pt x="17508" y="21745"/>
                  <a:pt x="17548" y="21718"/>
                  <a:pt x="17588" y="21691"/>
                </a:cubicBezTo>
                <a:cubicBezTo>
                  <a:pt x="17696" y="21600"/>
                  <a:pt x="17696" y="21600"/>
                  <a:pt x="17696" y="21600"/>
                </a:cubicBezTo>
                <a:cubicBezTo>
                  <a:pt x="17699" y="21621"/>
                  <a:pt x="17702" y="21643"/>
                  <a:pt x="17692" y="21655"/>
                </a:cubicBezTo>
                <a:cubicBezTo>
                  <a:pt x="17763" y="21613"/>
                  <a:pt x="17730" y="21606"/>
                  <a:pt x="17767" y="21558"/>
                </a:cubicBezTo>
                <a:cubicBezTo>
                  <a:pt x="17852" y="21546"/>
                  <a:pt x="17815" y="21595"/>
                  <a:pt x="17787" y="21631"/>
                </a:cubicBezTo>
                <a:cubicBezTo>
                  <a:pt x="17879" y="21586"/>
                  <a:pt x="17978" y="21508"/>
                  <a:pt x="18024" y="21523"/>
                </a:cubicBezTo>
                <a:cubicBezTo>
                  <a:pt x="18030" y="21490"/>
                  <a:pt x="17957" y="21510"/>
                  <a:pt x="18034" y="21435"/>
                </a:cubicBezTo>
                <a:cubicBezTo>
                  <a:pt x="17911" y="21495"/>
                  <a:pt x="18012" y="21514"/>
                  <a:pt x="17855" y="21568"/>
                </a:cubicBezTo>
                <a:cubicBezTo>
                  <a:pt x="17822" y="21561"/>
                  <a:pt x="17850" y="21525"/>
                  <a:pt x="17908" y="21473"/>
                </a:cubicBezTo>
                <a:cubicBezTo>
                  <a:pt x="17979" y="21431"/>
                  <a:pt x="18052" y="21410"/>
                  <a:pt x="18123" y="21368"/>
                </a:cubicBezTo>
                <a:cubicBezTo>
                  <a:pt x="18185" y="21338"/>
                  <a:pt x="18267" y="21305"/>
                  <a:pt x="18326" y="21254"/>
                </a:cubicBezTo>
                <a:cubicBezTo>
                  <a:pt x="18390" y="21245"/>
                  <a:pt x="18279" y="21314"/>
                  <a:pt x="18230" y="21354"/>
                </a:cubicBezTo>
                <a:cubicBezTo>
                  <a:pt x="18304" y="21333"/>
                  <a:pt x="18350" y="21272"/>
                  <a:pt x="18409" y="21221"/>
                </a:cubicBezTo>
                <a:cubicBezTo>
                  <a:pt x="18397" y="21211"/>
                  <a:pt x="18387" y="21223"/>
                  <a:pt x="18366" y="21226"/>
                </a:cubicBezTo>
                <a:cubicBezTo>
                  <a:pt x="18403" y="21178"/>
                  <a:pt x="18427" y="21196"/>
                  <a:pt x="18425" y="21175"/>
                </a:cubicBezTo>
                <a:cubicBezTo>
                  <a:pt x="18486" y="21145"/>
                  <a:pt x="18523" y="21096"/>
                  <a:pt x="18572" y="21057"/>
                </a:cubicBezTo>
                <a:cubicBezTo>
                  <a:pt x="18612" y="21030"/>
                  <a:pt x="18662" y="20990"/>
                  <a:pt x="18726" y="20982"/>
                </a:cubicBezTo>
                <a:cubicBezTo>
                  <a:pt x="18720" y="20939"/>
                  <a:pt x="18859" y="20833"/>
                  <a:pt x="18883" y="20851"/>
                </a:cubicBezTo>
                <a:cubicBezTo>
                  <a:pt x="18899" y="20806"/>
                  <a:pt x="18957" y="20754"/>
                  <a:pt x="19007" y="20715"/>
                </a:cubicBezTo>
                <a:cubicBezTo>
                  <a:pt x="19053" y="20654"/>
                  <a:pt x="19124" y="20612"/>
                  <a:pt x="19173" y="20573"/>
                </a:cubicBezTo>
                <a:cubicBezTo>
                  <a:pt x="19213" y="20545"/>
                  <a:pt x="19192" y="20548"/>
                  <a:pt x="19198" y="20515"/>
                </a:cubicBezTo>
                <a:cubicBezTo>
                  <a:pt x="19290" y="20470"/>
                  <a:pt x="19377" y="20382"/>
                  <a:pt x="19404" y="20422"/>
                </a:cubicBezTo>
                <a:cubicBezTo>
                  <a:pt x="19429" y="20364"/>
                  <a:pt x="19457" y="20327"/>
                  <a:pt x="19494" y="20279"/>
                </a:cubicBezTo>
                <a:cubicBezTo>
                  <a:pt x="19593" y="20200"/>
                  <a:pt x="19481" y="20346"/>
                  <a:pt x="19552" y="20304"/>
                </a:cubicBezTo>
                <a:cubicBezTo>
                  <a:pt x="19595" y="20221"/>
                  <a:pt x="19675" y="20167"/>
                  <a:pt x="19755" y="20113"/>
                </a:cubicBezTo>
                <a:cubicBezTo>
                  <a:pt x="19740" y="20082"/>
                  <a:pt x="19796" y="20009"/>
                  <a:pt x="19803" y="19975"/>
                </a:cubicBezTo>
                <a:cubicBezTo>
                  <a:pt x="19855" y="19957"/>
                  <a:pt x="19753" y="20091"/>
                  <a:pt x="19845" y="20046"/>
                </a:cubicBezTo>
                <a:cubicBezTo>
                  <a:pt x="19815" y="19985"/>
                  <a:pt x="19997" y="19797"/>
                  <a:pt x="20108" y="19727"/>
                </a:cubicBezTo>
                <a:cubicBezTo>
                  <a:pt x="20136" y="19691"/>
                  <a:pt x="20142" y="19657"/>
                  <a:pt x="20161" y="19633"/>
                </a:cubicBezTo>
                <a:cubicBezTo>
                  <a:pt x="20179" y="19609"/>
                  <a:pt x="20176" y="19587"/>
                  <a:pt x="20226" y="19548"/>
                </a:cubicBezTo>
                <a:cubicBezTo>
                  <a:pt x="20228" y="19569"/>
                  <a:pt x="20206" y="19649"/>
                  <a:pt x="20281" y="19551"/>
                </a:cubicBezTo>
                <a:cubicBezTo>
                  <a:pt x="20302" y="19548"/>
                  <a:pt x="20277" y="19606"/>
                  <a:pt x="20252" y="19664"/>
                </a:cubicBezTo>
                <a:cubicBezTo>
                  <a:pt x="20252" y="19664"/>
                  <a:pt x="20261" y="19652"/>
                  <a:pt x="20270" y="19640"/>
                </a:cubicBezTo>
                <a:cubicBezTo>
                  <a:pt x="20280" y="19628"/>
                  <a:pt x="20301" y="19625"/>
                  <a:pt x="20310" y="19613"/>
                </a:cubicBezTo>
                <a:cubicBezTo>
                  <a:pt x="20336" y="19555"/>
                  <a:pt x="20296" y="19582"/>
                  <a:pt x="20330" y="19512"/>
                </a:cubicBezTo>
                <a:cubicBezTo>
                  <a:pt x="20383" y="19418"/>
                  <a:pt x="20422" y="19467"/>
                  <a:pt x="20499" y="19391"/>
                </a:cubicBezTo>
                <a:cubicBezTo>
                  <a:pt x="20533" y="19321"/>
                  <a:pt x="20616" y="19288"/>
                  <a:pt x="20651" y="19218"/>
                </a:cubicBezTo>
                <a:cubicBezTo>
                  <a:pt x="20568" y="19251"/>
                  <a:pt x="20533" y="19321"/>
                  <a:pt x="20478" y="19394"/>
                </a:cubicBezTo>
                <a:cubicBezTo>
                  <a:pt x="20466" y="19385"/>
                  <a:pt x="20426" y="19412"/>
                  <a:pt x="20386" y="19439"/>
                </a:cubicBezTo>
                <a:cubicBezTo>
                  <a:pt x="20454" y="19375"/>
                  <a:pt x="20420" y="19369"/>
                  <a:pt x="20509" y="19302"/>
                </a:cubicBezTo>
                <a:cubicBezTo>
                  <a:pt x="20565" y="19230"/>
                  <a:pt x="20457" y="19320"/>
                  <a:pt x="20513" y="19247"/>
                </a:cubicBezTo>
                <a:cubicBezTo>
                  <a:pt x="20531" y="19223"/>
                  <a:pt x="20553" y="19220"/>
                  <a:pt x="20581" y="19184"/>
                </a:cubicBezTo>
                <a:cubicBezTo>
                  <a:pt x="20611" y="19169"/>
                  <a:pt x="20630" y="19144"/>
                  <a:pt x="20658" y="19108"/>
                </a:cubicBezTo>
                <a:cubicBezTo>
                  <a:pt x="20704" y="19047"/>
                  <a:pt x="20760" y="18974"/>
                  <a:pt x="20819" y="18923"/>
                </a:cubicBezTo>
                <a:cubicBezTo>
                  <a:pt x="20816" y="18901"/>
                  <a:pt x="20720" y="19002"/>
                  <a:pt x="20704" y="19047"/>
                </a:cubicBezTo>
                <a:cubicBezTo>
                  <a:pt x="20637" y="19034"/>
                  <a:pt x="20780" y="18874"/>
                  <a:pt x="20847" y="18810"/>
                </a:cubicBezTo>
                <a:cubicBezTo>
                  <a:pt x="20909" y="18780"/>
                  <a:pt x="20754" y="18931"/>
                  <a:pt x="20804" y="18892"/>
                </a:cubicBezTo>
                <a:cubicBezTo>
                  <a:pt x="20905" y="18835"/>
                  <a:pt x="20847" y="18810"/>
                  <a:pt x="20915" y="18746"/>
                </a:cubicBezTo>
                <a:cubicBezTo>
                  <a:pt x="20889" y="18881"/>
                  <a:pt x="21098" y="18482"/>
                  <a:pt x="21230" y="18410"/>
                </a:cubicBezTo>
                <a:cubicBezTo>
                  <a:pt x="21243" y="18342"/>
                  <a:pt x="21312" y="18202"/>
                  <a:pt x="21353" y="18099"/>
                </a:cubicBezTo>
                <a:cubicBezTo>
                  <a:pt x="21380" y="18139"/>
                  <a:pt x="21545" y="17822"/>
                  <a:pt x="21549" y="17767"/>
                </a:cubicBezTo>
                <a:cubicBezTo>
                  <a:pt x="21567" y="17743"/>
                  <a:pt x="21586" y="17718"/>
                  <a:pt x="21579" y="17752"/>
                </a:cubicBezTo>
                <a:cubicBezTo>
                  <a:pt x="21583" y="17697"/>
                  <a:pt x="21642" y="17646"/>
                  <a:pt x="21673" y="17554"/>
                </a:cubicBezTo>
                <a:cubicBezTo>
                  <a:pt x="21704" y="17539"/>
                  <a:pt x="21732" y="17503"/>
                  <a:pt x="21747" y="17457"/>
                </a:cubicBezTo>
                <a:cubicBezTo>
                  <a:pt x="21763" y="17411"/>
                  <a:pt x="21767" y="17356"/>
                  <a:pt x="21801" y="17286"/>
                </a:cubicBezTo>
                <a:cubicBezTo>
                  <a:pt x="21832" y="17271"/>
                  <a:pt x="21816" y="17317"/>
                  <a:pt x="21863" y="17256"/>
                </a:cubicBezTo>
                <a:cubicBezTo>
                  <a:pt x="21913" y="17140"/>
                  <a:pt x="21953" y="17037"/>
                  <a:pt x="21997" y="16954"/>
                </a:cubicBezTo>
                <a:cubicBezTo>
                  <a:pt x="22050" y="16860"/>
                  <a:pt x="22094" y="16778"/>
                  <a:pt x="22141" y="16641"/>
                </a:cubicBezTo>
                <a:cubicBezTo>
                  <a:pt x="22172" y="16626"/>
                  <a:pt x="22156" y="16671"/>
                  <a:pt x="22190" y="16601"/>
                </a:cubicBezTo>
                <a:cubicBezTo>
                  <a:pt x="22154" y="16574"/>
                  <a:pt x="22237" y="16464"/>
                  <a:pt x="22296" y="16413"/>
                </a:cubicBezTo>
                <a:cubicBezTo>
                  <a:pt x="22244" y="16431"/>
                  <a:pt x="22270" y="16296"/>
                  <a:pt x="22323" y="16202"/>
                </a:cubicBezTo>
                <a:cubicBezTo>
                  <a:pt x="22363" y="16175"/>
                  <a:pt x="22273" y="16318"/>
                  <a:pt x="22315" y="16312"/>
                </a:cubicBezTo>
                <a:cubicBezTo>
                  <a:pt x="22334" y="16288"/>
                  <a:pt x="22350" y="16242"/>
                  <a:pt x="22368" y="16218"/>
                </a:cubicBezTo>
                <a:cubicBezTo>
                  <a:pt x="22363" y="16175"/>
                  <a:pt x="22326" y="16223"/>
                  <a:pt x="22369" y="16141"/>
                </a:cubicBezTo>
                <a:cubicBezTo>
                  <a:pt x="22378" y="16129"/>
                  <a:pt x="22356" y="16208"/>
                  <a:pt x="22384" y="16172"/>
                </a:cubicBezTo>
                <a:cubicBezTo>
                  <a:pt x="22446" y="16065"/>
                  <a:pt x="22450" y="16010"/>
                  <a:pt x="22429" y="16013"/>
                </a:cubicBezTo>
                <a:cubicBezTo>
                  <a:pt x="22448" y="15913"/>
                  <a:pt x="22453" y="16032"/>
                  <a:pt x="22494" y="15928"/>
                </a:cubicBezTo>
                <a:cubicBezTo>
                  <a:pt x="22460" y="15922"/>
                  <a:pt x="22482" y="15843"/>
                  <a:pt x="22502" y="15742"/>
                </a:cubicBezTo>
                <a:cubicBezTo>
                  <a:pt x="22544" y="15736"/>
                  <a:pt x="22527" y="15684"/>
                  <a:pt x="22573" y="15623"/>
                </a:cubicBezTo>
                <a:cubicBezTo>
                  <a:pt x="22549" y="15605"/>
                  <a:pt x="22590" y="15501"/>
                  <a:pt x="22627" y="15452"/>
                </a:cubicBezTo>
                <a:cubicBezTo>
                  <a:pt x="22639" y="15462"/>
                  <a:pt x="22611" y="15498"/>
                  <a:pt x="22642" y="15483"/>
                </a:cubicBezTo>
                <a:cubicBezTo>
                  <a:pt x="22615" y="15443"/>
                  <a:pt x="22749" y="15142"/>
                  <a:pt x="22676" y="15162"/>
                </a:cubicBezTo>
                <a:cubicBezTo>
                  <a:pt x="22722" y="15102"/>
                  <a:pt x="22687" y="14997"/>
                  <a:pt x="22733" y="14937"/>
                </a:cubicBezTo>
                <a:cubicBezTo>
                  <a:pt x="22770" y="14888"/>
                  <a:pt x="22732" y="15013"/>
                  <a:pt x="22741" y="15077"/>
                </a:cubicBezTo>
                <a:cubicBezTo>
                  <a:pt x="22775" y="15007"/>
                  <a:pt x="22776" y="14931"/>
                  <a:pt x="22810" y="14861"/>
                </a:cubicBezTo>
                <a:cubicBezTo>
                  <a:pt x="22747" y="14793"/>
                  <a:pt x="22853" y="14528"/>
                  <a:pt x="22854" y="14452"/>
                </a:cubicBezTo>
                <a:cubicBezTo>
                  <a:pt x="22866" y="14461"/>
                  <a:pt x="22847" y="14562"/>
                  <a:pt x="22853" y="14604"/>
                </a:cubicBezTo>
                <a:cubicBezTo>
                  <a:pt x="22837" y="14650"/>
                  <a:pt x="22834" y="14629"/>
                  <a:pt x="22840" y="14595"/>
                </a:cubicBezTo>
                <a:cubicBezTo>
                  <a:pt x="22797" y="14677"/>
                  <a:pt x="22840" y="14672"/>
                  <a:pt x="22820" y="14772"/>
                </a:cubicBezTo>
                <a:cubicBezTo>
                  <a:pt x="22855" y="14626"/>
                  <a:pt x="22853" y="14604"/>
                  <a:pt x="22936" y="14495"/>
                </a:cubicBezTo>
                <a:cubicBezTo>
                  <a:pt x="22937" y="14419"/>
                  <a:pt x="22906" y="14510"/>
                  <a:pt x="22900" y="14467"/>
                </a:cubicBezTo>
                <a:cubicBezTo>
                  <a:pt x="22918" y="14443"/>
                  <a:pt x="22922" y="14388"/>
                  <a:pt x="22947" y="14330"/>
                </a:cubicBezTo>
                <a:cubicBezTo>
                  <a:pt x="22960" y="14263"/>
                  <a:pt x="22970" y="14174"/>
                  <a:pt x="22992" y="14095"/>
                </a:cubicBezTo>
                <a:cubicBezTo>
                  <a:pt x="22993" y="14019"/>
                  <a:pt x="23015" y="13939"/>
                  <a:pt x="23016" y="13863"/>
                </a:cubicBezTo>
                <a:cubicBezTo>
                  <a:pt x="23029" y="13796"/>
                  <a:pt x="23042" y="13729"/>
                  <a:pt x="23058" y="13683"/>
                </a:cubicBezTo>
                <a:cubicBezTo>
                  <a:pt x="23055" y="13661"/>
                  <a:pt x="23057" y="13509"/>
                  <a:pt x="23031" y="13566"/>
                </a:cubicBezTo>
                <a:cubicBezTo>
                  <a:pt x="23005" y="13450"/>
                  <a:pt x="23082" y="13374"/>
                  <a:pt x="23025" y="13349"/>
                </a:cubicBezTo>
                <a:cubicBezTo>
                  <a:pt x="23050" y="13291"/>
                  <a:pt x="23070" y="13365"/>
                  <a:pt x="23080" y="13353"/>
                </a:cubicBezTo>
                <a:cubicBezTo>
                  <a:pt x="23085" y="13396"/>
                  <a:pt x="23057" y="13432"/>
                  <a:pt x="23051" y="13466"/>
                </a:cubicBezTo>
                <a:cubicBezTo>
                  <a:pt x="23059" y="13530"/>
                  <a:pt x="23088" y="13417"/>
                  <a:pt x="23074" y="13561"/>
                </a:cubicBezTo>
                <a:cubicBezTo>
                  <a:pt x="23099" y="13503"/>
                  <a:pt x="23084" y="13472"/>
                  <a:pt x="23091" y="13439"/>
                </a:cubicBezTo>
                <a:cubicBezTo>
                  <a:pt x="23085" y="13396"/>
                  <a:pt x="23092" y="13362"/>
                  <a:pt x="23083" y="13298"/>
                </a:cubicBezTo>
                <a:cubicBezTo>
                  <a:pt x="23083" y="13298"/>
                  <a:pt x="23092" y="13286"/>
                  <a:pt x="23111" y="13261"/>
                </a:cubicBezTo>
                <a:cubicBezTo>
                  <a:pt x="23090" y="13188"/>
                  <a:pt x="23095" y="13307"/>
                  <a:pt x="23068" y="13267"/>
                </a:cubicBezTo>
                <a:cubicBezTo>
                  <a:pt x="23060" y="13203"/>
                  <a:pt x="23085" y="13145"/>
                  <a:pt x="23064" y="13071"/>
                </a:cubicBezTo>
                <a:cubicBezTo>
                  <a:pt x="23054" y="13160"/>
                  <a:pt x="23032" y="13239"/>
                  <a:pt x="23019" y="13306"/>
                </a:cubicBezTo>
                <a:cubicBezTo>
                  <a:pt x="23009" y="13395"/>
                  <a:pt x="22987" y="13474"/>
                  <a:pt x="22986" y="13551"/>
                </a:cubicBezTo>
                <a:cubicBezTo>
                  <a:pt x="22941" y="13709"/>
                  <a:pt x="22930" y="13874"/>
                  <a:pt x="22895" y="14021"/>
                </a:cubicBezTo>
                <a:cubicBezTo>
                  <a:pt x="22864" y="14112"/>
                  <a:pt x="22878" y="13969"/>
                  <a:pt x="22855" y="14048"/>
                </a:cubicBezTo>
                <a:cubicBezTo>
                  <a:pt x="22833" y="14127"/>
                  <a:pt x="22852" y="14103"/>
                  <a:pt x="22860" y="14167"/>
                </a:cubicBezTo>
                <a:cubicBezTo>
                  <a:pt x="22826" y="14237"/>
                  <a:pt x="22818" y="14097"/>
                  <a:pt x="22819" y="14020"/>
                </a:cubicBezTo>
                <a:cubicBezTo>
                  <a:pt x="22813" y="13977"/>
                  <a:pt x="22829" y="13932"/>
                  <a:pt x="22845" y="13886"/>
                </a:cubicBezTo>
                <a:cubicBezTo>
                  <a:pt x="22861" y="13840"/>
                  <a:pt x="22876" y="13794"/>
                  <a:pt x="22880" y="13739"/>
                </a:cubicBezTo>
                <a:cubicBezTo>
                  <a:pt x="22911" y="13648"/>
                  <a:pt x="22931" y="13547"/>
                  <a:pt x="22926" y="13428"/>
                </a:cubicBezTo>
                <a:cubicBezTo>
                  <a:pt x="22932" y="13394"/>
                  <a:pt x="22939" y="13361"/>
                  <a:pt x="22957" y="13337"/>
                </a:cubicBezTo>
                <a:cubicBezTo>
                  <a:pt x="22955" y="13315"/>
                  <a:pt x="22961" y="13282"/>
                  <a:pt x="22968" y="13248"/>
                </a:cubicBezTo>
                <a:cubicBezTo>
                  <a:pt x="22930" y="13297"/>
                  <a:pt x="22940" y="13284"/>
                  <a:pt x="22956" y="13162"/>
                </a:cubicBezTo>
                <a:cubicBezTo>
                  <a:pt x="22957" y="13086"/>
                  <a:pt x="22944" y="13153"/>
                  <a:pt x="22926" y="13101"/>
                </a:cubicBezTo>
                <a:cubicBezTo>
                  <a:pt x="22995" y="12961"/>
                  <a:pt x="22956" y="12912"/>
                  <a:pt x="22972" y="12789"/>
                </a:cubicBezTo>
                <a:cubicBezTo>
                  <a:pt x="22985" y="12722"/>
                  <a:pt x="22994" y="12787"/>
                  <a:pt x="23016" y="12707"/>
                </a:cubicBezTo>
                <a:cubicBezTo>
                  <a:pt x="22982" y="12701"/>
                  <a:pt x="22974" y="12637"/>
                  <a:pt x="22984" y="12548"/>
                </a:cubicBezTo>
                <a:cubicBezTo>
                  <a:pt x="23000" y="12502"/>
                  <a:pt x="23010" y="12664"/>
                  <a:pt x="23030" y="12564"/>
                </a:cubicBezTo>
                <a:cubicBezTo>
                  <a:pt x="23015" y="12533"/>
                  <a:pt x="23021" y="12499"/>
                  <a:pt x="23031" y="12487"/>
                </a:cubicBezTo>
                <a:cubicBezTo>
                  <a:pt x="23018" y="12478"/>
                  <a:pt x="23003" y="12447"/>
                  <a:pt x="22998" y="12404"/>
                </a:cubicBezTo>
                <a:cubicBezTo>
                  <a:pt x="23004" y="12371"/>
                  <a:pt x="23020" y="12325"/>
                  <a:pt x="23014" y="12282"/>
                </a:cubicBezTo>
                <a:cubicBezTo>
                  <a:pt x="23021" y="12249"/>
                  <a:pt x="23018" y="12227"/>
                  <a:pt x="23024" y="12194"/>
                </a:cubicBezTo>
                <a:cubicBezTo>
                  <a:pt x="23037" y="12127"/>
                  <a:pt x="23041" y="12072"/>
                  <a:pt x="23054" y="12004"/>
                </a:cubicBezTo>
                <a:cubicBezTo>
                  <a:pt x="23005" y="11967"/>
                  <a:pt x="23068" y="11861"/>
                  <a:pt x="23044" y="11766"/>
                </a:cubicBezTo>
                <a:cubicBezTo>
                  <a:pt x="23060" y="11720"/>
                  <a:pt x="23043" y="11842"/>
                  <a:pt x="23070" y="11882"/>
                </a:cubicBezTo>
                <a:cubicBezTo>
                  <a:pt x="23065" y="11839"/>
                  <a:pt x="23071" y="11806"/>
                  <a:pt x="23066" y="11763"/>
                </a:cubicBezTo>
                <a:cubicBezTo>
                  <a:pt x="23060" y="11720"/>
                  <a:pt x="23066" y="11687"/>
                  <a:pt x="23073" y="11653"/>
                </a:cubicBezTo>
                <a:cubicBezTo>
                  <a:pt x="23067" y="11610"/>
                  <a:pt x="23028" y="11561"/>
                  <a:pt x="23044" y="11515"/>
                </a:cubicBezTo>
                <a:cubicBezTo>
                  <a:pt x="23004" y="11542"/>
                  <a:pt x="23010" y="11509"/>
                  <a:pt x="22975" y="11405"/>
                </a:cubicBezTo>
                <a:cubicBezTo>
                  <a:pt x="22985" y="11567"/>
                  <a:pt x="22951" y="11637"/>
                  <a:pt x="22989" y="11762"/>
                </a:cubicBezTo>
                <a:cubicBezTo>
                  <a:pt x="22955" y="11832"/>
                  <a:pt x="22971" y="11710"/>
                  <a:pt x="22937" y="11780"/>
                </a:cubicBezTo>
                <a:cubicBezTo>
                  <a:pt x="22970" y="11863"/>
                  <a:pt x="22982" y="11872"/>
                  <a:pt x="23001" y="11848"/>
                </a:cubicBezTo>
                <a:cubicBezTo>
                  <a:pt x="23006" y="11891"/>
                  <a:pt x="23003" y="11946"/>
                  <a:pt x="23020" y="11998"/>
                </a:cubicBezTo>
                <a:cubicBezTo>
                  <a:pt x="22978" y="12004"/>
                  <a:pt x="22995" y="12132"/>
                  <a:pt x="23003" y="12197"/>
                </a:cubicBezTo>
                <a:cubicBezTo>
                  <a:pt x="22978" y="12255"/>
                  <a:pt x="22980" y="12102"/>
                  <a:pt x="22946" y="12095"/>
                </a:cubicBezTo>
                <a:cubicBezTo>
                  <a:pt x="22945" y="12172"/>
                  <a:pt x="22957" y="12181"/>
                  <a:pt x="22972" y="12212"/>
                </a:cubicBezTo>
                <a:cubicBezTo>
                  <a:pt x="22975" y="12233"/>
                  <a:pt x="22966" y="12245"/>
                  <a:pt x="22959" y="12279"/>
                </a:cubicBezTo>
                <a:cubicBezTo>
                  <a:pt x="22944" y="12325"/>
                  <a:pt x="22937" y="12358"/>
                  <a:pt x="22934" y="12413"/>
                </a:cubicBezTo>
                <a:cubicBezTo>
                  <a:pt x="22946" y="12422"/>
                  <a:pt x="22966" y="12496"/>
                  <a:pt x="22975" y="12560"/>
                </a:cubicBezTo>
                <a:cubicBezTo>
                  <a:pt x="22944" y="12575"/>
                  <a:pt x="22929" y="12545"/>
                  <a:pt x="22907" y="12624"/>
                </a:cubicBezTo>
                <a:cubicBezTo>
                  <a:pt x="22925" y="12676"/>
                  <a:pt x="22900" y="12734"/>
                  <a:pt x="22896" y="12789"/>
                </a:cubicBezTo>
                <a:cubicBezTo>
                  <a:pt x="22881" y="12758"/>
                  <a:pt x="22865" y="12804"/>
                  <a:pt x="22853" y="12795"/>
                </a:cubicBezTo>
                <a:cubicBezTo>
                  <a:pt x="22846" y="12905"/>
                  <a:pt x="22839" y="13015"/>
                  <a:pt x="22831" y="13125"/>
                </a:cubicBezTo>
                <a:cubicBezTo>
                  <a:pt x="22812" y="13225"/>
                  <a:pt x="22795" y="13347"/>
                  <a:pt x="22776" y="13448"/>
                </a:cubicBezTo>
                <a:cubicBezTo>
                  <a:pt x="22793" y="13577"/>
                  <a:pt x="22722" y="13695"/>
                  <a:pt x="22739" y="13824"/>
                </a:cubicBezTo>
                <a:cubicBezTo>
                  <a:pt x="22686" y="13918"/>
                  <a:pt x="22669" y="14040"/>
                  <a:pt x="22643" y="14175"/>
                </a:cubicBezTo>
                <a:cubicBezTo>
                  <a:pt x="22640" y="14230"/>
                  <a:pt x="22636" y="14285"/>
                  <a:pt x="22623" y="14352"/>
                </a:cubicBezTo>
                <a:cubicBezTo>
                  <a:pt x="22607" y="14398"/>
                  <a:pt x="22592" y="14443"/>
                  <a:pt x="22552" y="14470"/>
                </a:cubicBezTo>
                <a:cubicBezTo>
                  <a:pt x="22569" y="14523"/>
                  <a:pt x="22551" y="14547"/>
                  <a:pt x="22556" y="14590"/>
                </a:cubicBezTo>
                <a:cubicBezTo>
                  <a:pt x="22519" y="14638"/>
                  <a:pt x="22504" y="14684"/>
                  <a:pt x="22478" y="14742"/>
                </a:cubicBezTo>
                <a:cubicBezTo>
                  <a:pt x="22489" y="14653"/>
                  <a:pt x="22526" y="14605"/>
                  <a:pt x="22496" y="14543"/>
                </a:cubicBezTo>
                <a:cubicBezTo>
                  <a:pt x="22514" y="14596"/>
                  <a:pt x="22524" y="14507"/>
                  <a:pt x="22537" y="14440"/>
                </a:cubicBezTo>
                <a:cubicBezTo>
                  <a:pt x="22528" y="14376"/>
                  <a:pt x="22518" y="14464"/>
                  <a:pt x="22502" y="14510"/>
                </a:cubicBezTo>
                <a:cubicBezTo>
                  <a:pt x="22506" y="14455"/>
                  <a:pt x="22500" y="14412"/>
                  <a:pt x="22516" y="14366"/>
                </a:cubicBezTo>
                <a:cubicBezTo>
                  <a:pt x="22532" y="14321"/>
                  <a:pt x="22547" y="14275"/>
                  <a:pt x="22551" y="14220"/>
                </a:cubicBezTo>
                <a:cubicBezTo>
                  <a:pt x="22570" y="14196"/>
                  <a:pt x="22553" y="14318"/>
                  <a:pt x="22547" y="14351"/>
                </a:cubicBezTo>
                <a:cubicBezTo>
                  <a:pt x="22577" y="14336"/>
                  <a:pt x="22592" y="14116"/>
                  <a:pt x="22611" y="14015"/>
                </a:cubicBezTo>
                <a:cubicBezTo>
                  <a:pt x="22583" y="14052"/>
                  <a:pt x="22601" y="14104"/>
                  <a:pt x="22564" y="14153"/>
                </a:cubicBezTo>
                <a:cubicBezTo>
                  <a:pt x="22596" y="14061"/>
                  <a:pt x="22596" y="13985"/>
                  <a:pt x="22600" y="13930"/>
                </a:cubicBezTo>
                <a:cubicBezTo>
                  <a:pt x="22606" y="13896"/>
                  <a:pt x="22604" y="13875"/>
                  <a:pt x="22598" y="13832"/>
                </a:cubicBezTo>
                <a:cubicBezTo>
                  <a:pt x="22604" y="13798"/>
                  <a:pt x="22611" y="13765"/>
                  <a:pt x="22614" y="13710"/>
                </a:cubicBezTo>
                <a:cubicBezTo>
                  <a:pt x="22630" y="13664"/>
                  <a:pt x="22622" y="13850"/>
                  <a:pt x="22654" y="13759"/>
                </a:cubicBezTo>
                <a:cubicBezTo>
                  <a:pt x="22648" y="13716"/>
                  <a:pt x="22645" y="13695"/>
                  <a:pt x="22642" y="13673"/>
                </a:cubicBezTo>
                <a:cubicBezTo>
                  <a:pt x="22674" y="13582"/>
                  <a:pt x="22672" y="13484"/>
                  <a:pt x="22682" y="13395"/>
                </a:cubicBezTo>
                <a:cubicBezTo>
                  <a:pt x="22688" y="13362"/>
                  <a:pt x="22698" y="13350"/>
                  <a:pt x="22695" y="13328"/>
                </a:cubicBezTo>
                <a:cubicBezTo>
                  <a:pt x="22692" y="13307"/>
                  <a:pt x="22689" y="13285"/>
                  <a:pt x="22686" y="13264"/>
                </a:cubicBezTo>
                <a:cubicBezTo>
                  <a:pt x="22693" y="13230"/>
                  <a:pt x="22687" y="13188"/>
                  <a:pt x="22694" y="13154"/>
                </a:cubicBezTo>
                <a:cubicBezTo>
                  <a:pt x="22711" y="13283"/>
                  <a:pt x="22728" y="13084"/>
                  <a:pt x="22735" y="12974"/>
                </a:cubicBezTo>
                <a:cubicBezTo>
                  <a:pt x="22723" y="12965"/>
                  <a:pt x="22705" y="12913"/>
                  <a:pt x="22704" y="12989"/>
                </a:cubicBezTo>
                <a:cubicBezTo>
                  <a:pt x="22663" y="12842"/>
                  <a:pt x="22749" y="12830"/>
                  <a:pt x="22711" y="12705"/>
                </a:cubicBezTo>
                <a:cubicBezTo>
                  <a:pt x="22736" y="12647"/>
                  <a:pt x="22751" y="12678"/>
                  <a:pt x="22775" y="12696"/>
                </a:cubicBezTo>
                <a:cubicBezTo>
                  <a:pt x="22778" y="12641"/>
                  <a:pt x="22755" y="12546"/>
                  <a:pt x="22734" y="12549"/>
                </a:cubicBezTo>
                <a:cubicBezTo>
                  <a:pt x="22722" y="12463"/>
                  <a:pt x="22788" y="12302"/>
                  <a:pt x="22742" y="12286"/>
                </a:cubicBezTo>
                <a:cubicBezTo>
                  <a:pt x="22737" y="12243"/>
                  <a:pt x="22763" y="12109"/>
                  <a:pt x="22778" y="12140"/>
                </a:cubicBezTo>
                <a:cubicBezTo>
                  <a:pt x="22763" y="12109"/>
                  <a:pt x="22751" y="12023"/>
                  <a:pt x="22740" y="11938"/>
                </a:cubicBezTo>
                <a:cubicBezTo>
                  <a:pt x="22734" y="11895"/>
                  <a:pt x="22750" y="11849"/>
                  <a:pt x="22754" y="11794"/>
                </a:cubicBezTo>
                <a:cubicBezTo>
                  <a:pt x="22748" y="11751"/>
                  <a:pt x="22752" y="11696"/>
                  <a:pt x="22746" y="11653"/>
                </a:cubicBezTo>
                <a:cubicBezTo>
                  <a:pt x="22772" y="11770"/>
                  <a:pt x="22769" y="11748"/>
                  <a:pt x="22805" y="11853"/>
                </a:cubicBezTo>
                <a:cubicBezTo>
                  <a:pt x="22827" y="11773"/>
                  <a:pt x="22819" y="11709"/>
                  <a:pt x="22832" y="11642"/>
                </a:cubicBezTo>
                <a:cubicBezTo>
                  <a:pt x="22823" y="11578"/>
                  <a:pt x="22785" y="11703"/>
                  <a:pt x="22807" y="11623"/>
                </a:cubicBezTo>
                <a:cubicBezTo>
                  <a:pt x="22768" y="11574"/>
                  <a:pt x="22809" y="11721"/>
                  <a:pt x="22812" y="11743"/>
                </a:cubicBezTo>
                <a:cubicBezTo>
                  <a:pt x="22769" y="11748"/>
                  <a:pt x="22738" y="11513"/>
                  <a:pt x="22770" y="11421"/>
                </a:cubicBezTo>
                <a:cubicBezTo>
                  <a:pt x="22764" y="11378"/>
                  <a:pt x="22758" y="11336"/>
                  <a:pt x="22756" y="11314"/>
                </a:cubicBezTo>
                <a:cubicBezTo>
                  <a:pt x="22750" y="11271"/>
                  <a:pt x="22735" y="11241"/>
                  <a:pt x="22720" y="11210"/>
                </a:cubicBezTo>
                <a:cubicBezTo>
                  <a:pt x="22699" y="11136"/>
                  <a:pt x="22691" y="11072"/>
                  <a:pt x="22704" y="11005"/>
                </a:cubicBezTo>
                <a:cubicBezTo>
                  <a:pt x="22689" y="10974"/>
                  <a:pt x="22674" y="10944"/>
                  <a:pt x="22671" y="10922"/>
                </a:cubicBezTo>
                <a:cubicBezTo>
                  <a:pt x="22672" y="10846"/>
                  <a:pt x="22693" y="10919"/>
                  <a:pt x="22705" y="10929"/>
                </a:cubicBezTo>
                <a:cubicBezTo>
                  <a:pt x="22699" y="10886"/>
                  <a:pt x="22693" y="10843"/>
                  <a:pt x="22688" y="10800"/>
                </a:cubicBezTo>
                <a:cubicBezTo>
                  <a:pt x="22676" y="10791"/>
                  <a:pt x="22661" y="10760"/>
                  <a:pt x="22658" y="10739"/>
                </a:cubicBezTo>
                <a:cubicBezTo>
                  <a:pt x="22655" y="10717"/>
                  <a:pt x="22664" y="10705"/>
                  <a:pt x="22661" y="10684"/>
                </a:cubicBezTo>
                <a:cubicBezTo>
                  <a:pt x="22677" y="10638"/>
                  <a:pt x="22694" y="10767"/>
                  <a:pt x="22706" y="10776"/>
                </a:cubicBezTo>
                <a:cubicBezTo>
                  <a:pt x="22701" y="10733"/>
                  <a:pt x="22692" y="10669"/>
                  <a:pt x="22674" y="10617"/>
                </a:cubicBezTo>
                <a:cubicBezTo>
                  <a:pt x="22656" y="10564"/>
                  <a:pt x="22660" y="10509"/>
                  <a:pt x="22642" y="10457"/>
                </a:cubicBezTo>
                <a:cubicBezTo>
                  <a:pt x="22619" y="10362"/>
                  <a:pt x="22617" y="10265"/>
                  <a:pt x="22630" y="10197"/>
                </a:cubicBezTo>
                <a:cubicBezTo>
                  <a:pt x="22621" y="10133"/>
                  <a:pt x="22601" y="10060"/>
                  <a:pt x="22571" y="9998"/>
                </a:cubicBezTo>
                <a:cubicBezTo>
                  <a:pt x="22567" y="10053"/>
                  <a:pt x="22558" y="10065"/>
                  <a:pt x="22540" y="10013"/>
                </a:cubicBezTo>
                <a:cubicBezTo>
                  <a:pt x="22547" y="9980"/>
                  <a:pt x="22526" y="9906"/>
                  <a:pt x="22515" y="9820"/>
                </a:cubicBezTo>
                <a:cubicBezTo>
                  <a:pt x="22509" y="9778"/>
                  <a:pt x="22503" y="9735"/>
                  <a:pt x="22488" y="9704"/>
                </a:cubicBezTo>
                <a:cubicBezTo>
                  <a:pt x="22470" y="9652"/>
                  <a:pt x="22477" y="9618"/>
                  <a:pt x="22471" y="9576"/>
                </a:cubicBezTo>
                <a:cubicBezTo>
                  <a:pt x="22498" y="9615"/>
                  <a:pt x="22538" y="9665"/>
                  <a:pt x="22522" y="9710"/>
                </a:cubicBezTo>
                <a:cubicBezTo>
                  <a:pt x="22538" y="9665"/>
                  <a:pt x="22479" y="9466"/>
                  <a:pt x="22464" y="9358"/>
                </a:cubicBezTo>
                <a:cubicBezTo>
                  <a:pt x="22407" y="9257"/>
                  <a:pt x="22473" y="9423"/>
                  <a:pt x="22454" y="9447"/>
                </a:cubicBezTo>
                <a:cubicBezTo>
                  <a:pt x="22415" y="9398"/>
                  <a:pt x="22416" y="9321"/>
                  <a:pt x="22386" y="9260"/>
                </a:cubicBezTo>
                <a:cubicBezTo>
                  <a:pt x="22377" y="9272"/>
                  <a:pt x="22367" y="9284"/>
                  <a:pt x="22340" y="9244"/>
                </a:cubicBezTo>
                <a:cubicBezTo>
                  <a:pt x="22337" y="9299"/>
                  <a:pt x="22361" y="9318"/>
                  <a:pt x="22340" y="9321"/>
                </a:cubicBezTo>
                <a:cubicBezTo>
                  <a:pt x="22337" y="9299"/>
                  <a:pt x="22322" y="9269"/>
                  <a:pt x="22298" y="9250"/>
                </a:cubicBezTo>
                <a:cubicBezTo>
                  <a:pt x="22326" y="9137"/>
                  <a:pt x="22302" y="9119"/>
                  <a:pt x="22285" y="8990"/>
                </a:cubicBezTo>
                <a:cubicBezTo>
                  <a:pt x="22336" y="9049"/>
                  <a:pt x="22314" y="9128"/>
                  <a:pt x="22365" y="9186"/>
                </a:cubicBezTo>
                <a:cubicBezTo>
                  <a:pt x="22369" y="9131"/>
                  <a:pt x="22342" y="9091"/>
                  <a:pt x="22346" y="9036"/>
                </a:cubicBezTo>
                <a:cubicBezTo>
                  <a:pt x="22342" y="9091"/>
                  <a:pt x="22264" y="8917"/>
                  <a:pt x="22244" y="8843"/>
                </a:cubicBezTo>
                <a:cubicBezTo>
                  <a:pt x="22250" y="8809"/>
                  <a:pt x="22256" y="8852"/>
                  <a:pt x="22280" y="8871"/>
                </a:cubicBezTo>
                <a:cubicBezTo>
                  <a:pt x="22293" y="8804"/>
                  <a:pt x="22245" y="8767"/>
                  <a:pt x="22257" y="8699"/>
                </a:cubicBezTo>
                <a:cubicBezTo>
                  <a:pt x="22233" y="8681"/>
                  <a:pt x="22245" y="8767"/>
                  <a:pt x="22232" y="8757"/>
                </a:cubicBezTo>
                <a:cubicBezTo>
                  <a:pt x="22202" y="8696"/>
                  <a:pt x="22182" y="8622"/>
                  <a:pt x="22161" y="8549"/>
                </a:cubicBezTo>
                <a:cubicBezTo>
                  <a:pt x="22131" y="8488"/>
                  <a:pt x="22111" y="8414"/>
                  <a:pt x="22081" y="8353"/>
                </a:cubicBezTo>
                <a:cubicBezTo>
                  <a:pt x="22059" y="8355"/>
                  <a:pt x="22126" y="8445"/>
                  <a:pt x="22122" y="8500"/>
                </a:cubicBezTo>
                <a:cubicBezTo>
                  <a:pt x="22125" y="8521"/>
                  <a:pt x="22113" y="8512"/>
                  <a:pt x="22116" y="8533"/>
                </a:cubicBezTo>
                <a:cubicBezTo>
                  <a:pt x="22101" y="8426"/>
                  <a:pt x="22056" y="8410"/>
                  <a:pt x="22008" y="8297"/>
                </a:cubicBezTo>
                <a:cubicBezTo>
                  <a:pt x="21977" y="8312"/>
                  <a:pt x="22022" y="8404"/>
                  <a:pt x="22059" y="8432"/>
                </a:cubicBezTo>
                <a:cubicBezTo>
                  <a:pt x="22082" y="8527"/>
                  <a:pt x="21995" y="8364"/>
                  <a:pt x="22043" y="8478"/>
                </a:cubicBezTo>
                <a:cubicBezTo>
                  <a:pt x="22004" y="8428"/>
                  <a:pt x="21944" y="8306"/>
                  <a:pt x="21946" y="8403"/>
                </a:cubicBezTo>
              </a:path>
            </a:pathLst>
          </a:custGeom>
          <a:pattFill prst="pct5">
            <a:fgClr>
              <a:schemeClr val="bg1"/>
            </a:fgClr>
            <a:bgClr>
              <a:schemeClr val="tx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3" name="矩形 32">
            <a:extLst>
              <a:ext uri="{FF2B5EF4-FFF2-40B4-BE49-F238E27FC236}">
                <a16:creationId xmlns:a16="http://schemas.microsoft.com/office/drawing/2014/main" id="{102313B1-CEA1-4747-B6E6-2B444EC372B9}"/>
              </a:ext>
            </a:extLst>
          </p:cNvPr>
          <p:cNvSpPr/>
          <p:nvPr/>
        </p:nvSpPr>
        <p:spPr>
          <a:xfrm>
            <a:off x="2295557" y="2574234"/>
            <a:ext cx="1699973" cy="1862048"/>
          </a:xfrm>
          <a:prstGeom prst="rect">
            <a:avLst/>
          </a:prstGeom>
          <a:noFill/>
        </p:spPr>
        <p:txBody>
          <a:bodyPr wrap="square" lIns="91440" tIns="45720" rIns="91440" bIns="45720">
            <a:spAutoFit/>
          </a:bodyPr>
          <a:lstStyle/>
          <a:p>
            <a:pPr algn="ctr"/>
            <a:r>
              <a:rPr lang="en-US" altLang="zh-CN"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rPr>
              <a:t>2</a:t>
            </a:r>
            <a:endParaRPr lang="zh-CN" altLang="en-US"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endParaRPr>
          </a:p>
        </p:txBody>
      </p:sp>
      <p:sp>
        <p:nvSpPr>
          <p:cNvPr id="34" name="矩形 33">
            <a:extLst>
              <a:ext uri="{FF2B5EF4-FFF2-40B4-BE49-F238E27FC236}">
                <a16:creationId xmlns:a16="http://schemas.microsoft.com/office/drawing/2014/main" id="{2117D10D-8D03-4E4D-BF21-09890AEAEAC5}"/>
              </a:ext>
            </a:extLst>
          </p:cNvPr>
          <p:cNvSpPr/>
          <p:nvPr/>
        </p:nvSpPr>
        <p:spPr>
          <a:xfrm>
            <a:off x="5694598" y="2705725"/>
            <a:ext cx="5998758" cy="1446550"/>
          </a:xfrm>
          <a:prstGeom prst="rect">
            <a:avLst/>
          </a:prstGeom>
        </p:spPr>
        <p:txBody>
          <a:bodyPr wrap="none">
            <a:spAutoFit/>
          </a:bodyPr>
          <a:lstStyle/>
          <a:p>
            <a:pPr algn="ctr"/>
            <a:r>
              <a:rPr lang="en-US" sz="4400" dirty="0"/>
              <a:t>Application 1</a:t>
            </a:r>
          </a:p>
          <a:p>
            <a:pPr algn="ctr"/>
            <a:r>
              <a:rPr lang="en-US" sz="4400" dirty="0"/>
              <a:t>VWAP of buy and sell</a:t>
            </a:r>
          </a:p>
        </p:txBody>
      </p:sp>
    </p:spTree>
    <p:custDataLst>
      <p:tags r:id="rId1"/>
    </p:custDataLst>
    <p:extLst>
      <p:ext uri="{BB962C8B-B14F-4D97-AF65-F5344CB8AC3E}">
        <p14:creationId xmlns:p14="http://schemas.microsoft.com/office/powerpoint/2010/main" val="262129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A3D387-C2D8-4802-A575-AE43DC465FFF}"/>
              </a:ext>
            </a:extLst>
          </p:cNvPr>
          <p:cNvSpPr>
            <a:spLocks noGrp="1"/>
          </p:cNvSpPr>
          <p:nvPr>
            <p:ph type="title"/>
          </p:nvPr>
        </p:nvSpPr>
        <p:spPr/>
        <p:txBody>
          <a:bodyPr/>
          <a:lstStyle/>
          <a:p>
            <a:r>
              <a:rPr lang="en-US" dirty="0"/>
              <a:t>General setting</a:t>
            </a:r>
          </a:p>
        </p:txBody>
      </p:sp>
      <p:sp>
        <p:nvSpPr>
          <p:cNvPr id="6" name="内容占位符 5">
            <a:extLst>
              <a:ext uri="{FF2B5EF4-FFF2-40B4-BE49-F238E27FC236}">
                <a16:creationId xmlns:a16="http://schemas.microsoft.com/office/drawing/2014/main" id="{9411A517-7484-496F-B70B-6DD02C45ECC8}"/>
              </a:ext>
            </a:extLst>
          </p:cNvPr>
          <p:cNvSpPr>
            <a:spLocks noGrp="1"/>
          </p:cNvSpPr>
          <p:nvPr>
            <p:ph idx="1"/>
          </p:nvPr>
        </p:nvSpPr>
        <p:spPr>
          <a:xfrm>
            <a:off x="838200" y="1690688"/>
            <a:ext cx="10515600" cy="4481512"/>
          </a:xfrm>
        </p:spPr>
        <p:txBody>
          <a:bodyPr>
            <a:normAutofit fontScale="92500" lnSpcReduction="10000"/>
          </a:bodyPr>
          <a:lstStyle/>
          <a:p>
            <a:r>
              <a:rPr lang="en-US" dirty="0">
                <a:latin typeface="Calibri" panose="020F0502020204030204" pitchFamily="34" charset="0"/>
                <a:cs typeface="Calibri" panose="020F0502020204030204" pitchFamily="34" charset="0"/>
              </a:rPr>
              <a:t>VWAP coefficients</a:t>
            </a:r>
          </a:p>
          <a:p>
            <a:pPr lvl="1"/>
            <a:r>
              <a:rPr lang="en-US" dirty="0">
                <a:latin typeface="Calibri" panose="020F0502020204030204" pitchFamily="34" charset="0"/>
                <a:cs typeface="Calibri" panose="020F0502020204030204" pitchFamily="34" charset="0"/>
              </a:rPr>
              <a:t>[ 9.95503275e-03, -1.01533564e-04,  5.73879785e-07, </a:t>
            </a:r>
          </a:p>
          <a:p>
            <a:pPr marL="457200" lvl="1" indent="0">
              <a:buNone/>
            </a:pPr>
            <a:r>
              <a:rPr lang="en-US" dirty="0">
                <a:latin typeface="Calibri" panose="020F0502020204030204" pitchFamily="34" charset="0"/>
                <a:cs typeface="Calibri" panose="020F0502020204030204" pitchFamily="34" charset="0"/>
              </a:rPr>
              <a:t>     -1.47027197e-09, 1.38993793e-12]</a:t>
            </a:r>
          </a:p>
          <a:p>
            <a:r>
              <a:rPr lang="en-US" dirty="0" err="1">
                <a:latin typeface="Calibri" panose="020F0502020204030204" pitchFamily="34" charset="0"/>
                <a:cs typeface="Calibri" panose="020F0502020204030204" pitchFamily="34" charset="0"/>
              </a:rPr>
              <a:t>round_lot</a:t>
            </a:r>
            <a:r>
              <a:rPr lang="en-US" dirty="0">
                <a:latin typeface="Calibri" panose="020F0502020204030204" pitchFamily="34" charset="0"/>
                <a:cs typeface="Calibri" panose="020F0502020204030204" pitchFamily="34" charset="0"/>
              </a:rPr>
              <a:t> = 1</a:t>
            </a:r>
          </a:p>
          <a:p>
            <a:r>
              <a:rPr lang="en-US" dirty="0">
                <a:latin typeface="Calibri" panose="020F0502020204030204" pitchFamily="34" charset="0"/>
                <a:cs typeface="Calibri" panose="020F0502020204030204" pitchFamily="34" charset="0"/>
              </a:rPr>
              <a:t>VWAP price is penalized for last min order </a:t>
            </a:r>
          </a:p>
          <a:p>
            <a:pPr lvl="1"/>
            <a:r>
              <a:rPr lang="en-US" dirty="0" err="1">
                <a:latin typeface="Calibri" panose="020F0502020204030204" pitchFamily="34" charset="0"/>
                <a:cs typeface="Calibri" panose="020F0502020204030204" pitchFamily="34" charset="0"/>
              </a:rPr>
              <a:t>last_min_penalty</a:t>
            </a:r>
            <a:r>
              <a:rPr lang="en-US" dirty="0">
                <a:latin typeface="Calibri" panose="020F0502020204030204" pitchFamily="34" charset="0"/>
                <a:cs typeface="Calibri" panose="020F0502020204030204" pitchFamily="34" charset="0"/>
              </a:rPr>
              <a:t> = 100</a:t>
            </a:r>
          </a:p>
          <a:p>
            <a:r>
              <a:rPr lang="en-US" dirty="0">
                <a:latin typeface="Calibri" panose="020F0502020204030204" pitchFamily="34" charset="0"/>
                <a:cs typeface="Calibri" panose="020F0502020204030204" pitchFamily="34" charset="0"/>
              </a:rPr>
              <a:t>Four cases for different schedule and model coefficients</a:t>
            </a:r>
          </a:p>
          <a:p>
            <a:r>
              <a:rPr lang="en-US" dirty="0">
                <a:latin typeface="Calibri" panose="020F0502020204030204" pitchFamily="34" charset="0"/>
                <a:cs typeface="Calibri" panose="020F0502020204030204" pitchFamily="34" charset="0"/>
              </a:rPr>
              <a:t>Performance evaluation</a:t>
            </a:r>
          </a:p>
          <a:p>
            <a:pPr lvl="1"/>
            <a:r>
              <a:rPr lang="en-US" dirty="0">
                <a:latin typeface="Calibri" panose="020F0502020204030204" pitchFamily="34" charset="0"/>
                <a:cs typeface="Calibri" panose="020F0502020204030204" pitchFamily="34" charset="0"/>
              </a:rPr>
              <a:t>P</a:t>
            </a:r>
            <a:r>
              <a:rPr lang="en-US" altLang="zh-CN" dirty="0">
                <a:latin typeface="Calibri" panose="020F0502020204030204" pitchFamily="34" charset="0"/>
                <a:cs typeface="Calibri" panose="020F0502020204030204" pitchFamily="34" charset="0"/>
              </a:rPr>
              <a:t>&amp;L</a:t>
            </a:r>
          </a:p>
          <a:p>
            <a:pPr lvl="1"/>
            <a:r>
              <a:rPr lang="en-US" altLang="zh-CN" dirty="0">
                <a:latin typeface="Calibri" panose="020F0502020204030204" pitchFamily="34" charset="0"/>
                <a:cs typeface="Calibri" panose="020F0502020204030204" pitchFamily="34" charset="0"/>
              </a:rPr>
              <a:t>Last minute order size</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69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1 </a:t>
            </a:r>
            <a:br>
              <a:rPr lang="en-US" dirty="0"/>
            </a:br>
            <a:r>
              <a:rPr lang="en-US" dirty="0" err="1"/>
              <a:t>model_coef</a:t>
            </a:r>
            <a:r>
              <a:rPr lang="en-US" dirty="0"/>
              <a:t> = 1.0 </a:t>
            </a:r>
            <a:br>
              <a:rPr lang="en-US" dirty="0"/>
            </a:br>
            <a:r>
              <a:rPr lang="en-US" dirty="0" err="1"/>
              <a:t>schedule_coef</a:t>
            </a:r>
            <a:r>
              <a:rPr lang="en-US" dirty="0"/>
              <a:t> (sell) = -0.5  </a:t>
            </a:r>
            <a:br>
              <a:rPr lang="en-US" dirty="0"/>
            </a:br>
            <a:endParaRPr lang="en-US" dirty="0"/>
          </a:p>
        </p:txBody>
      </p:sp>
      <p:pic>
        <p:nvPicPr>
          <p:cNvPr id="6" name="图片 5">
            <a:extLst>
              <a:ext uri="{FF2B5EF4-FFF2-40B4-BE49-F238E27FC236}">
                <a16:creationId xmlns:a16="http://schemas.microsoft.com/office/drawing/2014/main" id="{638B3197-DD35-4566-9721-243E66742937}"/>
              </a:ext>
            </a:extLst>
          </p:cNvPr>
          <p:cNvPicPr>
            <a:picLocks noChangeAspect="1"/>
          </p:cNvPicPr>
          <p:nvPr/>
        </p:nvPicPr>
        <p:blipFill>
          <a:blip r:embed="rId2"/>
          <a:stretch>
            <a:fillRect/>
          </a:stretch>
        </p:blipFill>
        <p:spPr>
          <a:xfrm>
            <a:off x="275124" y="1838739"/>
            <a:ext cx="11474340" cy="4432853"/>
          </a:xfrm>
          <a:prstGeom prst="rect">
            <a:avLst/>
          </a:prstGeom>
        </p:spPr>
      </p:pic>
    </p:spTree>
    <p:extLst>
      <p:ext uri="{BB962C8B-B14F-4D97-AF65-F5344CB8AC3E}">
        <p14:creationId xmlns:p14="http://schemas.microsoft.com/office/powerpoint/2010/main" val="158562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1 </a:t>
            </a:r>
            <a:br>
              <a:rPr lang="en-US" dirty="0"/>
            </a:br>
            <a:r>
              <a:rPr lang="en-US" dirty="0" err="1"/>
              <a:t>model_coef</a:t>
            </a:r>
            <a:r>
              <a:rPr lang="en-US" dirty="0"/>
              <a:t> = 1.0 </a:t>
            </a:r>
            <a:br>
              <a:rPr lang="en-US" dirty="0"/>
            </a:br>
            <a:r>
              <a:rPr lang="en-US" dirty="0" err="1"/>
              <a:t>schedule_coef</a:t>
            </a:r>
            <a:r>
              <a:rPr lang="en-US" dirty="0"/>
              <a:t> (buy) = 0.5  </a:t>
            </a:r>
            <a:br>
              <a:rPr lang="en-US" dirty="0"/>
            </a:br>
            <a:endParaRPr lang="en-US" dirty="0"/>
          </a:p>
        </p:txBody>
      </p:sp>
      <p:pic>
        <p:nvPicPr>
          <p:cNvPr id="3" name="图片 2">
            <a:extLst>
              <a:ext uri="{FF2B5EF4-FFF2-40B4-BE49-F238E27FC236}">
                <a16:creationId xmlns:a16="http://schemas.microsoft.com/office/drawing/2014/main" id="{163C462C-DA05-4253-9F9C-607F9EAAAEEA}"/>
              </a:ext>
            </a:extLst>
          </p:cNvPr>
          <p:cNvPicPr>
            <a:picLocks noChangeAspect="1"/>
          </p:cNvPicPr>
          <p:nvPr/>
        </p:nvPicPr>
        <p:blipFill>
          <a:blip r:embed="rId2"/>
          <a:stretch>
            <a:fillRect/>
          </a:stretch>
        </p:blipFill>
        <p:spPr>
          <a:xfrm>
            <a:off x="244133" y="1878495"/>
            <a:ext cx="11837298" cy="4399374"/>
          </a:xfrm>
          <a:prstGeom prst="rect">
            <a:avLst/>
          </a:prstGeom>
        </p:spPr>
      </p:pic>
    </p:spTree>
    <p:extLst>
      <p:ext uri="{BB962C8B-B14F-4D97-AF65-F5344CB8AC3E}">
        <p14:creationId xmlns:p14="http://schemas.microsoft.com/office/powerpoint/2010/main" val="88632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2</a:t>
            </a:r>
            <a:br>
              <a:rPr lang="en-US" dirty="0"/>
            </a:br>
            <a:r>
              <a:rPr lang="en-US" dirty="0" err="1"/>
              <a:t>model_coef</a:t>
            </a:r>
            <a:r>
              <a:rPr lang="en-US" dirty="0"/>
              <a:t> = 1.0 </a:t>
            </a:r>
            <a:br>
              <a:rPr lang="en-US" dirty="0"/>
            </a:br>
            <a:r>
              <a:rPr lang="en-US" dirty="0" err="1"/>
              <a:t>schedule_coef</a:t>
            </a:r>
            <a:r>
              <a:rPr lang="en-US" dirty="0"/>
              <a:t> (sell) = -1.0  </a:t>
            </a:r>
            <a:br>
              <a:rPr lang="en-US" dirty="0"/>
            </a:br>
            <a:endParaRPr lang="en-US" dirty="0"/>
          </a:p>
        </p:txBody>
      </p:sp>
      <p:pic>
        <p:nvPicPr>
          <p:cNvPr id="3" name="图片 2">
            <a:extLst>
              <a:ext uri="{FF2B5EF4-FFF2-40B4-BE49-F238E27FC236}">
                <a16:creationId xmlns:a16="http://schemas.microsoft.com/office/drawing/2014/main" id="{EAA9F669-8FAC-431D-A312-175C242817E5}"/>
              </a:ext>
            </a:extLst>
          </p:cNvPr>
          <p:cNvPicPr>
            <a:picLocks noChangeAspect="1"/>
          </p:cNvPicPr>
          <p:nvPr/>
        </p:nvPicPr>
        <p:blipFill>
          <a:blip r:embed="rId2"/>
          <a:stretch>
            <a:fillRect/>
          </a:stretch>
        </p:blipFill>
        <p:spPr>
          <a:xfrm>
            <a:off x="338137" y="1905000"/>
            <a:ext cx="11515725" cy="4419600"/>
          </a:xfrm>
          <a:prstGeom prst="rect">
            <a:avLst/>
          </a:prstGeom>
        </p:spPr>
      </p:pic>
    </p:spTree>
    <p:extLst>
      <p:ext uri="{BB962C8B-B14F-4D97-AF65-F5344CB8AC3E}">
        <p14:creationId xmlns:p14="http://schemas.microsoft.com/office/powerpoint/2010/main" val="15383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2</a:t>
            </a:r>
            <a:br>
              <a:rPr lang="en-US" dirty="0"/>
            </a:br>
            <a:r>
              <a:rPr lang="en-US" dirty="0" err="1"/>
              <a:t>model_coef</a:t>
            </a:r>
            <a:r>
              <a:rPr lang="en-US" dirty="0"/>
              <a:t> = 1.0 </a:t>
            </a:r>
            <a:br>
              <a:rPr lang="en-US" dirty="0"/>
            </a:br>
            <a:r>
              <a:rPr lang="en-US" dirty="0" err="1"/>
              <a:t>schedule_coef</a:t>
            </a:r>
            <a:r>
              <a:rPr lang="en-US" dirty="0"/>
              <a:t> (buy) = 1.0  </a:t>
            </a:r>
            <a:br>
              <a:rPr lang="en-US" dirty="0"/>
            </a:br>
            <a:endParaRPr lang="en-US" dirty="0"/>
          </a:p>
        </p:txBody>
      </p:sp>
      <p:pic>
        <p:nvPicPr>
          <p:cNvPr id="4" name="图片 3">
            <a:extLst>
              <a:ext uri="{FF2B5EF4-FFF2-40B4-BE49-F238E27FC236}">
                <a16:creationId xmlns:a16="http://schemas.microsoft.com/office/drawing/2014/main" id="{C4015A27-18D9-4FCB-AAF9-5A9EEA14E274}"/>
              </a:ext>
            </a:extLst>
          </p:cNvPr>
          <p:cNvPicPr>
            <a:picLocks noChangeAspect="1"/>
          </p:cNvPicPr>
          <p:nvPr/>
        </p:nvPicPr>
        <p:blipFill>
          <a:blip r:embed="rId2"/>
          <a:stretch>
            <a:fillRect/>
          </a:stretch>
        </p:blipFill>
        <p:spPr>
          <a:xfrm>
            <a:off x="414337" y="1818861"/>
            <a:ext cx="11363325" cy="4572000"/>
          </a:xfrm>
          <a:prstGeom prst="rect">
            <a:avLst/>
          </a:prstGeom>
        </p:spPr>
      </p:pic>
    </p:spTree>
    <p:extLst>
      <p:ext uri="{BB962C8B-B14F-4D97-AF65-F5344CB8AC3E}">
        <p14:creationId xmlns:p14="http://schemas.microsoft.com/office/powerpoint/2010/main" val="261308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09311-DC83-4F82-9866-56ACD048E442}"/>
              </a:ext>
            </a:extLst>
          </p:cNvPr>
          <p:cNvSpPr>
            <a:spLocks noGrp="1"/>
          </p:cNvSpPr>
          <p:nvPr>
            <p:ph type="title"/>
          </p:nvPr>
        </p:nvSpPr>
        <p:spPr/>
        <p:txBody>
          <a:bodyPr/>
          <a:lstStyle/>
          <a:p>
            <a:r>
              <a:rPr lang="en-US" dirty="0"/>
              <a:t>Objective</a:t>
            </a:r>
          </a:p>
        </p:txBody>
      </p:sp>
      <p:sp>
        <p:nvSpPr>
          <p:cNvPr id="3" name="内容占位符 2">
            <a:extLst>
              <a:ext uri="{FF2B5EF4-FFF2-40B4-BE49-F238E27FC236}">
                <a16:creationId xmlns:a16="http://schemas.microsoft.com/office/drawing/2014/main" id="{650D19E4-47C3-427F-907A-A46ED3AE3E21}"/>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Our objective is to investigate in the investment opportunities though predicting the tick price movements of underlying stock (TSLA).</a:t>
            </a:r>
          </a:p>
          <a:p>
            <a:r>
              <a:rPr lang="en-US" dirty="0">
                <a:latin typeface="Calibri" panose="020F0502020204030204" pitchFamily="34" charset="0"/>
                <a:cs typeface="Calibri" panose="020F0502020204030204" pitchFamily="34" charset="0"/>
              </a:rPr>
              <a:t>To be specific, we will focus on the statistical arbitrage trading strategies in market microstructures. We will apply various techniques such as constructing momentum factors, performing pair trading and training deep learning models to explore the characteristics of price movements and generate execution strategy of large order size.</a:t>
            </a:r>
          </a:p>
        </p:txBody>
      </p:sp>
    </p:spTree>
    <p:extLst>
      <p:ext uri="{BB962C8B-B14F-4D97-AF65-F5344CB8AC3E}">
        <p14:creationId xmlns:p14="http://schemas.microsoft.com/office/powerpoint/2010/main" val="361666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3</a:t>
            </a:r>
            <a:br>
              <a:rPr lang="en-US" dirty="0"/>
            </a:br>
            <a:r>
              <a:rPr lang="en-US" dirty="0" err="1"/>
              <a:t>model_coef</a:t>
            </a:r>
            <a:r>
              <a:rPr lang="en-US" dirty="0"/>
              <a:t> = 2.0 </a:t>
            </a:r>
            <a:br>
              <a:rPr lang="en-US" dirty="0"/>
            </a:br>
            <a:r>
              <a:rPr lang="en-US" dirty="0" err="1"/>
              <a:t>schedule_coef</a:t>
            </a:r>
            <a:r>
              <a:rPr lang="en-US" dirty="0"/>
              <a:t> (sell) = -1.0  </a:t>
            </a:r>
            <a:br>
              <a:rPr lang="en-US" dirty="0"/>
            </a:br>
            <a:endParaRPr lang="en-US" dirty="0"/>
          </a:p>
        </p:txBody>
      </p:sp>
      <p:pic>
        <p:nvPicPr>
          <p:cNvPr id="4" name="图片 3">
            <a:extLst>
              <a:ext uri="{FF2B5EF4-FFF2-40B4-BE49-F238E27FC236}">
                <a16:creationId xmlns:a16="http://schemas.microsoft.com/office/drawing/2014/main" id="{61A44644-4494-4615-974F-D7352082AB1F}"/>
              </a:ext>
            </a:extLst>
          </p:cNvPr>
          <p:cNvPicPr>
            <a:picLocks noChangeAspect="1"/>
          </p:cNvPicPr>
          <p:nvPr/>
        </p:nvPicPr>
        <p:blipFill>
          <a:blip r:embed="rId2"/>
          <a:stretch>
            <a:fillRect/>
          </a:stretch>
        </p:blipFill>
        <p:spPr>
          <a:xfrm>
            <a:off x="376237" y="1991761"/>
            <a:ext cx="11439525" cy="4524375"/>
          </a:xfrm>
          <a:prstGeom prst="rect">
            <a:avLst/>
          </a:prstGeom>
        </p:spPr>
      </p:pic>
    </p:spTree>
    <p:extLst>
      <p:ext uri="{BB962C8B-B14F-4D97-AF65-F5344CB8AC3E}">
        <p14:creationId xmlns:p14="http://schemas.microsoft.com/office/powerpoint/2010/main" val="320475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3 </a:t>
            </a:r>
            <a:br>
              <a:rPr lang="en-US" dirty="0"/>
            </a:br>
            <a:r>
              <a:rPr lang="en-US" dirty="0" err="1"/>
              <a:t>model_coef</a:t>
            </a:r>
            <a:r>
              <a:rPr lang="en-US" dirty="0"/>
              <a:t> = 2.0 </a:t>
            </a:r>
            <a:br>
              <a:rPr lang="en-US" dirty="0"/>
            </a:br>
            <a:r>
              <a:rPr lang="en-US" dirty="0" err="1"/>
              <a:t>schedule_coef</a:t>
            </a:r>
            <a:r>
              <a:rPr lang="en-US" dirty="0"/>
              <a:t> (buy) = 1.0  </a:t>
            </a:r>
            <a:br>
              <a:rPr lang="en-US" dirty="0"/>
            </a:br>
            <a:endParaRPr lang="en-US" dirty="0"/>
          </a:p>
        </p:txBody>
      </p:sp>
      <p:pic>
        <p:nvPicPr>
          <p:cNvPr id="3" name="图片 2">
            <a:extLst>
              <a:ext uri="{FF2B5EF4-FFF2-40B4-BE49-F238E27FC236}">
                <a16:creationId xmlns:a16="http://schemas.microsoft.com/office/drawing/2014/main" id="{0381E70A-8706-4286-A1A0-08D6918C1885}"/>
              </a:ext>
            </a:extLst>
          </p:cNvPr>
          <p:cNvPicPr>
            <a:picLocks noChangeAspect="1"/>
          </p:cNvPicPr>
          <p:nvPr/>
        </p:nvPicPr>
        <p:blipFill>
          <a:blip r:embed="rId2"/>
          <a:stretch>
            <a:fillRect/>
          </a:stretch>
        </p:blipFill>
        <p:spPr>
          <a:xfrm>
            <a:off x="376237" y="2019715"/>
            <a:ext cx="11439525" cy="4667250"/>
          </a:xfrm>
          <a:prstGeom prst="rect">
            <a:avLst/>
          </a:prstGeom>
        </p:spPr>
      </p:pic>
    </p:spTree>
    <p:extLst>
      <p:ext uri="{BB962C8B-B14F-4D97-AF65-F5344CB8AC3E}">
        <p14:creationId xmlns:p14="http://schemas.microsoft.com/office/powerpoint/2010/main" val="383737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4</a:t>
            </a:r>
            <a:br>
              <a:rPr lang="en-US" dirty="0"/>
            </a:br>
            <a:r>
              <a:rPr lang="en-US" dirty="0" err="1"/>
              <a:t>model_coef</a:t>
            </a:r>
            <a:r>
              <a:rPr lang="en-US" dirty="0"/>
              <a:t> = 1.0 </a:t>
            </a:r>
            <a:br>
              <a:rPr lang="en-US" dirty="0"/>
            </a:br>
            <a:r>
              <a:rPr lang="en-US" dirty="0" err="1"/>
              <a:t>schedule_coef</a:t>
            </a:r>
            <a:r>
              <a:rPr lang="en-US" dirty="0"/>
              <a:t> (sell) = -2.0  </a:t>
            </a:r>
            <a:br>
              <a:rPr lang="en-US" dirty="0"/>
            </a:br>
            <a:endParaRPr lang="en-US" dirty="0"/>
          </a:p>
        </p:txBody>
      </p:sp>
      <p:pic>
        <p:nvPicPr>
          <p:cNvPr id="4" name="图片 3">
            <a:extLst>
              <a:ext uri="{FF2B5EF4-FFF2-40B4-BE49-F238E27FC236}">
                <a16:creationId xmlns:a16="http://schemas.microsoft.com/office/drawing/2014/main" id="{D25302F2-0CA5-4B65-9B28-358D18D11169}"/>
              </a:ext>
            </a:extLst>
          </p:cNvPr>
          <p:cNvPicPr>
            <a:picLocks noChangeAspect="1"/>
          </p:cNvPicPr>
          <p:nvPr/>
        </p:nvPicPr>
        <p:blipFill>
          <a:blip r:embed="rId2"/>
          <a:stretch>
            <a:fillRect/>
          </a:stretch>
        </p:blipFill>
        <p:spPr>
          <a:xfrm>
            <a:off x="342900" y="1999215"/>
            <a:ext cx="11506200" cy="4410075"/>
          </a:xfrm>
          <a:prstGeom prst="rect">
            <a:avLst/>
          </a:prstGeom>
        </p:spPr>
      </p:pic>
    </p:spTree>
    <p:extLst>
      <p:ext uri="{BB962C8B-B14F-4D97-AF65-F5344CB8AC3E}">
        <p14:creationId xmlns:p14="http://schemas.microsoft.com/office/powerpoint/2010/main" val="266468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4</a:t>
            </a:r>
            <a:br>
              <a:rPr lang="en-US" dirty="0"/>
            </a:br>
            <a:r>
              <a:rPr lang="en-US" dirty="0" err="1"/>
              <a:t>model_coef</a:t>
            </a:r>
            <a:r>
              <a:rPr lang="en-US" dirty="0"/>
              <a:t> = 1.0 </a:t>
            </a:r>
            <a:br>
              <a:rPr lang="en-US" dirty="0"/>
            </a:br>
            <a:r>
              <a:rPr lang="en-US" dirty="0" err="1"/>
              <a:t>schedule_coef</a:t>
            </a:r>
            <a:r>
              <a:rPr lang="en-US" dirty="0"/>
              <a:t> (buy) = 2.0  </a:t>
            </a:r>
            <a:br>
              <a:rPr lang="en-US" dirty="0"/>
            </a:br>
            <a:endParaRPr lang="en-US" dirty="0"/>
          </a:p>
        </p:txBody>
      </p:sp>
      <p:pic>
        <p:nvPicPr>
          <p:cNvPr id="3" name="图片 2">
            <a:extLst>
              <a:ext uri="{FF2B5EF4-FFF2-40B4-BE49-F238E27FC236}">
                <a16:creationId xmlns:a16="http://schemas.microsoft.com/office/drawing/2014/main" id="{575B02C6-C136-4DE1-844C-5B4CFA591907}"/>
              </a:ext>
            </a:extLst>
          </p:cNvPr>
          <p:cNvPicPr>
            <a:picLocks noChangeAspect="1"/>
          </p:cNvPicPr>
          <p:nvPr/>
        </p:nvPicPr>
        <p:blipFill>
          <a:blip r:embed="rId2"/>
          <a:stretch>
            <a:fillRect/>
          </a:stretch>
        </p:blipFill>
        <p:spPr>
          <a:xfrm>
            <a:off x="404812" y="1961115"/>
            <a:ext cx="11382375" cy="4486275"/>
          </a:xfrm>
          <a:prstGeom prst="rect">
            <a:avLst/>
          </a:prstGeom>
        </p:spPr>
      </p:pic>
    </p:spTree>
    <p:extLst>
      <p:ext uri="{BB962C8B-B14F-4D97-AF65-F5344CB8AC3E}">
        <p14:creationId xmlns:p14="http://schemas.microsoft.com/office/powerpoint/2010/main" val="274539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B338A-CBC5-48BF-884B-6C6851712E7B}"/>
              </a:ext>
            </a:extLst>
          </p:cNvPr>
          <p:cNvSpPr>
            <a:spLocks noGrp="1"/>
          </p:cNvSpPr>
          <p:nvPr>
            <p:ph type="title"/>
          </p:nvPr>
        </p:nvSpPr>
        <p:spPr>
          <a:xfrm>
            <a:off x="838200" y="0"/>
            <a:ext cx="10515600" cy="1325563"/>
          </a:xfrm>
        </p:spPr>
        <p:txBody>
          <a:bodyPr/>
          <a:lstStyle/>
          <a:p>
            <a:r>
              <a:rPr lang="en-US" b="1" dirty="0"/>
              <a:t>Last Minute Order</a:t>
            </a:r>
            <a:endParaRPr lang="en-US" dirty="0"/>
          </a:p>
        </p:txBody>
      </p:sp>
      <p:pic>
        <p:nvPicPr>
          <p:cNvPr id="4" name="图片 3">
            <a:extLst>
              <a:ext uri="{FF2B5EF4-FFF2-40B4-BE49-F238E27FC236}">
                <a16:creationId xmlns:a16="http://schemas.microsoft.com/office/drawing/2014/main" id="{F90E9291-C7F2-4749-A90A-AEB30F143ED3}"/>
              </a:ext>
            </a:extLst>
          </p:cNvPr>
          <p:cNvPicPr>
            <a:picLocks noChangeAspect="1"/>
          </p:cNvPicPr>
          <p:nvPr/>
        </p:nvPicPr>
        <p:blipFill>
          <a:blip r:embed="rId2"/>
          <a:stretch>
            <a:fillRect/>
          </a:stretch>
        </p:blipFill>
        <p:spPr>
          <a:xfrm>
            <a:off x="1431233" y="1037845"/>
            <a:ext cx="9014791" cy="2677394"/>
          </a:xfrm>
          <a:prstGeom prst="rect">
            <a:avLst/>
          </a:prstGeom>
        </p:spPr>
      </p:pic>
      <p:pic>
        <p:nvPicPr>
          <p:cNvPr id="5" name="图片 4">
            <a:extLst>
              <a:ext uri="{FF2B5EF4-FFF2-40B4-BE49-F238E27FC236}">
                <a16:creationId xmlns:a16="http://schemas.microsoft.com/office/drawing/2014/main" id="{C517BC41-79FF-4BD2-A02A-277D305BB708}"/>
              </a:ext>
            </a:extLst>
          </p:cNvPr>
          <p:cNvPicPr>
            <a:picLocks noChangeAspect="1"/>
          </p:cNvPicPr>
          <p:nvPr/>
        </p:nvPicPr>
        <p:blipFill>
          <a:blip r:embed="rId3"/>
          <a:stretch>
            <a:fillRect/>
          </a:stretch>
        </p:blipFill>
        <p:spPr>
          <a:xfrm>
            <a:off x="1282148" y="3836505"/>
            <a:ext cx="9322904" cy="2765166"/>
          </a:xfrm>
          <a:prstGeom prst="rect">
            <a:avLst/>
          </a:prstGeom>
        </p:spPr>
      </p:pic>
    </p:spTree>
    <p:extLst>
      <p:ext uri="{BB962C8B-B14F-4D97-AF65-F5344CB8AC3E}">
        <p14:creationId xmlns:p14="http://schemas.microsoft.com/office/powerpoint/2010/main" val="159072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îṡḷiḍè">
            <a:extLst>
              <a:ext uri="{FF2B5EF4-FFF2-40B4-BE49-F238E27FC236}">
                <a16:creationId xmlns:a16="http://schemas.microsoft.com/office/drawing/2014/main" id="{E79983C1-6C92-4554-8387-177F15CB7E4B}"/>
              </a:ext>
            </a:extLst>
          </p:cNvPr>
          <p:cNvSpPr/>
          <p:nvPr/>
        </p:nvSpPr>
        <p:spPr bwMode="auto">
          <a:xfrm>
            <a:off x="672306" y="1011030"/>
            <a:ext cx="4665826" cy="4645648"/>
          </a:xfrm>
          <a:custGeom>
            <a:avLst/>
            <a:gdLst>
              <a:gd name="T0" fmla="*/ 22479 w 24254"/>
              <a:gd name="T1" fmla="*/ 11199 h 24417"/>
              <a:gd name="T2" fmla="*/ 22248 w 24254"/>
              <a:gd name="T3" fmla="*/ 13410 h 24417"/>
              <a:gd name="T4" fmla="*/ 20412 w 24254"/>
              <a:gd name="T5" fmla="*/ 17822 h 24417"/>
              <a:gd name="T6" fmla="*/ 3277 w 24254"/>
              <a:gd name="T7" fmla="*/ 16815 h 24417"/>
              <a:gd name="T8" fmla="*/ 7332 w 24254"/>
              <a:gd name="T9" fmla="*/ 20859 h 24417"/>
              <a:gd name="T10" fmla="*/ 12987 w 24254"/>
              <a:gd name="T11" fmla="*/ 22005 h 24417"/>
              <a:gd name="T12" fmla="*/ 18723 w 24254"/>
              <a:gd name="T13" fmla="*/ 19554 h 24417"/>
              <a:gd name="T14" fmla="*/ 20530 w 24254"/>
              <a:gd name="T15" fmla="*/ 17316 h 24417"/>
              <a:gd name="T16" fmla="*/ 22099 w 24254"/>
              <a:gd name="T17" fmla="*/ 12776 h 24417"/>
              <a:gd name="T18" fmla="*/ 21971 w 24254"/>
              <a:gd name="T19" fmla="*/ 12717 h 24417"/>
              <a:gd name="T20" fmla="*/ 21211 w 24254"/>
              <a:gd name="T21" fmla="*/ 15621 h 24417"/>
              <a:gd name="T22" fmla="*/ 18477 w 24254"/>
              <a:gd name="T23" fmla="*/ 19347 h 24417"/>
              <a:gd name="T24" fmla="*/ 11958 w 24254"/>
              <a:gd name="T25" fmla="*/ 21719 h 24417"/>
              <a:gd name="T26" fmla="*/ 4888 w 24254"/>
              <a:gd name="T27" fmla="*/ 18528 h 24417"/>
              <a:gd name="T28" fmla="*/ 4201 w 24254"/>
              <a:gd name="T29" fmla="*/ 6487 h 24417"/>
              <a:gd name="T30" fmla="*/ 7846 w 24254"/>
              <a:gd name="T31" fmla="*/ 3227 h 24417"/>
              <a:gd name="T32" fmla="*/ 11670 w 24254"/>
              <a:gd name="T33" fmla="*/ 2145 h 24417"/>
              <a:gd name="T34" fmla="*/ 18052 w 24254"/>
              <a:gd name="T35" fmla="*/ 3346 h 24417"/>
              <a:gd name="T36" fmla="*/ 16756 w 24254"/>
              <a:gd name="T37" fmla="*/ 2202 h 24417"/>
              <a:gd name="T38" fmla="*/ 18623 w 24254"/>
              <a:gd name="T39" fmla="*/ 2724 h 24417"/>
              <a:gd name="T40" fmla="*/ 22021 w 24254"/>
              <a:gd name="T41" fmla="*/ 5341 h 24417"/>
              <a:gd name="T42" fmla="*/ 19420 w 24254"/>
              <a:gd name="T43" fmla="*/ 2486 h 24417"/>
              <a:gd name="T44" fmla="*/ 16609 w 24254"/>
              <a:gd name="T45" fmla="*/ 761 h 24417"/>
              <a:gd name="T46" fmla="*/ 13842 w 24254"/>
              <a:gd name="T47" fmla="*/ 108 h 24417"/>
              <a:gd name="T48" fmla="*/ 10646 w 24254"/>
              <a:gd name="T49" fmla="*/ 168 h 24417"/>
              <a:gd name="T50" fmla="*/ 5948 w 24254"/>
              <a:gd name="T51" fmla="*/ 1891 h 24417"/>
              <a:gd name="T52" fmla="*/ 2976 w 24254"/>
              <a:gd name="T53" fmla="*/ 4395 h 24417"/>
              <a:gd name="T54" fmla="*/ 1159 w 24254"/>
              <a:gd name="T55" fmla="*/ 7300 h 24417"/>
              <a:gd name="T56" fmla="*/ 142 w 24254"/>
              <a:gd name="T57" fmla="*/ 10740 h 24417"/>
              <a:gd name="T58" fmla="*/ 423 w 24254"/>
              <a:gd name="T59" fmla="*/ 15423 h 24417"/>
              <a:gd name="T60" fmla="*/ 1516 w 24254"/>
              <a:gd name="T61" fmla="*/ 17914 h 24417"/>
              <a:gd name="T62" fmla="*/ 3809 w 24254"/>
              <a:gd name="T63" fmla="*/ 20919 h 24417"/>
              <a:gd name="T64" fmla="*/ 4909 w 24254"/>
              <a:gd name="T65" fmla="*/ 22068 h 24417"/>
              <a:gd name="T66" fmla="*/ 6859 w 24254"/>
              <a:gd name="T67" fmla="*/ 23136 h 24417"/>
              <a:gd name="T68" fmla="*/ 8566 w 24254"/>
              <a:gd name="T69" fmla="*/ 23767 h 24417"/>
              <a:gd name="T70" fmla="*/ 12886 w 24254"/>
              <a:gd name="T71" fmla="*/ 24374 h 24417"/>
              <a:gd name="T72" fmla="*/ 15497 w 24254"/>
              <a:gd name="T73" fmla="*/ 23924 h 24417"/>
              <a:gd name="T74" fmla="*/ 18225 w 24254"/>
              <a:gd name="T75" fmla="*/ 22717 h 24417"/>
              <a:gd name="T76" fmla="*/ 21497 w 24254"/>
              <a:gd name="T77" fmla="*/ 20096 h 24417"/>
              <a:gd name="T78" fmla="*/ 23030 w 24254"/>
              <a:gd name="T79" fmla="*/ 17764 h 24417"/>
              <a:gd name="T80" fmla="*/ 24197 w 24254"/>
              <a:gd name="T81" fmla="*/ 14631 h 24417"/>
              <a:gd name="T82" fmla="*/ 22358 w 24254"/>
              <a:gd name="T83" fmla="*/ 18694 h 24417"/>
              <a:gd name="T84" fmla="*/ 20495 w 24254"/>
              <a:gd name="T85" fmla="*/ 20678 h 24417"/>
              <a:gd name="T86" fmla="*/ 17674 w 24254"/>
              <a:gd name="T87" fmla="*/ 22584 h 24417"/>
              <a:gd name="T88" fmla="*/ 19803 w 24254"/>
              <a:gd name="T89" fmla="*/ 21131 h 24417"/>
              <a:gd name="T90" fmla="*/ 22682 w 24254"/>
              <a:gd name="T91" fmla="*/ 17767 h 24417"/>
              <a:gd name="T92" fmla="*/ 24058 w 24254"/>
              <a:gd name="T93" fmla="*/ 13832 h 24417"/>
              <a:gd name="T94" fmla="*/ 24047 w 24254"/>
              <a:gd name="T95" fmla="*/ 10530 h 24417"/>
              <a:gd name="T96" fmla="*/ 23864 w 24254"/>
              <a:gd name="T97" fmla="*/ 11699 h 24417"/>
              <a:gd name="T98" fmla="*/ 23758 w 24254"/>
              <a:gd name="T99" fmla="*/ 12139 h 24417"/>
              <a:gd name="T100" fmla="*/ 23628 w 24254"/>
              <a:gd name="T101" fmla="*/ 11731 h 24417"/>
              <a:gd name="T102" fmla="*/ 22050 w 24254"/>
              <a:gd name="T103" fmla="*/ 17438 h 24417"/>
              <a:gd name="T104" fmla="*/ 19537 w 24254"/>
              <a:gd name="T105" fmla="*/ 20524 h 24417"/>
              <a:gd name="T106" fmla="*/ 15616 w 24254"/>
              <a:gd name="T107" fmla="*/ 22687 h 24417"/>
              <a:gd name="T108" fmla="*/ 15462 w 24254"/>
              <a:gd name="T109" fmla="*/ 22588 h 24417"/>
              <a:gd name="T110" fmla="*/ 18409 w 24254"/>
              <a:gd name="T111" fmla="*/ 21221 h 24417"/>
              <a:gd name="T112" fmla="*/ 20847 w 24254"/>
              <a:gd name="T113" fmla="*/ 18810 h 24417"/>
              <a:gd name="T114" fmla="*/ 22820 w 24254"/>
              <a:gd name="T115" fmla="*/ 14772 h 24417"/>
              <a:gd name="T116" fmla="*/ 23030 w 24254"/>
              <a:gd name="T117" fmla="*/ 12564 h 24417"/>
              <a:gd name="T118" fmla="*/ 22496 w 24254"/>
              <a:gd name="T119" fmla="*/ 14543 h 24417"/>
              <a:gd name="T120" fmla="*/ 22720 w 24254"/>
              <a:gd name="T121" fmla="*/ 11210 h 24417"/>
              <a:gd name="T122" fmla="*/ 22116 w 24254"/>
              <a:gd name="T123" fmla="*/ 8533 h 24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254" h="24417">
                <a:moveTo>
                  <a:pt x="21946" y="8403"/>
                </a:moveTo>
                <a:cubicBezTo>
                  <a:pt x="21964" y="8456"/>
                  <a:pt x="21988" y="8474"/>
                  <a:pt x="21979" y="8410"/>
                </a:cubicBezTo>
                <a:cubicBezTo>
                  <a:pt x="22004" y="8428"/>
                  <a:pt x="21997" y="8462"/>
                  <a:pt x="22000" y="8483"/>
                </a:cubicBezTo>
                <a:cubicBezTo>
                  <a:pt x="22042" y="8554"/>
                  <a:pt x="22051" y="8542"/>
                  <a:pt x="22078" y="8582"/>
                </a:cubicBezTo>
                <a:cubicBezTo>
                  <a:pt x="22096" y="8634"/>
                  <a:pt x="22114" y="8686"/>
                  <a:pt x="22144" y="8747"/>
                </a:cubicBezTo>
                <a:cubicBezTo>
                  <a:pt x="22152" y="8812"/>
                  <a:pt x="22170" y="8864"/>
                  <a:pt x="22200" y="8925"/>
                </a:cubicBezTo>
                <a:cubicBezTo>
                  <a:pt x="22186" y="9069"/>
                  <a:pt x="22292" y="9207"/>
                  <a:pt x="22300" y="9348"/>
                </a:cubicBezTo>
                <a:cubicBezTo>
                  <a:pt x="22278" y="9351"/>
                  <a:pt x="22260" y="9299"/>
                  <a:pt x="22243" y="9247"/>
                </a:cubicBezTo>
                <a:cubicBezTo>
                  <a:pt x="22213" y="9185"/>
                  <a:pt x="22195" y="9133"/>
                  <a:pt x="22173" y="9136"/>
                </a:cubicBezTo>
                <a:cubicBezTo>
                  <a:pt x="22218" y="9228"/>
                  <a:pt x="22230" y="9314"/>
                  <a:pt x="22253" y="9409"/>
                </a:cubicBezTo>
                <a:cubicBezTo>
                  <a:pt x="22277" y="9504"/>
                  <a:pt x="22288" y="9589"/>
                  <a:pt x="22348" y="9712"/>
                </a:cubicBezTo>
                <a:cubicBezTo>
                  <a:pt x="22335" y="9779"/>
                  <a:pt x="22316" y="9804"/>
                  <a:pt x="22373" y="9905"/>
                </a:cubicBezTo>
                <a:cubicBezTo>
                  <a:pt x="22348" y="9963"/>
                  <a:pt x="22324" y="9944"/>
                  <a:pt x="22300" y="9849"/>
                </a:cubicBezTo>
                <a:cubicBezTo>
                  <a:pt x="22285" y="9895"/>
                  <a:pt x="22309" y="9914"/>
                  <a:pt x="22302" y="9947"/>
                </a:cubicBezTo>
                <a:cubicBezTo>
                  <a:pt x="22318" y="9901"/>
                  <a:pt x="22369" y="10036"/>
                  <a:pt x="22379" y="9948"/>
                </a:cubicBezTo>
                <a:cubicBezTo>
                  <a:pt x="22366" y="10015"/>
                  <a:pt x="22387" y="10088"/>
                  <a:pt x="22407" y="10162"/>
                </a:cubicBezTo>
                <a:cubicBezTo>
                  <a:pt x="22410" y="10183"/>
                  <a:pt x="22425" y="10214"/>
                  <a:pt x="22431" y="10257"/>
                </a:cubicBezTo>
                <a:cubicBezTo>
                  <a:pt x="22446" y="10288"/>
                  <a:pt x="22451" y="10330"/>
                  <a:pt x="22445" y="10364"/>
                </a:cubicBezTo>
                <a:cubicBezTo>
                  <a:pt x="22439" y="10321"/>
                  <a:pt x="22433" y="10278"/>
                  <a:pt x="22406" y="10238"/>
                </a:cubicBezTo>
                <a:cubicBezTo>
                  <a:pt x="22401" y="10196"/>
                  <a:pt x="22386" y="10165"/>
                  <a:pt x="22383" y="10143"/>
                </a:cubicBezTo>
                <a:cubicBezTo>
                  <a:pt x="22353" y="10082"/>
                  <a:pt x="22338" y="10051"/>
                  <a:pt x="22335" y="10030"/>
                </a:cubicBezTo>
                <a:cubicBezTo>
                  <a:pt x="22317" y="10054"/>
                  <a:pt x="22337" y="10128"/>
                  <a:pt x="22370" y="10211"/>
                </a:cubicBezTo>
                <a:cubicBezTo>
                  <a:pt x="22376" y="10253"/>
                  <a:pt x="22391" y="10284"/>
                  <a:pt x="22408" y="10336"/>
                </a:cubicBezTo>
                <a:cubicBezTo>
                  <a:pt x="22423" y="10367"/>
                  <a:pt x="22429" y="10410"/>
                  <a:pt x="22444" y="10440"/>
                </a:cubicBezTo>
                <a:cubicBezTo>
                  <a:pt x="22401" y="10446"/>
                  <a:pt x="22430" y="10584"/>
                  <a:pt x="22451" y="10658"/>
                </a:cubicBezTo>
                <a:cubicBezTo>
                  <a:pt x="22463" y="10667"/>
                  <a:pt x="22469" y="10633"/>
                  <a:pt x="22472" y="10655"/>
                </a:cubicBezTo>
                <a:cubicBezTo>
                  <a:pt x="22487" y="10685"/>
                  <a:pt x="22478" y="10698"/>
                  <a:pt x="22493" y="10728"/>
                </a:cubicBezTo>
                <a:cubicBezTo>
                  <a:pt x="22481" y="10719"/>
                  <a:pt x="22466" y="10688"/>
                  <a:pt x="22462" y="10743"/>
                </a:cubicBezTo>
                <a:cubicBezTo>
                  <a:pt x="22473" y="10905"/>
                  <a:pt x="22517" y="11074"/>
                  <a:pt x="22549" y="11233"/>
                </a:cubicBezTo>
                <a:cubicBezTo>
                  <a:pt x="22539" y="11245"/>
                  <a:pt x="22527" y="11236"/>
                  <a:pt x="22530" y="11257"/>
                </a:cubicBezTo>
                <a:cubicBezTo>
                  <a:pt x="22495" y="11077"/>
                  <a:pt x="22465" y="11015"/>
                  <a:pt x="22433" y="10856"/>
                </a:cubicBezTo>
                <a:cubicBezTo>
                  <a:pt x="22420" y="11000"/>
                  <a:pt x="22458" y="11125"/>
                  <a:pt x="22457" y="11278"/>
                </a:cubicBezTo>
                <a:cubicBezTo>
                  <a:pt x="22484" y="11318"/>
                  <a:pt x="22457" y="11202"/>
                  <a:pt x="22479" y="11199"/>
                </a:cubicBezTo>
                <a:cubicBezTo>
                  <a:pt x="22494" y="11230"/>
                  <a:pt x="22497" y="11251"/>
                  <a:pt x="22502" y="11294"/>
                </a:cubicBezTo>
                <a:cubicBezTo>
                  <a:pt x="22492" y="11382"/>
                  <a:pt x="22450" y="11312"/>
                  <a:pt x="22452" y="11410"/>
                </a:cubicBezTo>
                <a:cubicBezTo>
                  <a:pt x="22467" y="11440"/>
                  <a:pt x="22476" y="11428"/>
                  <a:pt x="22494" y="11480"/>
                </a:cubicBezTo>
                <a:cubicBezTo>
                  <a:pt x="22501" y="11447"/>
                  <a:pt x="22489" y="11437"/>
                  <a:pt x="22486" y="11416"/>
                </a:cubicBezTo>
                <a:cubicBezTo>
                  <a:pt x="22501" y="11370"/>
                  <a:pt x="22547" y="11386"/>
                  <a:pt x="22508" y="11337"/>
                </a:cubicBezTo>
                <a:cubicBezTo>
                  <a:pt x="22537" y="11224"/>
                  <a:pt x="22554" y="11352"/>
                  <a:pt x="22553" y="11429"/>
                </a:cubicBezTo>
                <a:cubicBezTo>
                  <a:pt x="22529" y="11334"/>
                  <a:pt x="22536" y="11551"/>
                  <a:pt x="22503" y="11468"/>
                </a:cubicBezTo>
                <a:cubicBezTo>
                  <a:pt x="22500" y="11523"/>
                  <a:pt x="22551" y="11582"/>
                  <a:pt x="22535" y="11627"/>
                </a:cubicBezTo>
                <a:cubicBezTo>
                  <a:pt x="22522" y="11694"/>
                  <a:pt x="22503" y="11545"/>
                  <a:pt x="22485" y="11492"/>
                </a:cubicBezTo>
                <a:cubicBezTo>
                  <a:pt x="22467" y="11440"/>
                  <a:pt x="22457" y="11529"/>
                  <a:pt x="22430" y="11489"/>
                </a:cubicBezTo>
                <a:cubicBezTo>
                  <a:pt x="22417" y="11556"/>
                  <a:pt x="22459" y="11627"/>
                  <a:pt x="22437" y="11706"/>
                </a:cubicBezTo>
                <a:cubicBezTo>
                  <a:pt x="22413" y="11687"/>
                  <a:pt x="22426" y="11620"/>
                  <a:pt x="22377" y="11583"/>
                </a:cubicBezTo>
                <a:cubicBezTo>
                  <a:pt x="22352" y="11641"/>
                  <a:pt x="22406" y="11721"/>
                  <a:pt x="22372" y="11791"/>
                </a:cubicBezTo>
                <a:cubicBezTo>
                  <a:pt x="22399" y="11831"/>
                  <a:pt x="22382" y="11702"/>
                  <a:pt x="22400" y="11678"/>
                </a:cubicBezTo>
                <a:cubicBezTo>
                  <a:pt x="22409" y="11742"/>
                  <a:pt x="22417" y="11807"/>
                  <a:pt x="22402" y="11852"/>
                </a:cubicBezTo>
                <a:cubicBezTo>
                  <a:pt x="22424" y="11773"/>
                  <a:pt x="22451" y="11813"/>
                  <a:pt x="22478" y="11853"/>
                </a:cubicBezTo>
                <a:cubicBezTo>
                  <a:pt x="22481" y="11874"/>
                  <a:pt x="22472" y="11887"/>
                  <a:pt x="22474" y="11908"/>
                </a:cubicBezTo>
                <a:cubicBezTo>
                  <a:pt x="22464" y="11997"/>
                  <a:pt x="22457" y="11856"/>
                  <a:pt x="22447" y="11945"/>
                </a:cubicBezTo>
                <a:cubicBezTo>
                  <a:pt x="22474" y="11984"/>
                  <a:pt x="22469" y="12116"/>
                  <a:pt x="22465" y="12247"/>
                </a:cubicBezTo>
                <a:cubicBezTo>
                  <a:pt x="22448" y="12369"/>
                  <a:pt x="22417" y="12461"/>
                  <a:pt x="22392" y="12442"/>
                </a:cubicBezTo>
                <a:cubicBezTo>
                  <a:pt x="22422" y="12504"/>
                  <a:pt x="22409" y="12571"/>
                  <a:pt x="22431" y="12568"/>
                </a:cubicBezTo>
                <a:cubicBezTo>
                  <a:pt x="22412" y="12669"/>
                  <a:pt x="22391" y="12595"/>
                  <a:pt x="22366" y="12653"/>
                </a:cubicBezTo>
                <a:cubicBezTo>
                  <a:pt x="22376" y="12565"/>
                  <a:pt x="22362" y="12457"/>
                  <a:pt x="22372" y="12369"/>
                </a:cubicBezTo>
                <a:cubicBezTo>
                  <a:pt x="22347" y="12427"/>
                  <a:pt x="22332" y="12647"/>
                  <a:pt x="22337" y="12766"/>
                </a:cubicBezTo>
                <a:cubicBezTo>
                  <a:pt x="22321" y="12812"/>
                  <a:pt x="22322" y="12735"/>
                  <a:pt x="22297" y="12793"/>
                </a:cubicBezTo>
                <a:cubicBezTo>
                  <a:pt x="22299" y="12891"/>
                  <a:pt x="22323" y="12986"/>
                  <a:pt x="22273" y="13102"/>
                </a:cubicBezTo>
                <a:cubicBezTo>
                  <a:pt x="22306" y="13108"/>
                  <a:pt x="22296" y="13197"/>
                  <a:pt x="22333" y="13148"/>
                </a:cubicBezTo>
                <a:cubicBezTo>
                  <a:pt x="22296" y="13197"/>
                  <a:pt x="22341" y="13289"/>
                  <a:pt x="22288" y="13383"/>
                </a:cubicBezTo>
                <a:cubicBezTo>
                  <a:pt x="22347" y="13332"/>
                  <a:pt x="22286" y="13536"/>
                  <a:pt x="22320" y="13542"/>
                </a:cubicBezTo>
                <a:cubicBezTo>
                  <a:pt x="22285" y="13689"/>
                  <a:pt x="22287" y="13460"/>
                  <a:pt x="22256" y="13551"/>
                </a:cubicBezTo>
                <a:cubicBezTo>
                  <a:pt x="22276" y="13625"/>
                  <a:pt x="22273" y="13680"/>
                  <a:pt x="22257" y="13725"/>
                </a:cubicBezTo>
                <a:cubicBezTo>
                  <a:pt x="22235" y="13728"/>
                  <a:pt x="22233" y="13707"/>
                  <a:pt x="22221" y="13697"/>
                </a:cubicBezTo>
                <a:cubicBezTo>
                  <a:pt x="22218" y="13600"/>
                  <a:pt x="22238" y="13499"/>
                  <a:pt x="22248" y="13410"/>
                </a:cubicBezTo>
                <a:cubicBezTo>
                  <a:pt x="22264" y="13365"/>
                  <a:pt x="22258" y="13322"/>
                  <a:pt x="22274" y="13276"/>
                </a:cubicBezTo>
                <a:cubicBezTo>
                  <a:pt x="22268" y="13233"/>
                  <a:pt x="22262" y="13190"/>
                  <a:pt x="22257" y="13147"/>
                </a:cubicBezTo>
                <a:cubicBezTo>
                  <a:pt x="22241" y="13193"/>
                  <a:pt x="22271" y="13255"/>
                  <a:pt x="22231" y="13282"/>
                </a:cubicBezTo>
                <a:cubicBezTo>
                  <a:pt x="22248" y="13410"/>
                  <a:pt x="22222" y="13545"/>
                  <a:pt x="22193" y="13657"/>
                </a:cubicBezTo>
                <a:cubicBezTo>
                  <a:pt x="22181" y="13725"/>
                  <a:pt x="22155" y="13783"/>
                  <a:pt x="22143" y="13850"/>
                </a:cubicBezTo>
                <a:cubicBezTo>
                  <a:pt x="22139" y="13905"/>
                  <a:pt x="22126" y="13972"/>
                  <a:pt x="22135" y="14036"/>
                </a:cubicBezTo>
                <a:cubicBezTo>
                  <a:pt x="22097" y="14085"/>
                  <a:pt x="22075" y="14164"/>
                  <a:pt x="22053" y="14243"/>
                </a:cubicBezTo>
                <a:cubicBezTo>
                  <a:pt x="22040" y="14310"/>
                  <a:pt x="22018" y="14390"/>
                  <a:pt x="21996" y="14469"/>
                </a:cubicBezTo>
                <a:cubicBezTo>
                  <a:pt x="21973" y="14548"/>
                  <a:pt x="21960" y="14616"/>
                  <a:pt x="21948" y="14683"/>
                </a:cubicBezTo>
                <a:cubicBezTo>
                  <a:pt x="21922" y="14741"/>
                  <a:pt x="21907" y="14786"/>
                  <a:pt x="21876" y="14801"/>
                </a:cubicBezTo>
                <a:cubicBezTo>
                  <a:pt x="21854" y="14881"/>
                  <a:pt x="21832" y="14960"/>
                  <a:pt x="21797" y="15030"/>
                </a:cubicBezTo>
                <a:cubicBezTo>
                  <a:pt x="21836" y="15079"/>
                  <a:pt x="21765" y="15198"/>
                  <a:pt x="21746" y="15299"/>
                </a:cubicBezTo>
                <a:cubicBezTo>
                  <a:pt x="21724" y="15301"/>
                  <a:pt x="21731" y="15268"/>
                  <a:pt x="21703" y="15304"/>
                </a:cubicBezTo>
                <a:cubicBezTo>
                  <a:pt x="21727" y="15323"/>
                  <a:pt x="21689" y="15448"/>
                  <a:pt x="21665" y="15429"/>
                </a:cubicBezTo>
                <a:cubicBezTo>
                  <a:pt x="21629" y="15652"/>
                  <a:pt x="21499" y="15822"/>
                  <a:pt x="21439" y="16027"/>
                </a:cubicBezTo>
                <a:cubicBezTo>
                  <a:pt x="21476" y="15978"/>
                  <a:pt x="21456" y="16079"/>
                  <a:pt x="21450" y="16112"/>
                </a:cubicBezTo>
                <a:cubicBezTo>
                  <a:pt x="21422" y="16149"/>
                  <a:pt x="21451" y="16036"/>
                  <a:pt x="21429" y="16039"/>
                </a:cubicBezTo>
                <a:cubicBezTo>
                  <a:pt x="21420" y="16051"/>
                  <a:pt x="21414" y="16085"/>
                  <a:pt x="21404" y="16097"/>
                </a:cubicBezTo>
                <a:cubicBezTo>
                  <a:pt x="21386" y="16121"/>
                  <a:pt x="21376" y="16133"/>
                  <a:pt x="21370" y="16167"/>
                </a:cubicBezTo>
                <a:cubicBezTo>
                  <a:pt x="21342" y="16203"/>
                  <a:pt x="21336" y="16237"/>
                  <a:pt x="21320" y="16283"/>
                </a:cubicBezTo>
                <a:cubicBezTo>
                  <a:pt x="21288" y="16374"/>
                  <a:pt x="21257" y="16465"/>
                  <a:pt x="21222" y="16535"/>
                </a:cubicBezTo>
                <a:cubicBezTo>
                  <a:pt x="21186" y="16508"/>
                  <a:pt x="21080" y="16696"/>
                  <a:pt x="21089" y="16761"/>
                </a:cubicBezTo>
                <a:cubicBezTo>
                  <a:pt x="21058" y="16776"/>
                  <a:pt x="21052" y="16809"/>
                  <a:pt x="21012" y="16836"/>
                </a:cubicBezTo>
                <a:cubicBezTo>
                  <a:pt x="21027" y="16867"/>
                  <a:pt x="21011" y="16913"/>
                  <a:pt x="20974" y="16961"/>
                </a:cubicBezTo>
                <a:cubicBezTo>
                  <a:pt x="20958" y="17007"/>
                  <a:pt x="20921" y="17056"/>
                  <a:pt x="20886" y="17126"/>
                </a:cubicBezTo>
                <a:cubicBezTo>
                  <a:pt x="20849" y="17174"/>
                  <a:pt x="20803" y="17235"/>
                  <a:pt x="20768" y="17305"/>
                </a:cubicBezTo>
                <a:cubicBezTo>
                  <a:pt x="20750" y="17330"/>
                  <a:pt x="20731" y="17354"/>
                  <a:pt x="20725" y="17387"/>
                </a:cubicBezTo>
                <a:cubicBezTo>
                  <a:pt x="20706" y="17412"/>
                  <a:pt x="20700" y="17445"/>
                  <a:pt x="20681" y="17470"/>
                </a:cubicBezTo>
                <a:cubicBezTo>
                  <a:pt x="20601" y="17524"/>
                  <a:pt x="20560" y="17628"/>
                  <a:pt x="20498" y="17734"/>
                </a:cubicBezTo>
                <a:cubicBezTo>
                  <a:pt x="20480" y="17758"/>
                  <a:pt x="20473" y="17792"/>
                  <a:pt x="20455" y="17816"/>
                </a:cubicBezTo>
                <a:cubicBezTo>
                  <a:pt x="20445" y="17828"/>
                  <a:pt x="20427" y="17853"/>
                  <a:pt x="20408" y="17877"/>
                </a:cubicBezTo>
                <a:cubicBezTo>
                  <a:pt x="20392" y="17923"/>
                  <a:pt x="20352" y="17950"/>
                  <a:pt x="20322" y="17965"/>
                </a:cubicBezTo>
                <a:cubicBezTo>
                  <a:pt x="20359" y="17916"/>
                  <a:pt x="20396" y="17868"/>
                  <a:pt x="20412" y="17822"/>
                </a:cubicBezTo>
                <a:cubicBezTo>
                  <a:pt x="20369" y="17828"/>
                  <a:pt x="20297" y="18023"/>
                  <a:pt x="20191" y="18135"/>
                </a:cubicBezTo>
                <a:cubicBezTo>
                  <a:pt x="20154" y="18184"/>
                  <a:pt x="19988" y="18326"/>
                  <a:pt x="20024" y="18354"/>
                </a:cubicBezTo>
                <a:cubicBezTo>
                  <a:pt x="19996" y="18390"/>
                  <a:pt x="19954" y="18396"/>
                  <a:pt x="19926" y="18433"/>
                </a:cubicBezTo>
                <a:cubicBezTo>
                  <a:pt x="19888" y="18481"/>
                  <a:pt x="19842" y="18542"/>
                  <a:pt x="19805" y="18591"/>
                </a:cubicBezTo>
                <a:cubicBezTo>
                  <a:pt x="19768" y="18639"/>
                  <a:pt x="19721" y="18700"/>
                  <a:pt x="19684" y="18749"/>
                </a:cubicBezTo>
                <a:cubicBezTo>
                  <a:pt x="19656" y="18785"/>
                  <a:pt x="19616" y="18812"/>
                  <a:pt x="19579" y="18861"/>
                </a:cubicBezTo>
                <a:cubicBezTo>
                  <a:pt x="19539" y="18888"/>
                  <a:pt x="19493" y="18949"/>
                  <a:pt x="19455" y="18997"/>
                </a:cubicBezTo>
                <a:cubicBezTo>
                  <a:pt x="19348" y="19088"/>
                  <a:pt x="19252" y="19188"/>
                  <a:pt x="19165" y="19276"/>
                </a:cubicBezTo>
                <a:cubicBezTo>
                  <a:pt x="18585" y="19834"/>
                  <a:pt x="17939" y="20303"/>
                  <a:pt x="17241" y="20713"/>
                </a:cubicBezTo>
                <a:cubicBezTo>
                  <a:pt x="17069" y="20812"/>
                  <a:pt x="16894" y="20890"/>
                  <a:pt x="16722" y="20990"/>
                </a:cubicBezTo>
                <a:cubicBezTo>
                  <a:pt x="16630" y="21035"/>
                  <a:pt x="16538" y="21080"/>
                  <a:pt x="16445" y="21125"/>
                </a:cubicBezTo>
                <a:cubicBezTo>
                  <a:pt x="16178" y="21248"/>
                  <a:pt x="16178" y="21248"/>
                  <a:pt x="16178" y="21248"/>
                </a:cubicBezTo>
                <a:cubicBezTo>
                  <a:pt x="15899" y="21362"/>
                  <a:pt x="15899" y="21362"/>
                  <a:pt x="15899" y="21362"/>
                </a:cubicBezTo>
                <a:cubicBezTo>
                  <a:pt x="15816" y="21395"/>
                  <a:pt x="15724" y="21440"/>
                  <a:pt x="15629" y="21464"/>
                </a:cubicBezTo>
                <a:cubicBezTo>
                  <a:pt x="15442" y="21533"/>
                  <a:pt x="15255" y="21602"/>
                  <a:pt x="15068" y="21671"/>
                </a:cubicBezTo>
                <a:cubicBezTo>
                  <a:pt x="14311" y="21881"/>
                  <a:pt x="13537" y="22040"/>
                  <a:pt x="12736" y="22083"/>
                </a:cubicBezTo>
                <a:cubicBezTo>
                  <a:pt x="12455" y="22099"/>
                  <a:pt x="12455" y="22099"/>
                  <a:pt x="12455" y="22099"/>
                </a:cubicBezTo>
                <a:cubicBezTo>
                  <a:pt x="12390" y="22107"/>
                  <a:pt x="12345" y="22092"/>
                  <a:pt x="12302" y="22098"/>
                </a:cubicBezTo>
                <a:cubicBezTo>
                  <a:pt x="12149" y="22096"/>
                  <a:pt x="12149" y="22096"/>
                  <a:pt x="12149" y="22096"/>
                </a:cubicBezTo>
                <a:cubicBezTo>
                  <a:pt x="12008" y="22104"/>
                  <a:pt x="12008" y="22104"/>
                  <a:pt x="12008" y="22104"/>
                </a:cubicBezTo>
                <a:cubicBezTo>
                  <a:pt x="11932" y="22104"/>
                  <a:pt x="11932" y="22104"/>
                  <a:pt x="11932" y="22104"/>
                </a:cubicBezTo>
                <a:cubicBezTo>
                  <a:pt x="11856" y="22103"/>
                  <a:pt x="11856" y="22103"/>
                  <a:pt x="11856" y="22103"/>
                </a:cubicBezTo>
                <a:cubicBezTo>
                  <a:pt x="11560" y="22088"/>
                  <a:pt x="11560" y="22088"/>
                  <a:pt x="11560" y="22088"/>
                </a:cubicBezTo>
                <a:cubicBezTo>
                  <a:pt x="11462" y="22091"/>
                  <a:pt x="11361" y="22072"/>
                  <a:pt x="11263" y="22074"/>
                </a:cubicBezTo>
                <a:cubicBezTo>
                  <a:pt x="10964" y="22038"/>
                  <a:pt x="10964" y="22038"/>
                  <a:pt x="10964" y="22038"/>
                </a:cubicBezTo>
                <a:cubicBezTo>
                  <a:pt x="10677" y="22011"/>
                  <a:pt x="10677" y="22011"/>
                  <a:pt x="10677" y="22011"/>
                </a:cubicBezTo>
                <a:cubicBezTo>
                  <a:pt x="10522" y="21988"/>
                  <a:pt x="10522" y="21988"/>
                  <a:pt x="10522" y="21988"/>
                </a:cubicBezTo>
                <a:cubicBezTo>
                  <a:pt x="10476" y="21973"/>
                  <a:pt x="10421" y="21969"/>
                  <a:pt x="10388" y="21963"/>
                </a:cubicBezTo>
                <a:cubicBezTo>
                  <a:pt x="8826" y="21693"/>
                  <a:pt x="7336" y="21055"/>
                  <a:pt x="6078" y="20112"/>
                </a:cubicBezTo>
                <a:cubicBezTo>
                  <a:pt x="5438" y="19642"/>
                  <a:pt x="4876" y="19097"/>
                  <a:pt x="4360" y="18490"/>
                </a:cubicBezTo>
                <a:cubicBezTo>
                  <a:pt x="3865" y="17881"/>
                  <a:pt x="3438" y="17208"/>
                  <a:pt x="3082" y="16493"/>
                </a:cubicBezTo>
                <a:cubicBezTo>
                  <a:pt x="3086" y="16438"/>
                  <a:pt x="3113" y="16478"/>
                  <a:pt x="3137" y="16496"/>
                </a:cubicBezTo>
                <a:cubicBezTo>
                  <a:pt x="3185" y="16610"/>
                  <a:pt x="3221" y="16714"/>
                  <a:pt x="3277" y="16815"/>
                </a:cubicBezTo>
                <a:cubicBezTo>
                  <a:pt x="3334" y="16917"/>
                  <a:pt x="3404" y="17027"/>
                  <a:pt x="3461" y="17129"/>
                </a:cubicBezTo>
                <a:cubicBezTo>
                  <a:pt x="3503" y="17199"/>
                  <a:pt x="3503" y="17199"/>
                  <a:pt x="3503" y="17199"/>
                </a:cubicBezTo>
                <a:cubicBezTo>
                  <a:pt x="3530" y="17239"/>
                  <a:pt x="3530" y="17239"/>
                  <a:pt x="3530" y="17239"/>
                </a:cubicBezTo>
                <a:cubicBezTo>
                  <a:pt x="3557" y="17279"/>
                  <a:pt x="3557" y="17279"/>
                  <a:pt x="3557" y="17279"/>
                </a:cubicBezTo>
                <a:cubicBezTo>
                  <a:pt x="3596" y="17329"/>
                  <a:pt x="3614" y="17381"/>
                  <a:pt x="3653" y="17430"/>
                </a:cubicBezTo>
                <a:cubicBezTo>
                  <a:pt x="3692" y="17479"/>
                  <a:pt x="3710" y="17531"/>
                  <a:pt x="3749" y="17580"/>
                </a:cubicBezTo>
                <a:cubicBezTo>
                  <a:pt x="3767" y="17633"/>
                  <a:pt x="3806" y="17682"/>
                  <a:pt x="3824" y="17734"/>
                </a:cubicBezTo>
                <a:cubicBezTo>
                  <a:pt x="3870" y="17750"/>
                  <a:pt x="3885" y="17780"/>
                  <a:pt x="3924" y="17829"/>
                </a:cubicBezTo>
                <a:cubicBezTo>
                  <a:pt x="3927" y="17851"/>
                  <a:pt x="3909" y="17799"/>
                  <a:pt x="3875" y="17792"/>
                </a:cubicBezTo>
                <a:cubicBezTo>
                  <a:pt x="3917" y="17863"/>
                  <a:pt x="3999" y="17907"/>
                  <a:pt x="4008" y="17971"/>
                </a:cubicBezTo>
                <a:cubicBezTo>
                  <a:pt x="4056" y="18008"/>
                  <a:pt x="4026" y="17946"/>
                  <a:pt x="4075" y="17984"/>
                </a:cubicBezTo>
                <a:cubicBezTo>
                  <a:pt x="4098" y="18079"/>
                  <a:pt x="4180" y="18198"/>
                  <a:pt x="4258" y="18297"/>
                </a:cubicBezTo>
                <a:cubicBezTo>
                  <a:pt x="4309" y="18355"/>
                  <a:pt x="4348" y="18405"/>
                  <a:pt x="4400" y="18463"/>
                </a:cubicBezTo>
                <a:cubicBezTo>
                  <a:pt x="4439" y="18512"/>
                  <a:pt x="4500" y="18559"/>
                  <a:pt x="4548" y="18596"/>
                </a:cubicBezTo>
                <a:cubicBezTo>
                  <a:pt x="4614" y="18685"/>
                  <a:pt x="4669" y="18765"/>
                  <a:pt x="4735" y="18854"/>
                </a:cubicBezTo>
                <a:cubicBezTo>
                  <a:pt x="4810" y="18931"/>
                  <a:pt x="4886" y="19008"/>
                  <a:pt x="4971" y="19073"/>
                </a:cubicBezTo>
                <a:cubicBezTo>
                  <a:pt x="4983" y="19082"/>
                  <a:pt x="4986" y="19104"/>
                  <a:pt x="4974" y="19094"/>
                </a:cubicBezTo>
                <a:cubicBezTo>
                  <a:pt x="5010" y="19122"/>
                  <a:pt x="5034" y="19141"/>
                  <a:pt x="5061" y="19181"/>
                </a:cubicBezTo>
                <a:cubicBezTo>
                  <a:pt x="5098" y="19209"/>
                  <a:pt x="5134" y="19236"/>
                  <a:pt x="5161" y="19276"/>
                </a:cubicBezTo>
                <a:cubicBezTo>
                  <a:pt x="5234" y="19332"/>
                  <a:pt x="5309" y="19409"/>
                  <a:pt x="5373" y="19477"/>
                </a:cubicBezTo>
                <a:cubicBezTo>
                  <a:pt x="5446" y="19532"/>
                  <a:pt x="5497" y="19591"/>
                  <a:pt x="5558" y="19637"/>
                </a:cubicBezTo>
                <a:cubicBezTo>
                  <a:pt x="5630" y="19693"/>
                  <a:pt x="5679" y="19730"/>
                  <a:pt x="5737" y="19755"/>
                </a:cubicBezTo>
                <a:cubicBezTo>
                  <a:pt x="5764" y="19795"/>
                  <a:pt x="5718" y="19779"/>
                  <a:pt x="5767" y="19816"/>
                </a:cubicBezTo>
                <a:cubicBezTo>
                  <a:pt x="5791" y="19835"/>
                  <a:pt x="5764" y="19795"/>
                  <a:pt x="5761" y="19773"/>
                </a:cubicBezTo>
                <a:cubicBezTo>
                  <a:pt x="5776" y="19804"/>
                  <a:pt x="5800" y="19823"/>
                  <a:pt x="5812" y="19832"/>
                </a:cubicBezTo>
                <a:cubicBezTo>
                  <a:pt x="5836" y="19850"/>
                  <a:pt x="5861" y="19869"/>
                  <a:pt x="5873" y="19878"/>
                </a:cubicBezTo>
                <a:cubicBezTo>
                  <a:pt x="5900" y="19918"/>
                  <a:pt x="5948" y="19955"/>
                  <a:pt x="5985" y="19983"/>
                </a:cubicBezTo>
                <a:cubicBezTo>
                  <a:pt x="6058" y="20039"/>
                  <a:pt x="6130" y="20094"/>
                  <a:pt x="6224" y="20147"/>
                </a:cubicBezTo>
                <a:cubicBezTo>
                  <a:pt x="6297" y="20203"/>
                  <a:pt x="6379" y="20246"/>
                  <a:pt x="6464" y="20311"/>
                </a:cubicBezTo>
                <a:cubicBezTo>
                  <a:pt x="6500" y="20339"/>
                  <a:pt x="6537" y="20367"/>
                  <a:pt x="6573" y="20394"/>
                </a:cubicBezTo>
                <a:cubicBezTo>
                  <a:pt x="6622" y="20431"/>
                  <a:pt x="6658" y="20459"/>
                  <a:pt x="6706" y="20496"/>
                </a:cubicBezTo>
                <a:cubicBezTo>
                  <a:pt x="6759" y="20478"/>
                  <a:pt x="6919" y="20620"/>
                  <a:pt x="7004" y="20685"/>
                </a:cubicBezTo>
                <a:cubicBezTo>
                  <a:pt x="7156" y="20763"/>
                  <a:pt x="7290" y="20788"/>
                  <a:pt x="7332" y="20859"/>
                </a:cubicBezTo>
                <a:cubicBezTo>
                  <a:pt x="7411" y="20881"/>
                  <a:pt x="7481" y="20915"/>
                  <a:pt x="7539" y="20940"/>
                </a:cubicBezTo>
                <a:cubicBezTo>
                  <a:pt x="7609" y="20974"/>
                  <a:pt x="7669" y="21021"/>
                  <a:pt x="7730" y="21067"/>
                </a:cubicBezTo>
                <a:cubicBezTo>
                  <a:pt x="7809" y="21089"/>
                  <a:pt x="7703" y="21027"/>
                  <a:pt x="7782" y="21049"/>
                </a:cubicBezTo>
                <a:cubicBezTo>
                  <a:pt x="7791" y="21037"/>
                  <a:pt x="7816" y="21056"/>
                  <a:pt x="7831" y="21086"/>
                </a:cubicBezTo>
                <a:cubicBezTo>
                  <a:pt x="7843" y="21095"/>
                  <a:pt x="7855" y="21105"/>
                  <a:pt x="7834" y="21108"/>
                </a:cubicBezTo>
                <a:cubicBezTo>
                  <a:pt x="7943" y="21115"/>
                  <a:pt x="8007" y="21182"/>
                  <a:pt x="8120" y="21211"/>
                </a:cubicBezTo>
                <a:cubicBezTo>
                  <a:pt x="8144" y="21229"/>
                  <a:pt x="8122" y="21232"/>
                  <a:pt x="8101" y="21235"/>
                </a:cubicBezTo>
                <a:cubicBezTo>
                  <a:pt x="8177" y="21236"/>
                  <a:pt x="8235" y="21261"/>
                  <a:pt x="8293" y="21286"/>
                </a:cubicBezTo>
                <a:cubicBezTo>
                  <a:pt x="8351" y="21311"/>
                  <a:pt x="8409" y="21335"/>
                  <a:pt x="8476" y="21348"/>
                </a:cubicBezTo>
                <a:cubicBezTo>
                  <a:pt x="8472" y="21403"/>
                  <a:pt x="8488" y="21357"/>
                  <a:pt x="8573" y="21422"/>
                </a:cubicBezTo>
                <a:cubicBezTo>
                  <a:pt x="8570" y="21401"/>
                  <a:pt x="8625" y="21404"/>
                  <a:pt x="8670" y="21420"/>
                </a:cubicBezTo>
                <a:cubicBezTo>
                  <a:pt x="8661" y="21432"/>
                  <a:pt x="8685" y="21451"/>
                  <a:pt x="8710" y="21469"/>
                </a:cubicBezTo>
                <a:cubicBezTo>
                  <a:pt x="8817" y="21455"/>
                  <a:pt x="8953" y="21578"/>
                  <a:pt x="9139" y="21586"/>
                </a:cubicBezTo>
                <a:cubicBezTo>
                  <a:pt x="9163" y="21604"/>
                  <a:pt x="9175" y="21614"/>
                  <a:pt x="9154" y="21617"/>
                </a:cubicBezTo>
                <a:cubicBezTo>
                  <a:pt x="9255" y="21636"/>
                  <a:pt x="9425" y="21689"/>
                  <a:pt x="9584" y="21733"/>
                </a:cubicBezTo>
                <a:cubicBezTo>
                  <a:pt x="9742" y="21777"/>
                  <a:pt x="9885" y="21791"/>
                  <a:pt x="9907" y="21788"/>
                </a:cubicBezTo>
                <a:cubicBezTo>
                  <a:pt x="9974" y="21801"/>
                  <a:pt x="10020" y="21816"/>
                  <a:pt x="10077" y="21841"/>
                </a:cubicBezTo>
                <a:cubicBezTo>
                  <a:pt x="10132" y="21845"/>
                  <a:pt x="10178" y="21860"/>
                  <a:pt x="10242" y="21852"/>
                </a:cubicBezTo>
                <a:cubicBezTo>
                  <a:pt x="10288" y="21867"/>
                  <a:pt x="10358" y="21901"/>
                  <a:pt x="10425" y="21914"/>
                </a:cubicBezTo>
                <a:cubicBezTo>
                  <a:pt x="10458" y="21921"/>
                  <a:pt x="10480" y="21918"/>
                  <a:pt x="10513" y="21924"/>
                </a:cubicBezTo>
                <a:cubicBezTo>
                  <a:pt x="10526" y="21933"/>
                  <a:pt x="10547" y="21931"/>
                  <a:pt x="10568" y="21928"/>
                </a:cubicBezTo>
                <a:cubicBezTo>
                  <a:pt x="10657" y="21938"/>
                  <a:pt x="10745" y="21947"/>
                  <a:pt x="10825" y="21969"/>
                </a:cubicBezTo>
                <a:cubicBezTo>
                  <a:pt x="10913" y="21979"/>
                  <a:pt x="10989" y="21980"/>
                  <a:pt x="11078" y="21990"/>
                </a:cubicBezTo>
                <a:cubicBezTo>
                  <a:pt x="11166" y="22000"/>
                  <a:pt x="11243" y="22000"/>
                  <a:pt x="11331" y="22010"/>
                </a:cubicBezTo>
                <a:cubicBezTo>
                  <a:pt x="11453" y="22026"/>
                  <a:pt x="11453" y="22026"/>
                  <a:pt x="11453" y="22026"/>
                </a:cubicBezTo>
                <a:cubicBezTo>
                  <a:pt x="11585" y="22031"/>
                  <a:pt x="11585" y="22031"/>
                  <a:pt x="11585" y="22031"/>
                </a:cubicBezTo>
                <a:cubicBezTo>
                  <a:pt x="11749" y="22041"/>
                  <a:pt x="11924" y="22039"/>
                  <a:pt x="12098" y="22038"/>
                </a:cubicBezTo>
                <a:cubicBezTo>
                  <a:pt x="12174" y="22038"/>
                  <a:pt x="12272" y="22036"/>
                  <a:pt x="12348" y="22037"/>
                </a:cubicBezTo>
                <a:cubicBezTo>
                  <a:pt x="12403" y="22040"/>
                  <a:pt x="12446" y="22035"/>
                  <a:pt x="12489" y="22029"/>
                </a:cubicBezTo>
                <a:cubicBezTo>
                  <a:pt x="12535" y="22044"/>
                  <a:pt x="12577" y="22039"/>
                  <a:pt x="12620" y="22033"/>
                </a:cubicBezTo>
                <a:cubicBezTo>
                  <a:pt x="12663" y="22027"/>
                  <a:pt x="12639" y="22009"/>
                  <a:pt x="12660" y="22006"/>
                </a:cubicBezTo>
                <a:cubicBezTo>
                  <a:pt x="12727" y="22018"/>
                  <a:pt x="12737" y="22006"/>
                  <a:pt x="12828" y="22038"/>
                </a:cubicBezTo>
                <a:cubicBezTo>
                  <a:pt x="12880" y="22020"/>
                  <a:pt x="12923" y="22014"/>
                  <a:pt x="12987" y="22005"/>
                </a:cubicBezTo>
                <a:cubicBezTo>
                  <a:pt x="13030" y="21999"/>
                  <a:pt x="13094" y="21991"/>
                  <a:pt x="13137" y="21985"/>
                </a:cubicBezTo>
                <a:cubicBezTo>
                  <a:pt x="13201" y="21976"/>
                  <a:pt x="13256" y="21980"/>
                  <a:pt x="13320" y="21971"/>
                </a:cubicBezTo>
                <a:cubicBezTo>
                  <a:pt x="13363" y="21965"/>
                  <a:pt x="13428" y="21957"/>
                  <a:pt x="13492" y="21948"/>
                </a:cubicBezTo>
                <a:cubicBezTo>
                  <a:pt x="13599" y="21934"/>
                  <a:pt x="13727" y="21916"/>
                  <a:pt x="13844" y="21890"/>
                </a:cubicBezTo>
                <a:cubicBezTo>
                  <a:pt x="13960" y="21863"/>
                  <a:pt x="14076" y="21837"/>
                  <a:pt x="14181" y="21801"/>
                </a:cubicBezTo>
                <a:cubicBezTo>
                  <a:pt x="14224" y="21795"/>
                  <a:pt x="14205" y="21819"/>
                  <a:pt x="14248" y="21814"/>
                </a:cubicBezTo>
                <a:cubicBezTo>
                  <a:pt x="14291" y="21808"/>
                  <a:pt x="14333" y="21802"/>
                  <a:pt x="14373" y="21775"/>
                </a:cubicBezTo>
                <a:cubicBezTo>
                  <a:pt x="14490" y="21748"/>
                  <a:pt x="14490" y="21748"/>
                  <a:pt x="14490" y="21748"/>
                </a:cubicBezTo>
                <a:cubicBezTo>
                  <a:pt x="14585" y="21725"/>
                  <a:pt x="14668" y="21692"/>
                  <a:pt x="14753" y="21680"/>
                </a:cubicBezTo>
                <a:cubicBezTo>
                  <a:pt x="14741" y="21671"/>
                  <a:pt x="14693" y="21634"/>
                  <a:pt x="14846" y="21559"/>
                </a:cubicBezTo>
                <a:cubicBezTo>
                  <a:pt x="14892" y="21574"/>
                  <a:pt x="14852" y="21602"/>
                  <a:pt x="14959" y="21587"/>
                </a:cubicBezTo>
                <a:cubicBezTo>
                  <a:pt x="14992" y="21593"/>
                  <a:pt x="14870" y="21654"/>
                  <a:pt x="14845" y="21635"/>
                </a:cubicBezTo>
                <a:cubicBezTo>
                  <a:pt x="14787" y="21687"/>
                  <a:pt x="14967" y="21651"/>
                  <a:pt x="14952" y="21621"/>
                </a:cubicBezTo>
                <a:cubicBezTo>
                  <a:pt x="14995" y="21615"/>
                  <a:pt x="15060" y="21606"/>
                  <a:pt x="15121" y="21576"/>
                </a:cubicBezTo>
                <a:cubicBezTo>
                  <a:pt x="15185" y="21568"/>
                  <a:pt x="15237" y="21550"/>
                  <a:pt x="15289" y="21532"/>
                </a:cubicBezTo>
                <a:cubicBezTo>
                  <a:pt x="15403" y="21484"/>
                  <a:pt x="15504" y="21426"/>
                  <a:pt x="15624" y="21421"/>
                </a:cubicBezTo>
                <a:cubicBezTo>
                  <a:pt x="15670" y="21360"/>
                  <a:pt x="15805" y="21310"/>
                  <a:pt x="15924" y="21304"/>
                </a:cubicBezTo>
                <a:cubicBezTo>
                  <a:pt x="15955" y="21289"/>
                  <a:pt x="15943" y="21280"/>
                  <a:pt x="15921" y="21283"/>
                </a:cubicBezTo>
                <a:cubicBezTo>
                  <a:pt x="15973" y="21265"/>
                  <a:pt x="16013" y="21238"/>
                  <a:pt x="16056" y="21232"/>
                </a:cubicBezTo>
                <a:cubicBezTo>
                  <a:pt x="16139" y="21199"/>
                  <a:pt x="16139" y="21199"/>
                  <a:pt x="16139" y="21199"/>
                </a:cubicBezTo>
                <a:cubicBezTo>
                  <a:pt x="16161" y="21196"/>
                  <a:pt x="16191" y="21181"/>
                  <a:pt x="16201" y="21169"/>
                </a:cubicBezTo>
                <a:cubicBezTo>
                  <a:pt x="16314" y="21121"/>
                  <a:pt x="16406" y="21076"/>
                  <a:pt x="16510" y="21040"/>
                </a:cubicBezTo>
                <a:cubicBezTo>
                  <a:pt x="16520" y="21028"/>
                  <a:pt x="16486" y="21022"/>
                  <a:pt x="16517" y="21007"/>
                </a:cubicBezTo>
                <a:cubicBezTo>
                  <a:pt x="16578" y="20977"/>
                  <a:pt x="16649" y="20934"/>
                  <a:pt x="16732" y="20901"/>
                </a:cubicBezTo>
                <a:cubicBezTo>
                  <a:pt x="16803" y="20859"/>
                  <a:pt x="16883" y="20805"/>
                  <a:pt x="16965" y="20772"/>
                </a:cubicBezTo>
                <a:cubicBezTo>
                  <a:pt x="17036" y="20730"/>
                  <a:pt x="17107" y="20687"/>
                  <a:pt x="17168" y="20657"/>
                </a:cubicBezTo>
                <a:cubicBezTo>
                  <a:pt x="17239" y="20615"/>
                  <a:pt x="17300" y="20585"/>
                  <a:pt x="17352" y="20567"/>
                </a:cubicBezTo>
                <a:cubicBezTo>
                  <a:pt x="17362" y="20555"/>
                  <a:pt x="17340" y="20558"/>
                  <a:pt x="17340" y="20558"/>
                </a:cubicBezTo>
                <a:cubicBezTo>
                  <a:pt x="17482" y="20473"/>
                  <a:pt x="17611" y="20380"/>
                  <a:pt x="17762" y="20283"/>
                </a:cubicBezTo>
                <a:cubicBezTo>
                  <a:pt x="17903" y="20199"/>
                  <a:pt x="18042" y="20093"/>
                  <a:pt x="18183" y="20008"/>
                </a:cubicBezTo>
                <a:cubicBezTo>
                  <a:pt x="18220" y="19960"/>
                  <a:pt x="18282" y="19929"/>
                  <a:pt x="18340" y="19878"/>
                </a:cubicBezTo>
                <a:cubicBezTo>
                  <a:pt x="18399" y="19827"/>
                  <a:pt x="18457" y="19775"/>
                  <a:pt x="18525" y="19711"/>
                </a:cubicBezTo>
                <a:cubicBezTo>
                  <a:pt x="18584" y="19660"/>
                  <a:pt x="18655" y="19618"/>
                  <a:pt x="18723" y="19554"/>
                </a:cubicBezTo>
                <a:cubicBezTo>
                  <a:pt x="18781" y="19502"/>
                  <a:pt x="18840" y="19451"/>
                  <a:pt x="18898" y="19399"/>
                </a:cubicBezTo>
                <a:cubicBezTo>
                  <a:pt x="18945" y="19339"/>
                  <a:pt x="18874" y="19381"/>
                  <a:pt x="18920" y="19320"/>
                </a:cubicBezTo>
                <a:cubicBezTo>
                  <a:pt x="18930" y="19308"/>
                  <a:pt x="18948" y="19284"/>
                  <a:pt x="18970" y="19281"/>
                </a:cubicBezTo>
                <a:cubicBezTo>
                  <a:pt x="18975" y="19324"/>
                  <a:pt x="19015" y="19297"/>
                  <a:pt x="19074" y="19245"/>
                </a:cubicBezTo>
                <a:cubicBezTo>
                  <a:pt x="19142" y="19181"/>
                  <a:pt x="19198" y="19108"/>
                  <a:pt x="19247" y="19069"/>
                </a:cubicBezTo>
                <a:cubicBezTo>
                  <a:pt x="19241" y="19026"/>
                  <a:pt x="19179" y="19133"/>
                  <a:pt x="19158" y="19136"/>
                </a:cubicBezTo>
                <a:cubicBezTo>
                  <a:pt x="19115" y="19141"/>
                  <a:pt x="19192" y="19066"/>
                  <a:pt x="19211" y="19041"/>
                </a:cubicBezTo>
                <a:cubicBezTo>
                  <a:pt x="19284" y="19020"/>
                  <a:pt x="19352" y="18957"/>
                  <a:pt x="19429" y="18881"/>
                </a:cubicBezTo>
                <a:cubicBezTo>
                  <a:pt x="19497" y="18817"/>
                  <a:pt x="19562" y="18732"/>
                  <a:pt x="19630" y="18669"/>
                </a:cubicBezTo>
                <a:cubicBezTo>
                  <a:pt x="19676" y="18608"/>
                  <a:pt x="19606" y="18650"/>
                  <a:pt x="19652" y="18589"/>
                </a:cubicBezTo>
                <a:cubicBezTo>
                  <a:pt x="19661" y="18577"/>
                  <a:pt x="19692" y="18562"/>
                  <a:pt x="19689" y="18541"/>
                </a:cubicBezTo>
                <a:cubicBezTo>
                  <a:pt x="19720" y="18526"/>
                  <a:pt x="19683" y="18574"/>
                  <a:pt x="19676" y="18608"/>
                </a:cubicBezTo>
                <a:cubicBezTo>
                  <a:pt x="19726" y="18569"/>
                  <a:pt x="19775" y="18529"/>
                  <a:pt x="19788" y="18462"/>
                </a:cubicBezTo>
                <a:cubicBezTo>
                  <a:pt x="19776" y="18453"/>
                  <a:pt x="19726" y="18492"/>
                  <a:pt x="19764" y="18444"/>
                </a:cubicBezTo>
                <a:cubicBezTo>
                  <a:pt x="19733" y="18459"/>
                  <a:pt x="19717" y="18504"/>
                  <a:pt x="19686" y="18519"/>
                </a:cubicBezTo>
                <a:cubicBezTo>
                  <a:pt x="19693" y="18486"/>
                  <a:pt x="19712" y="18461"/>
                  <a:pt x="19730" y="18437"/>
                </a:cubicBezTo>
                <a:cubicBezTo>
                  <a:pt x="19749" y="18413"/>
                  <a:pt x="19767" y="18389"/>
                  <a:pt x="19774" y="18355"/>
                </a:cubicBezTo>
                <a:cubicBezTo>
                  <a:pt x="19847" y="18334"/>
                  <a:pt x="19872" y="18276"/>
                  <a:pt x="19909" y="18228"/>
                </a:cubicBezTo>
                <a:cubicBezTo>
                  <a:pt x="19943" y="18234"/>
                  <a:pt x="19835" y="18325"/>
                  <a:pt x="19819" y="18371"/>
                </a:cubicBezTo>
                <a:cubicBezTo>
                  <a:pt x="19930" y="18301"/>
                  <a:pt x="19804" y="18416"/>
                  <a:pt x="19788" y="18462"/>
                </a:cubicBezTo>
                <a:cubicBezTo>
                  <a:pt x="19926" y="18356"/>
                  <a:pt x="19881" y="18341"/>
                  <a:pt x="20017" y="18213"/>
                </a:cubicBezTo>
                <a:cubicBezTo>
                  <a:pt x="20035" y="18189"/>
                  <a:pt x="19967" y="18253"/>
                  <a:pt x="19964" y="18231"/>
                </a:cubicBezTo>
                <a:cubicBezTo>
                  <a:pt x="19971" y="18198"/>
                  <a:pt x="19992" y="18195"/>
                  <a:pt x="20002" y="18183"/>
                </a:cubicBezTo>
                <a:cubicBezTo>
                  <a:pt x="20008" y="18149"/>
                  <a:pt x="19999" y="18161"/>
                  <a:pt x="19971" y="18198"/>
                </a:cubicBezTo>
                <a:cubicBezTo>
                  <a:pt x="20002" y="18106"/>
                  <a:pt x="20058" y="18033"/>
                  <a:pt x="20099" y="17930"/>
                </a:cubicBezTo>
                <a:cubicBezTo>
                  <a:pt x="20127" y="17893"/>
                  <a:pt x="20155" y="17857"/>
                  <a:pt x="20160" y="17900"/>
                </a:cubicBezTo>
                <a:cubicBezTo>
                  <a:pt x="20216" y="17827"/>
                  <a:pt x="20214" y="17729"/>
                  <a:pt x="20282" y="17665"/>
                </a:cubicBezTo>
                <a:cubicBezTo>
                  <a:pt x="20303" y="17662"/>
                  <a:pt x="20294" y="17674"/>
                  <a:pt x="20288" y="17708"/>
                </a:cubicBezTo>
                <a:cubicBezTo>
                  <a:pt x="20278" y="17720"/>
                  <a:pt x="20272" y="17754"/>
                  <a:pt x="20263" y="17766"/>
                </a:cubicBezTo>
                <a:cubicBezTo>
                  <a:pt x="20312" y="17726"/>
                  <a:pt x="20325" y="17659"/>
                  <a:pt x="20303" y="17662"/>
                </a:cubicBezTo>
                <a:cubicBezTo>
                  <a:pt x="20307" y="17607"/>
                  <a:pt x="20381" y="17586"/>
                  <a:pt x="20393" y="17519"/>
                </a:cubicBezTo>
                <a:cubicBezTo>
                  <a:pt x="20415" y="17516"/>
                  <a:pt x="20390" y="17574"/>
                  <a:pt x="20448" y="17523"/>
                </a:cubicBezTo>
                <a:cubicBezTo>
                  <a:pt x="20452" y="17468"/>
                  <a:pt x="20484" y="17376"/>
                  <a:pt x="20530" y="17316"/>
                </a:cubicBezTo>
                <a:cubicBezTo>
                  <a:pt x="20574" y="17233"/>
                  <a:pt x="20620" y="17173"/>
                  <a:pt x="20644" y="17191"/>
                </a:cubicBezTo>
                <a:cubicBezTo>
                  <a:pt x="20679" y="17121"/>
                  <a:pt x="20725" y="17060"/>
                  <a:pt x="20745" y="16960"/>
                </a:cubicBezTo>
                <a:cubicBezTo>
                  <a:pt x="20837" y="16914"/>
                  <a:pt x="20857" y="16737"/>
                  <a:pt x="20921" y="16729"/>
                </a:cubicBezTo>
                <a:cubicBezTo>
                  <a:pt x="20913" y="16664"/>
                  <a:pt x="20956" y="16582"/>
                  <a:pt x="21012" y="16509"/>
                </a:cubicBezTo>
                <a:cubicBezTo>
                  <a:pt x="21040" y="16473"/>
                  <a:pt x="21068" y="16436"/>
                  <a:pt x="21083" y="16391"/>
                </a:cubicBezTo>
                <a:cubicBezTo>
                  <a:pt x="21099" y="16345"/>
                  <a:pt x="21127" y="16308"/>
                  <a:pt x="21131" y="16253"/>
                </a:cubicBezTo>
                <a:cubicBezTo>
                  <a:pt x="21165" y="16183"/>
                  <a:pt x="21199" y="16113"/>
                  <a:pt x="21234" y="16043"/>
                </a:cubicBezTo>
                <a:cubicBezTo>
                  <a:pt x="21268" y="15973"/>
                  <a:pt x="21290" y="15894"/>
                  <a:pt x="21337" y="15833"/>
                </a:cubicBezTo>
                <a:cubicBezTo>
                  <a:pt x="21365" y="15797"/>
                  <a:pt x="21305" y="15925"/>
                  <a:pt x="21349" y="15843"/>
                </a:cubicBezTo>
                <a:cubicBezTo>
                  <a:pt x="21401" y="15574"/>
                  <a:pt x="21549" y="15380"/>
                  <a:pt x="21613" y="15120"/>
                </a:cubicBezTo>
                <a:cubicBezTo>
                  <a:pt x="21585" y="15157"/>
                  <a:pt x="21588" y="15178"/>
                  <a:pt x="21560" y="15215"/>
                </a:cubicBezTo>
                <a:cubicBezTo>
                  <a:pt x="21539" y="15217"/>
                  <a:pt x="21554" y="15172"/>
                  <a:pt x="21536" y="15196"/>
                </a:cubicBezTo>
                <a:cubicBezTo>
                  <a:pt x="21542" y="15162"/>
                  <a:pt x="21561" y="15138"/>
                  <a:pt x="21570" y="15126"/>
                </a:cubicBezTo>
                <a:cubicBezTo>
                  <a:pt x="21614" y="15044"/>
                  <a:pt x="21614" y="15044"/>
                  <a:pt x="21614" y="15044"/>
                </a:cubicBezTo>
                <a:cubicBezTo>
                  <a:pt x="21630" y="14998"/>
                  <a:pt x="21655" y="14940"/>
                  <a:pt x="21680" y="14882"/>
                </a:cubicBezTo>
                <a:cubicBezTo>
                  <a:pt x="21665" y="14852"/>
                  <a:pt x="21652" y="14919"/>
                  <a:pt x="21642" y="14931"/>
                </a:cubicBezTo>
                <a:cubicBezTo>
                  <a:pt x="21602" y="14958"/>
                  <a:pt x="21665" y="14852"/>
                  <a:pt x="21638" y="14812"/>
                </a:cubicBezTo>
                <a:cubicBezTo>
                  <a:pt x="21659" y="14809"/>
                  <a:pt x="21668" y="14797"/>
                  <a:pt x="21684" y="14751"/>
                </a:cubicBezTo>
                <a:cubicBezTo>
                  <a:pt x="21691" y="14717"/>
                  <a:pt x="21676" y="14687"/>
                  <a:pt x="21682" y="14653"/>
                </a:cubicBezTo>
                <a:cubicBezTo>
                  <a:pt x="21688" y="14619"/>
                  <a:pt x="21716" y="14583"/>
                  <a:pt x="21723" y="14549"/>
                </a:cubicBezTo>
                <a:cubicBezTo>
                  <a:pt x="21754" y="14458"/>
                  <a:pt x="21789" y="14388"/>
                  <a:pt x="21777" y="14302"/>
                </a:cubicBezTo>
                <a:cubicBezTo>
                  <a:pt x="21812" y="14232"/>
                  <a:pt x="21824" y="14241"/>
                  <a:pt x="21823" y="14318"/>
                </a:cubicBezTo>
                <a:cubicBezTo>
                  <a:pt x="21860" y="14269"/>
                  <a:pt x="21855" y="14226"/>
                  <a:pt x="21880" y="14169"/>
                </a:cubicBezTo>
                <a:cubicBezTo>
                  <a:pt x="21877" y="14147"/>
                  <a:pt x="21852" y="14205"/>
                  <a:pt x="21842" y="14217"/>
                </a:cubicBezTo>
                <a:cubicBezTo>
                  <a:pt x="21812" y="14156"/>
                  <a:pt x="21828" y="14110"/>
                  <a:pt x="21844" y="14064"/>
                </a:cubicBezTo>
                <a:cubicBezTo>
                  <a:pt x="21863" y="14040"/>
                  <a:pt x="21865" y="14061"/>
                  <a:pt x="21871" y="14104"/>
                </a:cubicBezTo>
                <a:cubicBezTo>
                  <a:pt x="21875" y="13973"/>
                  <a:pt x="21913" y="13848"/>
                  <a:pt x="21939" y="13714"/>
                </a:cubicBezTo>
                <a:cubicBezTo>
                  <a:pt x="21949" y="13701"/>
                  <a:pt x="21957" y="13766"/>
                  <a:pt x="21979" y="13686"/>
                </a:cubicBezTo>
                <a:cubicBezTo>
                  <a:pt x="21925" y="13606"/>
                  <a:pt x="22036" y="13210"/>
                  <a:pt x="22007" y="13072"/>
                </a:cubicBezTo>
                <a:cubicBezTo>
                  <a:pt x="22047" y="13045"/>
                  <a:pt x="22058" y="12880"/>
                  <a:pt x="22075" y="13008"/>
                </a:cubicBezTo>
                <a:cubicBezTo>
                  <a:pt x="22085" y="12920"/>
                  <a:pt x="22064" y="12923"/>
                  <a:pt x="22039" y="12904"/>
                </a:cubicBezTo>
                <a:cubicBezTo>
                  <a:pt x="22046" y="12871"/>
                  <a:pt x="22064" y="12846"/>
                  <a:pt x="22083" y="12822"/>
                </a:cubicBezTo>
                <a:cubicBezTo>
                  <a:pt x="22080" y="12801"/>
                  <a:pt x="22089" y="12788"/>
                  <a:pt x="22099" y="12776"/>
                </a:cubicBezTo>
                <a:cubicBezTo>
                  <a:pt x="22096" y="12755"/>
                  <a:pt x="22093" y="12733"/>
                  <a:pt x="22100" y="12700"/>
                </a:cubicBezTo>
                <a:cubicBezTo>
                  <a:pt x="22072" y="12736"/>
                  <a:pt x="22099" y="12776"/>
                  <a:pt x="22071" y="12813"/>
                </a:cubicBezTo>
                <a:cubicBezTo>
                  <a:pt x="22068" y="12791"/>
                  <a:pt x="22056" y="12782"/>
                  <a:pt x="22056" y="12782"/>
                </a:cubicBezTo>
                <a:cubicBezTo>
                  <a:pt x="22066" y="12693"/>
                  <a:pt x="22076" y="12605"/>
                  <a:pt x="22086" y="12516"/>
                </a:cubicBezTo>
                <a:cubicBezTo>
                  <a:pt x="22090" y="12461"/>
                  <a:pt x="22093" y="12406"/>
                  <a:pt x="22088" y="12363"/>
                </a:cubicBezTo>
                <a:cubicBezTo>
                  <a:pt x="22085" y="12342"/>
                  <a:pt x="22082" y="12321"/>
                  <a:pt x="22089" y="12287"/>
                </a:cubicBezTo>
                <a:cubicBezTo>
                  <a:pt x="22086" y="12266"/>
                  <a:pt x="22083" y="12244"/>
                  <a:pt x="22068" y="12214"/>
                </a:cubicBezTo>
                <a:cubicBezTo>
                  <a:pt x="22114" y="12229"/>
                  <a:pt x="22102" y="12220"/>
                  <a:pt x="22136" y="12150"/>
                </a:cubicBezTo>
                <a:cubicBezTo>
                  <a:pt x="22118" y="12098"/>
                  <a:pt x="22105" y="12165"/>
                  <a:pt x="22077" y="12201"/>
                </a:cubicBezTo>
                <a:cubicBezTo>
                  <a:pt x="22030" y="12088"/>
                  <a:pt x="22116" y="12000"/>
                  <a:pt x="22059" y="11899"/>
                </a:cubicBezTo>
                <a:cubicBezTo>
                  <a:pt x="22088" y="11786"/>
                  <a:pt x="22120" y="11945"/>
                  <a:pt x="22133" y="11878"/>
                </a:cubicBezTo>
                <a:cubicBezTo>
                  <a:pt x="22112" y="11804"/>
                  <a:pt x="22084" y="11841"/>
                  <a:pt x="22060" y="11822"/>
                </a:cubicBezTo>
                <a:cubicBezTo>
                  <a:pt x="22039" y="11749"/>
                  <a:pt x="22082" y="11743"/>
                  <a:pt x="22076" y="11700"/>
                </a:cubicBezTo>
                <a:cubicBezTo>
                  <a:pt x="22086" y="11688"/>
                  <a:pt x="22103" y="11740"/>
                  <a:pt x="22106" y="11761"/>
                </a:cubicBezTo>
                <a:cubicBezTo>
                  <a:pt x="22119" y="11694"/>
                  <a:pt x="22084" y="11590"/>
                  <a:pt x="22068" y="11636"/>
                </a:cubicBezTo>
                <a:cubicBezTo>
                  <a:pt x="22103" y="11489"/>
                  <a:pt x="22072" y="11504"/>
                  <a:pt x="22113" y="11401"/>
                </a:cubicBezTo>
                <a:cubicBezTo>
                  <a:pt x="22075" y="11275"/>
                  <a:pt x="22084" y="11263"/>
                  <a:pt x="22088" y="11132"/>
                </a:cubicBezTo>
                <a:cubicBezTo>
                  <a:pt x="22076" y="11122"/>
                  <a:pt x="22063" y="11189"/>
                  <a:pt x="22040" y="11094"/>
                </a:cubicBezTo>
                <a:cubicBezTo>
                  <a:pt x="22008" y="11186"/>
                  <a:pt x="22008" y="11186"/>
                  <a:pt x="22008" y="11186"/>
                </a:cubicBezTo>
                <a:cubicBezTo>
                  <a:pt x="22017" y="11250"/>
                  <a:pt x="22057" y="11223"/>
                  <a:pt x="22023" y="11293"/>
                </a:cubicBezTo>
                <a:cubicBezTo>
                  <a:pt x="22040" y="11345"/>
                  <a:pt x="22038" y="11324"/>
                  <a:pt x="22047" y="11312"/>
                </a:cubicBezTo>
                <a:cubicBezTo>
                  <a:pt x="22052" y="11431"/>
                  <a:pt x="22088" y="11786"/>
                  <a:pt x="22024" y="11718"/>
                </a:cubicBezTo>
                <a:cubicBezTo>
                  <a:pt x="21996" y="11754"/>
                  <a:pt x="22045" y="11791"/>
                  <a:pt x="22051" y="11834"/>
                </a:cubicBezTo>
                <a:cubicBezTo>
                  <a:pt x="22026" y="11892"/>
                  <a:pt x="22008" y="11840"/>
                  <a:pt x="21987" y="11767"/>
                </a:cubicBezTo>
                <a:cubicBezTo>
                  <a:pt x="21993" y="11809"/>
                  <a:pt x="21985" y="11996"/>
                  <a:pt x="22019" y="11926"/>
                </a:cubicBezTo>
                <a:cubicBezTo>
                  <a:pt x="22030" y="12011"/>
                  <a:pt x="21996" y="12082"/>
                  <a:pt x="22041" y="12174"/>
                </a:cubicBezTo>
                <a:cubicBezTo>
                  <a:pt x="22013" y="12210"/>
                  <a:pt x="22008" y="12091"/>
                  <a:pt x="21990" y="12115"/>
                </a:cubicBezTo>
                <a:cubicBezTo>
                  <a:pt x="21971" y="12139"/>
                  <a:pt x="21979" y="12204"/>
                  <a:pt x="21976" y="12259"/>
                </a:cubicBezTo>
                <a:cubicBezTo>
                  <a:pt x="21994" y="12311"/>
                  <a:pt x="21987" y="12344"/>
                  <a:pt x="21951" y="12317"/>
                </a:cubicBezTo>
                <a:cubicBezTo>
                  <a:pt x="21935" y="12362"/>
                  <a:pt x="21971" y="12390"/>
                  <a:pt x="21978" y="12356"/>
                </a:cubicBezTo>
                <a:cubicBezTo>
                  <a:pt x="21977" y="12433"/>
                  <a:pt x="21973" y="12488"/>
                  <a:pt x="21951" y="12567"/>
                </a:cubicBezTo>
                <a:cubicBezTo>
                  <a:pt x="21963" y="12576"/>
                  <a:pt x="21973" y="12564"/>
                  <a:pt x="21976" y="12586"/>
                </a:cubicBezTo>
                <a:cubicBezTo>
                  <a:pt x="21981" y="12629"/>
                  <a:pt x="21965" y="12674"/>
                  <a:pt x="21971" y="12717"/>
                </a:cubicBezTo>
                <a:cubicBezTo>
                  <a:pt x="21971" y="12717"/>
                  <a:pt x="21959" y="12708"/>
                  <a:pt x="21947" y="12699"/>
                </a:cubicBezTo>
                <a:cubicBezTo>
                  <a:pt x="21958" y="12784"/>
                  <a:pt x="21957" y="12861"/>
                  <a:pt x="21947" y="12949"/>
                </a:cubicBezTo>
                <a:cubicBezTo>
                  <a:pt x="21946" y="13026"/>
                  <a:pt x="21924" y="13105"/>
                  <a:pt x="21923" y="13181"/>
                </a:cubicBezTo>
                <a:cubicBezTo>
                  <a:pt x="21896" y="13218"/>
                  <a:pt x="21927" y="13126"/>
                  <a:pt x="21903" y="13108"/>
                </a:cubicBezTo>
                <a:cubicBezTo>
                  <a:pt x="21866" y="13157"/>
                  <a:pt x="21896" y="13218"/>
                  <a:pt x="21858" y="13267"/>
                </a:cubicBezTo>
                <a:cubicBezTo>
                  <a:pt x="21859" y="13190"/>
                  <a:pt x="21860" y="13114"/>
                  <a:pt x="21894" y="13044"/>
                </a:cubicBezTo>
                <a:cubicBezTo>
                  <a:pt x="21879" y="13013"/>
                  <a:pt x="21892" y="12946"/>
                  <a:pt x="21893" y="12869"/>
                </a:cubicBezTo>
                <a:cubicBezTo>
                  <a:pt x="21900" y="12836"/>
                  <a:pt x="21906" y="12802"/>
                  <a:pt x="21912" y="12769"/>
                </a:cubicBezTo>
                <a:cubicBezTo>
                  <a:pt x="21919" y="12735"/>
                  <a:pt x="21913" y="12692"/>
                  <a:pt x="21910" y="12671"/>
                </a:cubicBezTo>
                <a:cubicBezTo>
                  <a:pt x="21904" y="12704"/>
                  <a:pt x="21907" y="12726"/>
                  <a:pt x="21900" y="12759"/>
                </a:cubicBezTo>
                <a:cubicBezTo>
                  <a:pt x="21894" y="12793"/>
                  <a:pt x="21897" y="12814"/>
                  <a:pt x="21890" y="12848"/>
                </a:cubicBezTo>
                <a:cubicBezTo>
                  <a:pt x="21887" y="12903"/>
                  <a:pt x="21874" y="12970"/>
                  <a:pt x="21870" y="13025"/>
                </a:cubicBezTo>
                <a:cubicBezTo>
                  <a:pt x="21851" y="13126"/>
                  <a:pt x="21843" y="13236"/>
                  <a:pt x="21824" y="13337"/>
                </a:cubicBezTo>
                <a:cubicBezTo>
                  <a:pt x="21842" y="13389"/>
                  <a:pt x="21849" y="13279"/>
                  <a:pt x="21858" y="13267"/>
                </a:cubicBezTo>
                <a:cubicBezTo>
                  <a:pt x="21875" y="13395"/>
                  <a:pt x="21796" y="13373"/>
                  <a:pt x="21813" y="13502"/>
                </a:cubicBezTo>
                <a:cubicBezTo>
                  <a:pt x="21820" y="13468"/>
                  <a:pt x="21826" y="13434"/>
                  <a:pt x="21833" y="13401"/>
                </a:cubicBezTo>
                <a:cubicBezTo>
                  <a:pt x="21862" y="13462"/>
                  <a:pt x="21822" y="13489"/>
                  <a:pt x="21840" y="13542"/>
                </a:cubicBezTo>
                <a:cubicBezTo>
                  <a:pt x="21815" y="13599"/>
                  <a:pt x="21810" y="13557"/>
                  <a:pt x="21816" y="13523"/>
                </a:cubicBezTo>
                <a:cubicBezTo>
                  <a:pt x="21810" y="13557"/>
                  <a:pt x="21803" y="13590"/>
                  <a:pt x="21785" y="13614"/>
                </a:cubicBezTo>
                <a:cubicBezTo>
                  <a:pt x="21833" y="13652"/>
                  <a:pt x="21744" y="13969"/>
                  <a:pt x="21709" y="14115"/>
                </a:cubicBezTo>
                <a:cubicBezTo>
                  <a:pt x="21669" y="14142"/>
                  <a:pt x="21731" y="14036"/>
                  <a:pt x="21716" y="14005"/>
                </a:cubicBezTo>
                <a:cubicBezTo>
                  <a:pt x="21713" y="14060"/>
                  <a:pt x="21700" y="14127"/>
                  <a:pt x="21687" y="14194"/>
                </a:cubicBezTo>
                <a:cubicBezTo>
                  <a:pt x="21662" y="14252"/>
                  <a:pt x="21658" y="14307"/>
                  <a:pt x="21645" y="14375"/>
                </a:cubicBezTo>
                <a:cubicBezTo>
                  <a:pt x="21607" y="14500"/>
                  <a:pt x="21569" y="14625"/>
                  <a:pt x="21531" y="14750"/>
                </a:cubicBezTo>
                <a:cubicBezTo>
                  <a:pt x="21510" y="14752"/>
                  <a:pt x="21514" y="14697"/>
                  <a:pt x="21511" y="14676"/>
                </a:cubicBezTo>
                <a:cubicBezTo>
                  <a:pt x="21464" y="14737"/>
                  <a:pt x="21485" y="14810"/>
                  <a:pt x="21506" y="14807"/>
                </a:cubicBezTo>
                <a:cubicBezTo>
                  <a:pt x="21478" y="14920"/>
                  <a:pt x="21473" y="14801"/>
                  <a:pt x="21432" y="14905"/>
                </a:cubicBezTo>
                <a:cubicBezTo>
                  <a:pt x="21413" y="15005"/>
                  <a:pt x="21478" y="14844"/>
                  <a:pt x="21475" y="14899"/>
                </a:cubicBezTo>
                <a:cubicBezTo>
                  <a:pt x="21468" y="14933"/>
                  <a:pt x="21453" y="14978"/>
                  <a:pt x="21446" y="15012"/>
                </a:cubicBezTo>
                <a:cubicBezTo>
                  <a:pt x="21440" y="15045"/>
                  <a:pt x="21424" y="15091"/>
                  <a:pt x="21417" y="15125"/>
                </a:cubicBezTo>
                <a:cubicBezTo>
                  <a:pt x="21395" y="15204"/>
                  <a:pt x="21373" y="15283"/>
                  <a:pt x="21327" y="15344"/>
                </a:cubicBezTo>
                <a:cubicBezTo>
                  <a:pt x="21347" y="15418"/>
                  <a:pt x="21310" y="15466"/>
                  <a:pt x="21291" y="15567"/>
                </a:cubicBezTo>
                <a:cubicBezTo>
                  <a:pt x="21244" y="15628"/>
                  <a:pt x="21248" y="15573"/>
                  <a:pt x="21211" y="15621"/>
                </a:cubicBezTo>
                <a:cubicBezTo>
                  <a:pt x="21194" y="15743"/>
                  <a:pt x="21153" y="15847"/>
                  <a:pt x="21103" y="15963"/>
                </a:cubicBezTo>
                <a:cubicBezTo>
                  <a:pt x="21072" y="15978"/>
                  <a:pt x="21123" y="15862"/>
                  <a:pt x="21129" y="15829"/>
                </a:cubicBezTo>
                <a:cubicBezTo>
                  <a:pt x="21110" y="15853"/>
                  <a:pt x="21085" y="15911"/>
                  <a:pt x="21070" y="15956"/>
                </a:cubicBezTo>
                <a:cubicBezTo>
                  <a:pt x="21045" y="16014"/>
                  <a:pt x="21041" y="16069"/>
                  <a:pt x="21028" y="16136"/>
                </a:cubicBezTo>
                <a:cubicBezTo>
                  <a:pt x="20991" y="16185"/>
                  <a:pt x="21001" y="16097"/>
                  <a:pt x="20976" y="16154"/>
                </a:cubicBezTo>
                <a:cubicBezTo>
                  <a:pt x="20967" y="16090"/>
                  <a:pt x="21014" y="16029"/>
                  <a:pt x="21002" y="16020"/>
                </a:cubicBezTo>
                <a:cubicBezTo>
                  <a:pt x="20940" y="16127"/>
                  <a:pt x="20908" y="16218"/>
                  <a:pt x="20877" y="16310"/>
                </a:cubicBezTo>
                <a:cubicBezTo>
                  <a:pt x="20867" y="16322"/>
                  <a:pt x="20861" y="16355"/>
                  <a:pt x="20852" y="16367"/>
                </a:cubicBezTo>
                <a:cubicBezTo>
                  <a:pt x="20845" y="16401"/>
                  <a:pt x="20836" y="16413"/>
                  <a:pt x="20829" y="16447"/>
                </a:cubicBezTo>
                <a:cubicBezTo>
                  <a:pt x="20814" y="16492"/>
                  <a:pt x="20798" y="16538"/>
                  <a:pt x="20782" y="16584"/>
                </a:cubicBezTo>
                <a:cubicBezTo>
                  <a:pt x="20717" y="16669"/>
                  <a:pt x="20783" y="16507"/>
                  <a:pt x="20724" y="16559"/>
                </a:cubicBezTo>
                <a:cubicBezTo>
                  <a:pt x="20656" y="16699"/>
                  <a:pt x="20656" y="16699"/>
                  <a:pt x="20656" y="16699"/>
                </a:cubicBezTo>
                <a:cubicBezTo>
                  <a:pt x="20640" y="16745"/>
                  <a:pt x="20612" y="16781"/>
                  <a:pt x="20596" y="16827"/>
                </a:cubicBezTo>
                <a:cubicBezTo>
                  <a:pt x="20531" y="16912"/>
                  <a:pt x="20488" y="16994"/>
                  <a:pt x="20410" y="17070"/>
                </a:cubicBezTo>
                <a:cubicBezTo>
                  <a:pt x="20407" y="17125"/>
                  <a:pt x="20388" y="17149"/>
                  <a:pt x="20360" y="17186"/>
                </a:cubicBezTo>
                <a:cubicBezTo>
                  <a:pt x="20342" y="17210"/>
                  <a:pt x="20323" y="17234"/>
                  <a:pt x="20305" y="17259"/>
                </a:cubicBezTo>
                <a:cubicBezTo>
                  <a:pt x="20298" y="17292"/>
                  <a:pt x="20335" y="17244"/>
                  <a:pt x="20310" y="17302"/>
                </a:cubicBezTo>
                <a:cubicBezTo>
                  <a:pt x="20252" y="17353"/>
                  <a:pt x="20189" y="17460"/>
                  <a:pt x="20136" y="17554"/>
                </a:cubicBezTo>
                <a:cubicBezTo>
                  <a:pt x="20121" y="17600"/>
                  <a:pt x="20093" y="17636"/>
                  <a:pt x="20074" y="17660"/>
                </a:cubicBezTo>
                <a:cubicBezTo>
                  <a:pt x="20046" y="17697"/>
                  <a:pt x="20025" y="17700"/>
                  <a:pt x="20004" y="17703"/>
                </a:cubicBezTo>
                <a:cubicBezTo>
                  <a:pt x="19976" y="17739"/>
                  <a:pt x="19929" y="17800"/>
                  <a:pt x="19892" y="17848"/>
                </a:cubicBezTo>
                <a:cubicBezTo>
                  <a:pt x="19855" y="17897"/>
                  <a:pt x="19830" y="17955"/>
                  <a:pt x="19771" y="18006"/>
                </a:cubicBezTo>
                <a:cubicBezTo>
                  <a:pt x="19697" y="18104"/>
                  <a:pt x="19610" y="18192"/>
                  <a:pt x="19579" y="18283"/>
                </a:cubicBezTo>
                <a:cubicBezTo>
                  <a:pt x="19558" y="18286"/>
                  <a:pt x="19539" y="18310"/>
                  <a:pt x="19508" y="18325"/>
                </a:cubicBezTo>
                <a:cubicBezTo>
                  <a:pt x="19490" y="18350"/>
                  <a:pt x="19471" y="18374"/>
                  <a:pt x="19452" y="18398"/>
                </a:cubicBezTo>
                <a:cubicBezTo>
                  <a:pt x="19415" y="18447"/>
                  <a:pt x="19375" y="18474"/>
                  <a:pt x="19314" y="18504"/>
                </a:cubicBezTo>
                <a:cubicBezTo>
                  <a:pt x="19292" y="18583"/>
                  <a:pt x="19221" y="18626"/>
                  <a:pt x="19189" y="18717"/>
                </a:cubicBezTo>
                <a:cubicBezTo>
                  <a:pt x="19140" y="18756"/>
                  <a:pt x="19156" y="18711"/>
                  <a:pt x="19116" y="18738"/>
                </a:cubicBezTo>
                <a:cubicBezTo>
                  <a:pt x="19039" y="18814"/>
                  <a:pt x="18962" y="18889"/>
                  <a:pt x="18884" y="18965"/>
                </a:cubicBezTo>
                <a:cubicBezTo>
                  <a:pt x="18857" y="19002"/>
                  <a:pt x="18819" y="19050"/>
                  <a:pt x="18779" y="19078"/>
                </a:cubicBezTo>
                <a:cubicBezTo>
                  <a:pt x="18662" y="19181"/>
                  <a:pt x="18662" y="19181"/>
                  <a:pt x="18662" y="19181"/>
                </a:cubicBezTo>
                <a:cubicBezTo>
                  <a:pt x="18536" y="19296"/>
                  <a:pt x="18536" y="19296"/>
                  <a:pt x="18536" y="19296"/>
                </a:cubicBezTo>
                <a:cubicBezTo>
                  <a:pt x="18526" y="19308"/>
                  <a:pt x="18508" y="19332"/>
                  <a:pt x="18477" y="19347"/>
                </a:cubicBezTo>
                <a:cubicBezTo>
                  <a:pt x="18419" y="19399"/>
                  <a:pt x="18419" y="19399"/>
                  <a:pt x="18419" y="19399"/>
                </a:cubicBezTo>
                <a:cubicBezTo>
                  <a:pt x="18329" y="19465"/>
                  <a:pt x="18249" y="19520"/>
                  <a:pt x="18160" y="19586"/>
                </a:cubicBezTo>
                <a:cubicBezTo>
                  <a:pt x="18163" y="19608"/>
                  <a:pt x="18135" y="19644"/>
                  <a:pt x="18194" y="19593"/>
                </a:cubicBezTo>
                <a:cubicBezTo>
                  <a:pt x="18126" y="19656"/>
                  <a:pt x="18055" y="19698"/>
                  <a:pt x="17975" y="19753"/>
                </a:cubicBezTo>
                <a:cubicBezTo>
                  <a:pt x="17904" y="19795"/>
                  <a:pt x="17824" y="19849"/>
                  <a:pt x="17766" y="19901"/>
                </a:cubicBezTo>
                <a:cubicBezTo>
                  <a:pt x="17704" y="19931"/>
                  <a:pt x="17704" y="19931"/>
                  <a:pt x="17704" y="19931"/>
                </a:cubicBezTo>
                <a:cubicBezTo>
                  <a:pt x="17655" y="19970"/>
                  <a:pt x="17655" y="19970"/>
                  <a:pt x="17655" y="19970"/>
                </a:cubicBezTo>
                <a:cubicBezTo>
                  <a:pt x="17615" y="19997"/>
                  <a:pt x="17575" y="20025"/>
                  <a:pt x="17544" y="20040"/>
                </a:cubicBezTo>
                <a:cubicBezTo>
                  <a:pt x="17476" y="20103"/>
                  <a:pt x="17396" y="20158"/>
                  <a:pt x="17338" y="20209"/>
                </a:cubicBezTo>
                <a:cubicBezTo>
                  <a:pt x="17270" y="20273"/>
                  <a:pt x="17172" y="20275"/>
                  <a:pt x="17101" y="20317"/>
                </a:cubicBezTo>
                <a:cubicBezTo>
                  <a:pt x="17092" y="20330"/>
                  <a:pt x="17135" y="20324"/>
                  <a:pt x="17104" y="20339"/>
                </a:cubicBezTo>
                <a:cubicBezTo>
                  <a:pt x="17064" y="20366"/>
                  <a:pt x="17012" y="20384"/>
                  <a:pt x="16951" y="20414"/>
                </a:cubicBezTo>
                <a:cubicBezTo>
                  <a:pt x="16920" y="20429"/>
                  <a:pt x="16892" y="20465"/>
                  <a:pt x="16861" y="20481"/>
                </a:cubicBezTo>
                <a:cubicBezTo>
                  <a:pt x="16831" y="20496"/>
                  <a:pt x="16800" y="20511"/>
                  <a:pt x="16760" y="20538"/>
                </a:cubicBezTo>
                <a:cubicBezTo>
                  <a:pt x="16729" y="20553"/>
                  <a:pt x="16696" y="20546"/>
                  <a:pt x="16653" y="20552"/>
                </a:cubicBezTo>
                <a:cubicBezTo>
                  <a:pt x="16573" y="20607"/>
                  <a:pt x="16493" y="20661"/>
                  <a:pt x="16422" y="20703"/>
                </a:cubicBezTo>
                <a:cubicBezTo>
                  <a:pt x="16330" y="20748"/>
                  <a:pt x="16247" y="20781"/>
                  <a:pt x="16177" y="20823"/>
                </a:cubicBezTo>
                <a:cubicBezTo>
                  <a:pt x="16002" y="20902"/>
                  <a:pt x="15824" y="20958"/>
                  <a:pt x="15658" y="21024"/>
                </a:cubicBezTo>
                <a:cubicBezTo>
                  <a:pt x="15649" y="21036"/>
                  <a:pt x="15658" y="21024"/>
                  <a:pt x="15640" y="21048"/>
                </a:cubicBezTo>
                <a:cubicBezTo>
                  <a:pt x="15045" y="21248"/>
                  <a:pt x="14441" y="21461"/>
                  <a:pt x="13811" y="21556"/>
                </a:cubicBezTo>
                <a:cubicBezTo>
                  <a:pt x="13789" y="21559"/>
                  <a:pt x="13780" y="21571"/>
                  <a:pt x="13758" y="21574"/>
                </a:cubicBezTo>
                <a:cubicBezTo>
                  <a:pt x="13737" y="21577"/>
                  <a:pt x="13716" y="21580"/>
                  <a:pt x="13685" y="21595"/>
                </a:cubicBezTo>
                <a:cubicBezTo>
                  <a:pt x="13621" y="21604"/>
                  <a:pt x="13556" y="21612"/>
                  <a:pt x="13471" y="21624"/>
                </a:cubicBezTo>
                <a:cubicBezTo>
                  <a:pt x="13437" y="21618"/>
                  <a:pt x="13394" y="21623"/>
                  <a:pt x="13364" y="21638"/>
                </a:cubicBezTo>
                <a:cubicBezTo>
                  <a:pt x="13342" y="21641"/>
                  <a:pt x="13321" y="21644"/>
                  <a:pt x="13299" y="21647"/>
                </a:cubicBezTo>
                <a:cubicBezTo>
                  <a:pt x="13278" y="21650"/>
                  <a:pt x="13257" y="21653"/>
                  <a:pt x="13244" y="21644"/>
                </a:cubicBezTo>
                <a:cubicBezTo>
                  <a:pt x="13159" y="21655"/>
                  <a:pt x="13082" y="21654"/>
                  <a:pt x="13006" y="21654"/>
                </a:cubicBezTo>
                <a:cubicBezTo>
                  <a:pt x="12933" y="21675"/>
                  <a:pt x="12868" y="21683"/>
                  <a:pt x="12804" y="21692"/>
                </a:cubicBezTo>
                <a:cubicBezTo>
                  <a:pt x="12740" y="21701"/>
                  <a:pt x="12685" y="21697"/>
                  <a:pt x="12639" y="21681"/>
                </a:cubicBezTo>
                <a:cubicBezTo>
                  <a:pt x="12608" y="21696"/>
                  <a:pt x="12587" y="21699"/>
                  <a:pt x="12556" y="21714"/>
                </a:cubicBezTo>
                <a:cubicBezTo>
                  <a:pt x="12520" y="21687"/>
                  <a:pt x="12468" y="21705"/>
                  <a:pt x="12404" y="21713"/>
                </a:cubicBezTo>
                <a:cubicBezTo>
                  <a:pt x="12327" y="21713"/>
                  <a:pt x="12263" y="21721"/>
                  <a:pt x="12205" y="21696"/>
                </a:cubicBezTo>
                <a:cubicBezTo>
                  <a:pt x="12120" y="21708"/>
                  <a:pt x="12043" y="21707"/>
                  <a:pt x="11958" y="21719"/>
                </a:cubicBezTo>
                <a:cubicBezTo>
                  <a:pt x="11869" y="21709"/>
                  <a:pt x="11771" y="21711"/>
                  <a:pt x="11683" y="21701"/>
                </a:cubicBezTo>
                <a:cubicBezTo>
                  <a:pt x="11475" y="21697"/>
                  <a:pt x="11286" y="21667"/>
                  <a:pt x="11112" y="21669"/>
                </a:cubicBezTo>
                <a:cubicBezTo>
                  <a:pt x="11078" y="21663"/>
                  <a:pt x="11054" y="21644"/>
                  <a:pt x="11042" y="21635"/>
                </a:cubicBezTo>
                <a:cubicBezTo>
                  <a:pt x="10923" y="21640"/>
                  <a:pt x="10801" y="21624"/>
                  <a:pt x="10700" y="21605"/>
                </a:cubicBezTo>
                <a:cubicBezTo>
                  <a:pt x="10578" y="21588"/>
                  <a:pt x="10456" y="21572"/>
                  <a:pt x="10355" y="21553"/>
                </a:cubicBezTo>
                <a:cubicBezTo>
                  <a:pt x="10121" y="21508"/>
                  <a:pt x="9904" y="21439"/>
                  <a:pt x="9672" y="21416"/>
                </a:cubicBezTo>
                <a:cubicBezTo>
                  <a:pt x="9578" y="21363"/>
                  <a:pt x="9478" y="21344"/>
                  <a:pt x="9377" y="21325"/>
                </a:cubicBezTo>
                <a:cubicBezTo>
                  <a:pt x="9331" y="21309"/>
                  <a:pt x="9276" y="21306"/>
                  <a:pt x="9231" y="21290"/>
                </a:cubicBezTo>
                <a:cubicBezTo>
                  <a:pt x="9185" y="21274"/>
                  <a:pt x="9139" y="21259"/>
                  <a:pt x="9091" y="21222"/>
                </a:cubicBezTo>
                <a:cubicBezTo>
                  <a:pt x="9036" y="21218"/>
                  <a:pt x="8969" y="21205"/>
                  <a:pt x="8911" y="21181"/>
                </a:cubicBezTo>
                <a:cubicBezTo>
                  <a:pt x="8866" y="21165"/>
                  <a:pt x="8808" y="21140"/>
                  <a:pt x="8741" y="21127"/>
                </a:cubicBezTo>
                <a:cubicBezTo>
                  <a:pt x="8449" y="20981"/>
                  <a:pt x="8129" y="20872"/>
                  <a:pt x="7816" y="20728"/>
                </a:cubicBezTo>
                <a:cubicBezTo>
                  <a:pt x="7734" y="20685"/>
                  <a:pt x="7652" y="20642"/>
                  <a:pt x="7570" y="20598"/>
                </a:cubicBezTo>
                <a:cubicBezTo>
                  <a:pt x="7488" y="20555"/>
                  <a:pt x="7406" y="20511"/>
                  <a:pt x="7333" y="20456"/>
                </a:cubicBezTo>
                <a:cubicBezTo>
                  <a:pt x="7206" y="20396"/>
                  <a:pt x="7206" y="20396"/>
                  <a:pt x="7206" y="20396"/>
                </a:cubicBezTo>
                <a:cubicBezTo>
                  <a:pt x="7193" y="20387"/>
                  <a:pt x="7169" y="20369"/>
                  <a:pt x="7157" y="20359"/>
                </a:cubicBezTo>
                <a:cubicBezTo>
                  <a:pt x="7087" y="20325"/>
                  <a:pt x="7087" y="20325"/>
                  <a:pt x="7087" y="20325"/>
                </a:cubicBezTo>
                <a:cubicBezTo>
                  <a:pt x="6850" y="20183"/>
                  <a:pt x="6850" y="20183"/>
                  <a:pt x="6850" y="20183"/>
                </a:cubicBezTo>
                <a:cubicBezTo>
                  <a:pt x="6768" y="20139"/>
                  <a:pt x="6696" y="20084"/>
                  <a:pt x="6623" y="20028"/>
                </a:cubicBezTo>
                <a:cubicBezTo>
                  <a:pt x="6395" y="19873"/>
                  <a:pt x="6395" y="19873"/>
                  <a:pt x="6395" y="19873"/>
                </a:cubicBezTo>
                <a:cubicBezTo>
                  <a:pt x="6323" y="19818"/>
                  <a:pt x="6250" y="19762"/>
                  <a:pt x="6177" y="19706"/>
                </a:cubicBezTo>
                <a:cubicBezTo>
                  <a:pt x="6104" y="19651"/>
                  <a:pt x="6019" y="19586"/>
                  <a:pt x="5956" y="19518"/>
                </a:cubicBezTo>
                <a:cubicBezTo>
                  <a:pt x="5886" y="19484"/>
                  <a:pt x="5886" y="19484"/>
                  <a:pt x="5886" y="19484"/>
                </a:cubicBezTo>
                <a:cubicBezTo>
                  <a:pt x="5853" y="19478"/>
                  <a:pt x="5862" y="19465"/>
                  <a:pt x="5883" y="19462"/>
                </a:cubicBezTo>
                <a:cubicBezTo>
                  <a:pt x="5811" y="19407"/>
                  <a:pt x="5738" y="19351"/>
                  <a:pt x="5665" y="19296"/>
                </a:cubicBezTo>
                <a:cubicBezTo>
                  <a:pt x="5602" y="19228"/>
                  <a:pt x="5541" y="19182"/>
                  <a:pt x="5478" y="19114"/>
                </a:cubicBezTo>
                <a:cubicBezTo>
                  <a:pt x="5417" y="19067"/>
                  <a:pt x="5344" y="19012"/>
                  <a:pt x="5281" y="18944"/>
                </a:cubicBezTo>
                <a:cubicBezTo>
                  <a:pt x="5217" y="18876"/>
                  <a:pt x="5154" y="18808"/>
                  <a:pt x="5081" y="18753"/>
                </a:cubicBezTo>
                <a:cubicBezTo>
                  <a:pt x="5066" y="18722"/>
                  <a:pt x="5063" y="18701"/>
                  <a:pt x="5060" y="18679"/>
                </a:cubicBezTo>
                <a:cubicBezTo>
                  <a:pt x="5024" y="18652"/>
                  <a:pt x="5015" y="18664"/>
                  <a:pt x="5003" y="18654"/>
                </a:cubicBezTo>
                <a:cubicBezTo>
                  <a:pt x="4981" y="18657"/>
                  <a:pt x="4957" y="18639"/>
                  <a:pt x="4939" y="18587"/>
                </a:cubicBezTo>
                <a:cubicBezTo>
                  <a:pt x="4936" y="18565"/>
                  <a:pt x="4963" y="18605"/>
                  <a:pt x="4988" y="18624"/>
                </a:cubicBezTo>
                <a:cubicBezTo>
                  <a:pt x="4961" y="18584"/>
                  <a:pt x="4909" y="18525"/>
                  <a:pt x="4888" y="18528"/>
                </a:cubicBezTo>
                <a:cubicBezTo>
                  <a:pt x="4411" y="17971"/>
                  <a:pt x="3996" y="17384"/>
                  <a:pt x="3639" y="16745"/>
                </a:cubicBezTo>
                <a:cubicBezTo>
                  <a:pt x="3612" y="16705"/>
                  <a:pt x="3585" y="16665"/>
                  <a:pt x="3570" y="16634"/>
                </a:cubicBezTo>
                <a:cubicBezTo>
                  <a:pt x="3510" y="16512"/>
                  <a:pt x="3510" y="16512"/>
                  <a:pt x="3510" y="16512"/>
                </a:cubicBezTo>
                <a:cubicBezTo>
                  <a:pt x="3390" y="16266"/>
                  <a:pt x="3390" y="16266"/>
                  <a:pt x="3390" y="16266"/>
                </a:cubicBezTo>
                <a:cubicBezTo>
                  <a:pt x="3363" y="16226"/>
                  <a:pt x="3336" y="16186"/>
                  <a:pt x="3330" y="16143"/>
                </a:cubicBezTo>
                <a:cubicBezTo>
                  <a:pt x="3271" y="16021"/>
                  <a:pt x="3271" y="16021"/>
                  <a:pt x="3271" y="16021"/>
                </a:cubicBezTo>
                <a:cubicBezTo>
                  <a:pt x="3238" y="15938"/>
                  <a:pt x="3184" y="15858"/>
                  <a:pt x="3151" y="15775"/>
                </a:cubicBezTo>
                <a:cubicBezTo>
                  <a:pt x="3053" y="15527"/>
                  <a:pt x="3053" y="15527"/>
                  <a:pt x="3053" y="15527"/>
                </a:cubicBezTo>
                <a:cubicBezTo>
                  <a:pt x="3029" y="15432"/>
                  <a:pt x="2987" y="15361"/>
                  <a:pt x="2964" y="15266"/>
                </a:cubicBezTo>
                <a:cubicBezTo>
                  <a:pt x="2875" y="15005"/>
                  <a:pt x="2875" y="15005"/>
                  <a:pt x="2875" y="15005"/>
                </a:cubicBezTo>
                <a:cubicBezTo>
                  <a:pt x="2860" y="14975"/>
                  <a:pt x="2842" y="14923"/>
                  <a:pt x="2836" y="14880"/>
                </a:cubicBezTo>
                <a:cubicBezTo>
                  <a:pt x="2798" y="14754"/>
                  <a:pt x="2798" y="14754"/>
                  <a:pt x="2798" y="14754"/>
                </a:cubicBezTo>
                <a:cubicBezTo>
                  <a:pt x="2597" y="14062"/>
                  <a:pt x="2458" y="13339"/>
                  <a:pt x="2417" y="12614"/>
                </a:cubicBezTo>
                <a:cubicBezTo>
                  <a:pt x="2385" y="11877"/>
                  <a:pt x="2429" y="11141"/>
                  <a:pt x="2550" y="10405"/>
                </a:cubicBezTo>
                <a:cubicBezTo>
                  <a:pt x="2547" y="10384"/>
                  <a:pt x="2544" y="10362"/>
                  <a:pt x="2532" y="10353"/>
                </a:cubicBezTo>
                <a:cubicBezTo>
                  <a:pt x="2564" y="10261"/>
                  <a:pt x="2593" y="10149"/>
                  <a:pt x="2612" y="10048"/>
                </a:cubicBezTo>
                <a:cubicBezTo>
                  <a:pt x="2622" y="9959"/>
                  <a:pt x="2641" y="9859"/>
                  <a:pt x="2673" y="9767"/>
                </a:cubicBezTo>
                <a:cubicBezTo>
                  <a:pt x="2692" y="9666"/>
                  <a:pt x="2721" y="9554"/>
                  <a:pt x="2752" y="9462"/>
                </a:cubicBezTo>
                <a:cubicBezTo>
                  <a:pt x="2756" y="9407"/>
                  <a:pt x="2772" y="9361"/>
                  <a:pt x="2788" y="9316"/>
                </a:cubicBezTo>
                <a:cubicBezTo>
                  <a:pt x="2803" y="9270"/>
                  <a:pt x="2831" y="9233"/>
                  <a:pt x="2856" y="9176"/>
                </a:cubicBezTo>
                <a:cubicBezTo>
                  <a:pt x="2869" y="9108"/>
                  <a:pt x="2849" y="9035"/>
                  <a:pt x="2882" y="9041"/>
                </a:cubicBezTo>
                <a:cubicBezTo>
                  <a:pt x="2883" y="8965"/>
                  <a:pt x="2939" y="8815"/>
                  <a:pt x="2992" y="8721"/>
                </a:cubicBezTo>
                <a:cubicBezTo>
                  <a:pt x="2999" y="8688"/>
                  <a:pt x="2996" y="8666"/>
                  <a:pt x="3002" y="8633"/>
                </a:cubicBezTo>
                <a:cubicBezTo>
                  <a:pt x="3053" y="8517"/>
                  <a:pt x="3112" y="8389"/>
                  <a:pt x="3159" y="8252"/>
                </a:cubicBezTo>
                <a:cubicBezTo>
                  <a:pt x="3225" y="8090"/>
                  <a:pt x="3315" y="7947"/>
                  <a:pt x="3381" y="7786"/>
                </a:cubicBezTo>
                <a:cubicBezTo>
                  <a:pt x="3443" y="7679"/>
                  <a:pt x="3443" y="7679"/>
                  <a:pt x="3443" y="7679"/>
                </a:cubicBezTo>
                <a:cubicBezTo>
                  <a:pt x="3503" y="7551"/>
                  <a:pt x="3503" y="7551"/>
                  <a:pt x="3503" y="7551"/>
                </a:cubicBezTo>
                <a:cubicBezTo>
                  <a:pt x="3615" y="7329"/>
                  <a:pt x="3615" y="7329"/>
                  <a:pt x="3615" y="7329"/>
                </a:cubicBezTo>
                <a:cubicBezTo>
                  <a:pt x="3658" y="7247"/>
                  <a:pt x="3705" y="7186"/>
                  <a:pt x="3749" y="7104"/>
                </a:cubicBezTo>
                <a:cubicBezTo>
                  <a:pt x="3795" y="7043"/>
                  <a:pt x="3839" y="6961"/>
                  <a:pt x="3885" y="6900"/>
                </a:cubicBezTo>
                <a:cubicBezTo>
                  <a:pt x="3901" y="6855"/>
                  <a:pt x="3929" y="6818"/>
                  <a:pt x="3957" y="6782"/>
                </a:cubicBezTo>
                <a:cubicBezTo>
                  <a:pt x="4031" y="6684"/>
                  <a:pt x="4031" y="6684"/>
                  <a:pt x="4031" y="6684"/>
                </a:cubicBezTo>
                <a:cubicBezTo>
                  <a:pt x="4087" y="6611"/>
                  <a:pt x="4133" y="6551"/>
                  <a:pt x="4201" y="6487"/>
                </a:cubicBezTo>
                <a:cubicBezTo>
                  <a:pt x="4198" y="6466"/>
                  <a:pt x="4217" y="6441"/>
                  <a:pt x="4223" y="6408"/>
                </a:cubicBezTo>
                <a:cubicBezTo>
                  <a:pt x="4313" y="6341"/>
                  <a:pt x="4433" y="6183"/>
                  <a:pt x="4446" y="6116"/>
                </a:cubicBezTo>
                <a:cubicBezTo>
                  <a:pt x="4477" y="6101"/>
                  <a:pt x="4468" y="6113"/>
                  <a:pt x="4498" y="6098"/>
                </a:cubicBezTo>
                <a:cubicBezTo>
                  <a:pt x="4499" y="6022"/>
                  <a:pt x="4561" y="5992"/>
                  <a:pt x="4601" y="5964"/>
                </a:cubicBezTo>
                <a:cubicBezTo>
                  <a:pt x="4644" y="5882"/>
                  <a:pt x="4700" y="5809"/>
                  <a:pt x="4777" y="5734"/>
                </a:cubicBezTo>
                <a:cubicBezTo>
                  <a:pt x="4842" y="5648"/>
                  <a:pt x="4929" y="5561"/>
                  <a:pt x="5006" y="5485"/>
                </a:cubicBezTo>
                <a:cubicBezTo>
                  <a:pt x="5036" y="5470"/>
                  <a:pt x="5049" y="5479"/>
                  <a:pt x="5039" y="5491"/>
                </a:cubicBezTo>
                <a:cubicBezTo>
                  <a:pt x="5079" y="5464"/>
                  <a:pt x="5062" y="5412"/>
                  <a:pt x="5142" y="5357"/>
                </a:cubicBezTo>
                <a:cubicBezTo>
                  <a:pt x="5151" y="5345"/>
                  <a:pt x="5129" y="5348"/>
                  <a:pt x="5120" y="5360"/>
                </a:cubicBezTo>
                <a:cubicBezTo>
                  <a:pt x="5157" y="5312"/>
                  <a:pt x="5209" y="5294"/>
                  <a:pt x="5234" y="5236"/>
                </a:cubicBezTo>
                <a:cubicBezTo>
                  <a:pt x="5253" y="5212"/>
                  <a:pt x="5256" y="5233"/>
                  <a:pt x="5247" y="5245"/>
                </a:cubicBezTo>
                <a:cubicBezTo>
                  <a:pt x="5284" y="5197"/>
                  <a:pt x="5358" y="5099"/>
                  <a:pt x="5435" y="5024"/>
                </a:cubicBezTo>
                <a:cubicBezTo>
                  <a:pt x="5499" y="5015"/>
                  <a:pt x="5398" y="5072"/>
                  <a:pt x="5382" y="5118"/>
                </a:cubicBezTo>
                <a:cubicBezTo>
                  <a:pt x="5410" y="5081"/>
                  <a:pt x="5447" y="5033"/>
                  <a:pt x="5497" y="4993"/>
                </a:cubicBezTo>
                <a:cubicBezTo>
                  <a:pt x="5525" y="4957"/>
                  <a:pt x="5574" y="4918"/>
                  <a:pt x="5611" y="4869"/>
                </a:cubicBezTo>
                <a:cubicBezTo>
                  <a:pt x="5725" y="4745"/>
                  <a:pt x="5725" y="4745"/>
                  <a:pt x="5725" y="4745"/>
                </a:cubicBezTo>
                <a:cubicBezTo>
                  <a:pt x="5765" y="4717"/>
                  <a:pt x="5802" y="4669"/>
                  <a:pt x="5852" y="4629"/>
                </a:cubicBezTo>
                <a:cubicBezTo>
                  <a:pt x="5873" y="4627"/>
                  <a:pt x="5904" y="4612"/>
                  <a:pt x="5935" y="4597"/>
                </a:cubicBezTo>
                <a:cubicBezTo>
                  <a:pt x="5940" y="4639"/>
                  <a:pt x="5962" y="4560"/>
                  <a:pt x="5892" y="4602"/>
                </a:cubicBezTo>
                <a:cubicBezTo>
                  <a:pt x="5957" y="4517"/>
                  <a:pt x="6037" y="4463"/>
                  <a:pt x="6133" y="4363"/>
                </a:cubicBezTo>
                <a:cubicBezTo>
                  <a:pt x="6166" y="4369"/>
                  <a:pt x="6274" y="4278"/>
                  <a:pt x="6218" y="4351"/>
                </a:cubicBezTo>
                <a:cubicBezTo>
                  <a:pt x="6280" y="4321"/>
                  <a:pt x="6253" y="4281"/>
                  <a:pt x="6378" y="4242"/>
                </a:cubicBezTo>
                <a:cubicBezTo>
                  <a:pt x="6434" y="4169"/>
                  <a:pt x="6314" y="4251"/>
                  <a:pt x="6293" y="4254"/>
                </a:cubicBezTo>
                <a:cubicBezTo>
                  <a:pt x="6388" y="4154"/>
                  <a:pt x="6514" y="4115"/>
                  <a:pt x="6598" y="4006"/>
                </a:cubicBezTo>
                <a:cubicBezTo>
                  <a:pt x="6619" y="4003"/>
                  <a:pt x="6600" y="4027"/>
                  <a:pt x="6582" y="4051"/>
                </a:cubicBezTo>
                <a:cubicBezTo>
                  <a:pt x="6613" y="4036"/>
                  <a:pt x="6640" y="4000"/>
                  <a:pt x="6683" y="3994"/>
                </a:cubicBezTo>
                <a:cubicBezTo>
                  <a:pt x="6628" y="3991"/>
                  <a:pt x="6733" y="3955"/>
                  <a:pt x="6779" y="3894"/>
                </a:cubicBezTo>
                <a:cubicBezTo>
                  <a:pt x="6850" y="3852"/>
                  <a:pt x="6920" y="3810"/>
                  <a:pt x="6991" y="3767"/>
                </a:cubicBezTo>
                <a:cubicBezTo>
                  <a:pt x="7062" y="3725"/>
                  <a:pt x="7130" y="3662"/>
                  <a:pt x="7200" y="3619"/>
                </a:cubicBezTo>
                <a:cubicBezTo>
                  <a:pt x="7271" y="3577"/>
                  <a:pt x="7330" y="3526"/>
                  <a:pt x="7400" y="3483"/>
                </a:cubicBezTo>
                <a:cubicBezTo>
                  <a:pt x="7471" y="3441"/>
                  <a:pt x="7545" y="3420"/>
                  <a:pt x="7618" y="3400"/>
                </a:cubicBezTo>
                <a:cubicBezTo>
                  <a:pt x="7625" y="3366"/>
                  <a:pt x="7695" y="3324"/>
                  <a:pt x="7745" y="3284"/>
                </a:cubicBezTo>
                <a:cubicBezTo>
                  <a:pt x="7775" y="3269"/>
                  <a:pt x="7815" y="3242"/>
                  <a:pt x="7846" y="3227"/>
                </a:cubicBezTo>
                <a:cubicBezTo>
                  <a:pt x="7877" y="3212"/>
                  <a:pt x="7907" y="3197"/>
                  <a:pt x="7938" y="3182"/>
                </a:cubicBezTo>
                <a:cubicBezTo>
                  <a:pt x="7941" y="3203"/>
                  <a:pt x="7910" y="3218"/>
                  <a:pt x="7870" y="3246"/>
                </a:cubicBezTo>
                <a:cubicBezTo>
                  <a:pt x="7818" y="3264"/>
                  <a:pt x="7766" y="3281"/>
                  <a:pt x="7738" y="3318"/>
                </a:cubicBezTo>
                <a:cubicBezTo>
                  <a:pt x="7781" y="3312"/>
                  <a:pt x="7800" y="3288"/>
                  <a:pt x="7833" y="3294"/>
                </a:cubicBezTo>
                <a:cubicBezTo>
                  <a:pt x="7744" y="3361"/>
                  <a:pt x="7667" y="3437"/>
                  <a:pt x="7565" y="3494"/>
                </a:cubicBezTo>
                <a:cubicBezTo>
                  <a:pt x="7562" y="3472"/>
                  <a:pt x="7489" y="3493"/>
                  <a:pt x="7430" y="3545"/>
                </a:cubicBezTo>
                <a:cubicBezTo>
                  <a:pt x="7369" y="3575"/>
                  <a:pt x="7301" y="3638"/>
                  <a:pt x="7282" y="3663"/>
                </a:cubicBezTo>
                <a:cubicBezTo>
                  <a:pt x="7335" y="3645"/>
                  <a:pt x="7384" y="3606"/>
                  <a:pt x="7436" y="3588"/>
                </a:cubicBezTo>
                <a:cubicBezTo>
                  <a:pt x="7467" y="3573"/>
                  <a:pt x="7497" y="3558"/>
                  <a:pt x="7528" y="3542"/>
                </a:cubicBezTo>
                <a:cubicBezTo>
                  <a:pt x="7568" y="3515"/>
                  <a:pt x="7599" y="3500"/>
                  <a:pt x="7630" y="3485"/>
                </a:cubicBezTo>
                <a:cubicBezTo>
                  <a:pt x="7691" y="3455"/>
                  <a:pt x="7740" y="3416"/>
                  <a:pt x="7802" y="3386"/>
                </a:cubicBezTo>
                <a:cubicBezTo>
                  <a:pt x="7851" y="3346"/>
                  <a:pt x="7900" y="3307"/>
                  <a:pt x="7949" y="3268"/>
                </a:cubicBezTo>
                <a:cubicBezTo>
                  <a:pt x="7962" y="3277"/>
                  <a:pt x="7922" y="3304"/>
                  <a:pt x="7903" y="3328"/>
                </a:cubicBezTo>
                <a:cubicBezTo>
                  <a:pt x="8004" y="3271"/>
                  <a:pt x="8232" y="3175"/>
                  <a:pt x="8214" y="3123"/>
                </a:cubicBezTo>
                <a:cubicBezTo>
                  <a:pt x="8272" y="3072"/>
                  <a:pt x="8269" y="3127"/>
                  <a:pt x="8299" y="3112"/>
                </a:cubicBezTo>
                <a:cubicBezTo>
                  <a:pt x="8339" y="3084"/>
                  <a:pt x="8392" y="3066"/>
                  <a:pt x="8432" y="3039"/>
                </a:cubicBezTo>
                <a:cubicBezTo>
                  <a:pt x="8472" y="3012"/>
                  <a:pt x="8524" y="2994"/>
                  <a:pt x="8554" y="2979"/>
                </a:cubicBezTo>
                <a:cubicBezTo>
                  <a:pt x="8594" y="2952"/>
                  <a:pt x="8646" y="2934"/>
                  <a:pt x="8686" y="2907"/>
                </a:cubicBezTo>
                <a:cubicBezTo>
                  <a:pt x="8726" y="2880"/>
                  <a:pt x="8779" y="2862"/>
                  <a:pt x="8828" y="2822"/>
                </a:cubicBezTo>
                <a:cubicBezTo>
                  <a:pt x="8975" y="2781"/>
                  <a:pt x="9101" y="2742"/>
                  <a:pt x="9236" y="2691"/>
                </a:cubicBezTo>
                <a:cubicBezTo>
                  <a:pt x="9383" y="2650"/>
                  <a:pt x="9518" y="2599"/>
                  <a:pt x="9650" y="2526"/>
                </a:cubicBezTo>
                <a:cubicBezTo>
                  <a:pt x="9702" y="2508"/>
                  <a:pt x="9745" y="2503"/>
                  <a:pt x="9797" y="2485"/>
                </a:cubicBezTo>
                <a:cubicBezTo>
                  <a:pt x="9840" y="2479"/>
                  <a:pt x="9892" y="2461"/>
                  <a:pt x="9944" y="2443"/>
                </a:cubicBezTo>
                <a:cubicBezTo>
                  <a:pt x="10048" y="2407"/>
                  <a:pt x="10131" y="2374"/>
                  <a:pt x="10192" y="2344"/>
                </a:cubicBezTo>
                <a:cubicBezTo>
                  <a:pt x="10278" y="2333"/>
                  <a:pt x="10385" y="2318"/>
                  <a:pt x="10501" y="2292"/>
                </a:cubicBezTo>
                <a:cubicBezTo>
                  <a:pt x="10563" y="2262"/>
                  <a:pt x="10627" y="2253"/>
                  <a:pt x="10679" y="2235"/>
                </a:cubicBezTo>
                <a:cubicBezTo>
                  <a:pt x="10743" y="2226"/>
                  <a:pt x="10817" y="2206"/>
                  <a:pt x="10881" y="2197"/>
                </a:cubicBezTo>
                <a:cubicBezTo>
                  <a:pt x="10946" y="2188"/>
                  <a:pt x="11019" y="2167"/>
                  <a:pt x="11083" y="2159"/>
                </a:cubicBezTo>
                <a:cubicBezTo>
                  <a:pt x="11126" y="2153"/>
                  <a:pt x="11126" y="2153"/>
                  <a:pt x="11126" y="2153"/>
                </a:cubicBezTo>
                <a:cubicBezTo>
                  <a:pt x="11178" y="2135"/>
                  <a:pt x="11178" y="2135"/>
                  <a:pt x="11178" y="2135"/>
                </a:cubicBezTo>
                <a:cubicBezTo>
                  <a:pt x="11212" y="2142"/>
                  <a:pt x="11255" y="2136"/>
                  <a:pt x="11276" y="2133"/>
                </a:cubicBezTo>
                <a:cubicBezTo>
                  <a:pt x="11352" y="2133"/>
                  <a:pt x="11417" y="2125"/>
                  <a:pt x="11472" y="2128"/>
                </a:cubicBezTo>
                <a:cubicBezTo>
                  <a:pt x="11548" y="2129"/>
                  <a:pt x="11603" y="2132"/>
                  <a:pt x="11670" y="2145"/>
                </a:cubicBezTo>
                <a:cubicBezTo>
                  <a:pt x="11549" y="2053"/>
                  <a:pt x="11958" y="2096"/>
                  <a:pt x="11937" y="2022"/>
                </a:cubicBezTo>
                <a:cubicBezTo>
                  <a:pt x="11980" y="2016"/>
                  <a:pt x="12032" y="1998"/>
                  <a:pt x="12096" y="1990"/>
                </a:cubicBezTo>
                <a:cubicBezTo>
                  <a:pt x="12139" y="1984"/>
                  <a:pt x="12203" y="1975"/>
                  <a:pt x="12240" y="2003"/>
                </a:cubicBezTo>
                <a:cubicBezTo>
                  <a:pt x="12347" y="1989"/>
                  <a:pt x="12454" y="1974"/>
                  <a:pt x="12552" y="1972"/>
                </a:cubicBezTo>
                <a:cubicBezTo>
                  <a:pt x="12659" y="1958"/>
                  <a:pt x="12759" y="1977"/>
                  <a:pt x="12869" y="1984"/>
                </a:cubicBezTo>
                <a:cubicBezTo>
                  <a:pt x="12912" y="1978"/>
                  <a:pt x="12967" y="1981"/>
                  <a:pt x="13022" y="1985"/>
                </a:cubicBezTo>
                <a:cubicBezTo>
                  <a:pt x="13046" y="2004"/>
                  <a:pt x="13068" y="2001"/>
                  <a:pt x="13089" y="1998"/>
                </a:cubicBezTo>
                <a:cubicBezTo>
                  <a:pt x="13168" y="2020"/>
                  <a:pt x="13168" y="2020"/>
                  <a:pt x="13168" y="2020"/>
                </a:cubicBezTo>
                <a:cubicBezTo>
                  <a:pt x="13269" y="2039"/>
                  <a:pt x="13369" y="2058"/>
                  <a:pt x="13461" y="2089"/>
                </a:cubicBezTo>
                <a:cubicBezTo>
                  <a:pt x="13513" y="2071"/>
                  <a:pt x="13577" y="2063"/>
                  <a:pt x="13562" y="2032"/>
                </a:cubicBezTo>
                <a:cubicBezTo>
                  <a:pt x="13629" y="2045"/>
                  <a:pt x="13687" y="2070"/>
                  <a:pt x="13745" y="2095"/>
                </a:cubicBezTo>
                <a:cubicBezTo>
                  <a:pt x="13809" y="2086"/>
                  <a:pt x="13855" y="2102"/>
                  <a:pt x="13922" y="2115"/>
                </a:cubicBezTo>
                <a:cubicBezTo>
                  <a:pt x="13950" y="2078"/>
                  <a:pt x="14008" y="2103"/>
                  <a:pt x="14048" y="2076"/>
                </a:cubicBezTo>
                <a:cubicBezTo>
                  <a:pt x="14023" y="2057"/>
                  <a:pt x="13971" y="2075"/>
                  <a:pt x="13947" y="2057"/>
                </a:cubicBezTo>
                <a:cubicBezTo>
                  <a:pt x="14066" y="2051"/>
                  <a:pt x="14243" y="2071"/>
                  <a:pt x="14414" y="2125"/>
                </a:cubicBezTo>
                <a:cubicBezTo>
                  <a:pt x="14459" y="2140"/>
                  <a:pt x="14514" y="2144"/>
                  <a:pt x="14548" y="2150"/>
                </a:cubicBezTo>
                <a:cubicBezTo>
                  <a:pt x="14593" y="2166"/>
                  <a:pt x="14630" y="2194"/>
                  <a:pt x="14675" y="2209"/>
                </a:cubicBezTo>
                <a:cubicBezTo>
                  <a:pt x="14755" y="2231"/>
                  <a:pt x="14837" y="2275"/>
                  <a:pt x="14907" y="2309"/>
                </a:cubicBezTo>
                <a:cubicBezTo>
                  <a:pt x="14925" y="2285"/>
                  <a:pt x="14968" y="2279"/>
                  <a:pt x="15023" y="2282"/>
                </a:cubicBezTo>
                <a:cubicBezTo>
                  <a:pt x="15069" y="2298"/>
                  <a:pt x="15126" y="2323"/>
                  <a:pt x="15184" y="2348"/>
                </a:cubicBezTo>
                <a:cubicBezTo>
                  <a:pt x="15248" y="2339"/>
                  <a:pt x="15325" y="2340"/>
                  <a:pt x="15401" y="2340"/>
                </a:cubicBezTo>
                <a:cubicBezTo>
                  <a:pt x="15468" y="2353"/>
                  <a:pt x="15545" y="2354"/>
                  <a:pt x="15624" y="2376"/>
                </a:cubicBezTo>
                <a:cubicBezTo>
                  <a:pt x="15779" y="2399"/>
                  <a:pt x="15938" y="2443"/>
                  <a:pt x="16096" y="2487"/>
                </a:cubicBezTo>
                <a:cubicBezTo>
                  <a:pt x="16120" y="2505"/>
                  <a:pt x="16148" y="2545"/>
                  <a:pt x="16184" y="2573"/>
                </a:cubicBezTo>
                <a:cubicBezTo>
                  <a:pt x="16166" y="2521"/>
                  <a:pt x="16352" y="2605"/>
                  <a:pt x="16452" y="2624"/>
                </a:cubicBezTo>
                <a:cubicBezTo>
                  <a:pt x="16443" y="2636"/>
                  <a:pt x="16455" y="2646"/>
                  <a:pt x="16434" y="2648"/>
                </a:cubicBezTo>
                <a:cubicBezTo>
                  <a:pt x="16467" y="2655"/>
                  <a:pt x="16491" y="2673"/>
                  <a:pt x="16537" y="2689"/>
                </a:cubicBezTo>
                <a:cubicBezTo>
                  <a:pt x="16571" y="2695"/>
                  <a:pt x="16595" y="2714"/>
                  <a:pt x="16628" y="2720"/>
                </a:cubicBezTo>
                <a:cubicBezTo>
                  <a:pt x="16698" y="2754"/>
                  <a:pt x="16756" y="2779"/>
                  <a:pt x="16814" y="2804"/>
                </a:cubicBezTo>
                <a:cubicBezTo>
                  <a:pt x="16884" y="2839"/>
                  <a:pt x="16951" y="2851"/>
                  <a:pt x="17009" y="2876"/>
                </a:cubicBezTo>
                <a:cubicBezTo>
                  <a:pt x="17066" y="2901"/>
                  <a:pt x="17112" y="2917"/>
                  <a:pt x="17179" y="2930"/>
                </a:cubicBezTo>
                <a:cubicBezTo>
                  <a:pt x="17319" y="2998"/>
                  <a:pt x="17471" y="3076"/>
                  <a:pt x="17635" y="3163"/>
                </a:cubicBezTo>
                <a:cubicBezTo>
                  <a:pt x="17787" y="3240"/>
                  <a:pt x="17936" y="3296"/>
                  <a:pt x="18052" y="3346"/>
                </a:cubicBezTo>
                <a:cubicBezTo>
                  <a:pt x="18136" y="3411"/>
                  <a:pt x="18276" y="3480"/>
                  <a:pt x="18395" y="3551"/>
                </a:cubicBezTo>
                <a:cubicBezTo>
                  <a:pt x="18534" y="3619"/>
                  <a:pt x="18653" y="3690"/>
                  <a:pt x="18735" y="3734"/>
                </a:cubicBezTo>
                <a:cubicBezTo>
                  <a:pt x="18863" y="3793"/>
                  <a:pt x="18981" y="3864"/>
                  <a:pt x="19099" y="3936"/>
                </a:cubicBezTo>
                <a:cubicBezTo>
                  <a:pt x="19148" y="3973"/>
                  <a:pt x="19206" y="3998"/>
                  <a:pt x="19263" y="4022"/>
                </a:cubicBezTo>
                <a:cubicBezTo>
                  <a:pt x="19288" y="4041"/>
                  <a:pt x="19312" y="4060"/>
                  <a:pt x="19345" y="4066"/>
                </a:cubicBezTo>
                <a:cubicBezTo>
                  <a:pt x="19370" y="4084"/>
                  <a:pt x="19382" y="4094"/>
                  <a:pt x="19415" y="4100"/>
                </a:cubicBezTo>
                <a:cubicBezTo>
                  <a:pt x="19355" y="4054"/>
                  <a:pt x="19373" y="4029"/>
                  <a:pt x="19358" y="3999"/>
                </a:cubicBezTo>
                <a:cubicBezTo>
                  <a:pt x="19416" y="4024"/>
                  <a:pt x="19434" y="4076"/>
                  <a:pt x="19492" y="4101"/>
                </a:cubicBezTo>
                <a:cubicBezTo>
                  <a:pt x="19465" y="4061"/>
                  <a:pt x="19428" y="4033"/>
                  <a:pt x="19404" y="4014"/>
                </a:cubicBezTo>
                <a:cubicBezTo>
                  <a:pt x="19389" y="3984"/>
                  <a:pt x="19365" y="3965"/>
                  <a:pt x="19362" y="3944"/>
                </a:cubicBezTo>
                <a:cubicBezTo>
                  <a:pt x="19249" y="3915"/>
                  <a:pt x="19150" y="3743"/>
                  <a:pt x="19098" y="3761"/>
                </a:cubicBezTo>
                <a:cubicBezTo>
                  <a:pt x="19040" y="3736"/>
                  <a:pt x="19044" y="3681"/>
                  <a:pt x="19017" y="3641"/>
                </a:cubicBezTo>
                <a:cubicBezTo>
                  <a:pt x="18899" y="3570"/>
                  <a:pt x="18789" y="3487"/>
                  <a:pt x="18680" y="3403"/>
                </a:cubicBezTo>
                <a:cubicBezTo>
                  <a:pt x="18808" y="3462"/>
                  <a:pt x="18844" y="3490"/>
                  <a:pt x="19006" y="3556"/>
                </a:cubicBezTo>
                <a:cubicBezTo>
                  <a:pt x="18909" y="3482"/>
                  <a:pt x="18800" y="3398"/>
                  <a:pt x="18690" y="3315"/>
                </a:cubicBezTo>
                <a:cubicBezTo>
                  <a:pt x="18654" y="3287"/>
                  <a:pt x="18630" y="3268"/>
                  <a:pt x="18606" y="3250"/>
                </a:cubicBezTo>
                <a:cubicBezTo>
                  <a:pt x="18560" y="3234"/>
                  <a:pt x="18536" y="3216"/>
                  <a:pt x="18499" y="3188"/>
                </a:cubicBezTo>
                <a:cubicBezTo>
                  <a:pt x="18451" y="3151"/>
                  <a:pt x="18381" y="3117"/>
                  <a:pt x="18320" y="3070"/>
                </a:cubicBezTo>
                <a:cubicBezTo>
                  <a:pt x="18250" y="3036"/>
                  <a:pt x="18190" y="2990"/>
                  <a:pt x="18120" y="2955"/>
                </a:cubicBezTo>
                <a:cubicBezTo>
                  <a:pt x="18050" y="2921"/>
                  <a:pt x="17989" y="2875"/>
                  <a:pt x="17919" y="2841"/>
                </a:cubicBezTo>
                <a:cubicBezTo>
                  <a:pt x="17849" y="2807"/>
                  <a:pt x="17780" y="2772"/>
                  <a:pt x="17710" y="2738"/>
                </a:cubicBezTo>
                <a:cubicBezTo>
                  <a:pt x="17640" y="2704"/>
                  <a:pt x="17561" y="2682"/>
                  <a:pt x="17503" y="2657"/>
                </a:cubicBezTo>
                <a:cubicBezTo>
                  <a:pt x="17445" y="2632"/>
                  <a:pt x="17409" y="2604"/>
                  <a:pt x="17369" y="2555"/>
                </a:cubicBezTo>
                <a:cubicBezTo>
                  <a:pt x="17360" y="2567"/>
                  <a:pt x="17351" y="2579"/>
                  <a:pt x="17363" y="2589"/>
                </a:cubicBezTo>
                <a:cubicBezTo>
                  <a:pt x="17305" y="2564"/>
                  <a:pt x="17247" y="2539"/>
                  <a:pt x="17190" y="2514"/>
                </a:cubicBezTo>
                <a:cubicBezTo>
                  <a:pt x="17145" y="2422"/>
                  <a:pt x="16879" y="2392"/>
                  <a:pt x="16757" y="2376"/>
                </a:cubicBezTo>
                <a:cubicBezTo>
                  <a:pt x="16709" y="2339"/>
                  <a:pt x="16809" y="2358"/>
                  <a:pt x="16864" y="2361"/>
                </a:cubicBezTo>
                <a:cubicBezTo>
                  <a:pt x="16819" y="2346"/>
                  <a:pt x="16746" y="2290"/>
                  <a:pt x="16755" y="2278"/>
                </a:cubicBezTo>
                <a:cubicBezTo>
                  <a:pt x="16856" y="2297"/>
                  <a:pt x="16871" y="2328"/>
                  <a:pt x="16947" y="2328"/>
                </a:cubicBezTo>
                <a:cubicBezTo>
                  <a:pt x="16920" y="2289"/>
                  <a:pt x="16837" y="2321"/>
                  <a:pt x="16819" y="2269"/>
                </a:cubicBezTo>
                <a:cubicBezTo>
                  <a:pt x="16740" y="2247"/>
                  <a:pt x="16777" y="2275"/>
                  <a:pt x="16719" y="2250"/>
                </a:cubicBezTo>
                <a:cubicBezTo>
                  <a:pt x="16697" y="2253"/>
                  <a:pt x="16664" y="2247"/>
                  <a:pt x="16640" y="2228"/>
                </a:cubicBezTo>
                <a:cubicBezTo>
                  <a:pt x="16658" y="2204"/>
                  <a:pt x="16747" y="2214"/>
                  <a:pt x="16756" y="2202"/>
                </a:cubicBezTo>
                <a:cubicBezTo>
                  <a:pt x="16768" y="2211"/>
                  <a:pt x="16792" y="2229"/>
                  <a:pt x="16814" y="2227"/>
                </a:cubicBezTo>
                <a:cubicBezTo>
                  <a:pt x="16750" y="2235"/>
                  <a:pt x="16932" y="2298"/>
                  <a:pt x="17002" y="2332"/>
                </a:cubicBezTo>
                <a:cubicBezTo>
                  <a:pt x="17026" y="2351"/>
                  <a:pt x="17005" y="2353"/>
                  <a:pt x="17041" y="2381"/>
                </a:cubicBezTo>
                <a:cubicBezTo>
                  <a:pt x="17133" y="2413"/>
                  <a:pt x="17188" y="2416"/>
                  <a:pt x="17243" y="2420"/>
                </a:cubicBezTo>
                <a:cubicBezTo>
                  <a:pt x="17288" y="2435"/>
                  <a:pt x="17355" y="2448"/>
                  <a:pt x="17425" y="2482"/>
                </a:cubicBezTo>
                <a:cubicBezTo>
                  <a:pt x="17428" y="2504"/>
                  <a:pt x="17279" y="2447"/>
                  <a:pt x="17224" y="2444"/>
                </a:cubicBezTo>
                <a:cubicBezTo>
                  <a:pt x="17294" y="2478"/>
                  <a:pt x="17434" y="2546"/>
                  <a:pt x="17416" y="2494"/>
                </a:cubicBezTo>
                <a:cubicBezTo>
                  <a:pt x="17501" y="2559"/>
                  <a:pt x="17583" y="2603"/>
                  <a:pt x="17686" y="2643"/>
                </a:cubicBezTo>
                <a:cubicBezTo>
                  <a:pt x="17790" y="2684"/>
                  <a:pt x="17881" y="2715"/>
                  <a:pt x="17975" y="2768"/>
                </a:cubicBezTo>
                <a:cubicBezTo>
                  <a:pt x="17936" y="2719"/>
                  <a:pt x="17878" y="2694"/>
                  <a:pt x="17820" y="2669"/>
                </a:cubicBezTo>
                <a:cubicBezTo>
                  <a:pt x="17787" y="2662"/>
                  <a:pt x="17741" y="2647"/>
                  <a:pt x="17717" y="2628"/>
                </a:cubicBezTo>
                <a:cubicBezTo>
                  <a:pt x="17683" y="2622"/>
                  <a:pt x="17650" y="2615"/>
                  <a:pt x="17626" y="2597"/>
                </a:cubicBezTo>
                <a:cubicBezTo>
                  <a:pt x="17647" y="2594"/>
                  <a:pt x="17681" y="2600"/>
                  <a:pt x="17726" y="2616"/>
                </a:cubicBezTo>
                <a:cubicBezTo>
                  <a:pt x="17760" y="2622"/>
                  <a:pt x="17805" y="2638"/>
                  <a:pt x="17842" y="2666"/>
                </a:cubicBezTo>
                <a:cubicBezTo>
                  <a:pt x="17924" y="2709"/>
                  <a:pt x="18006" y="2753"/>
                  <a:pt x="18057" y="2811"/>
                </a:cubicBezTo>
                <a:cubicBezTo>
                  <a:pt x="18206" y="2868"/>
                  <a:pt x="18358" y="2945"/>
                  <a:pt x="18482" y="3059"/>
                </a:cubicBezTo>
                <a:cubicBezTo>
                  <a:pt x="18540" y="3084"/>
                  <a:pt x="18598" y="3109"/>
                  <a:pt x="18646" y="3146"/>
                </a:cubicBezTo>
                <a:cubicBezTo>
                  <a:pt x="18704" y="3171"/>
                  <a:pt x="18765" y="3217"/>
                  <a:pt x="18823" y="3242"/>
                </a:cubicBezTo>
                <a:cubicBezTo>
                  <a:pt x="18920" y="3317"/>
                  <a:pt x="19038" y="3388"/>
                  <a:pt x="19135" y="3462"/>
                </a:cubicBezTo>
                <a:cubicBezTo>
                  <a:pt x="19232" y="3536"/>
                  <a:pt x="19341" y="3620"/>
                  <a:pt x="19438" y="3694"/>
                </a:cubicBezTo>
                <a:cubicBezTo>
                  <a:pt x="19486" y="3731"/>
                  <a:pt x="19535" y="3768"/>
                  <a:pt x="19596" y="3814"/>
                </a:cubicBezTo>
                <a:cubicBezTo>
                  <a:pt x="19644" y="3851"/>
                  <a:pt x="19693" y="3888"/>
                  <a:pt x="19741" y="3925"/>
                </a:cubicBezTo>
                <a:cubicBezTo>
                  <a:pt x="19723" y="3873"/>
                  <a:pt x="19675" y="3836"/>
                  <a:pt x="19648" y="3796"/>
                </a:cubicBezTo>
                <a:cubicBezTo>
                  <a:pt x="19608" y="3747"/>
                  <a:pt x="19560" y="3710"/>
                  <a:pt x="19542" y="3658"/>
                </a:cubicBezTo>
                <a:cubicBezTo>
                  <a:pt x="19436" y="3596"/>
                  <a:pt x="19348" y="3510"/>
                  <a:pt x="19279" y="3399"/>
                </a:cubicBezTo>
                <a:cubicBezTo>
                  <a:pt x="19233" y="3383"/>
                  <a:pt x="19258" y="3402"/>
                  <a:pt x="19224" y="3395"/>
                </a:cubicBezTo>
                <a:cubicBezTo>
                  <a:pt x="19179" y="3303"/>
                  <a:pt x="19088" y="3272"/>
                  <a:pt x="19025" y="3204"/>
                </a:cubicBezTo>
                <a:cubicBezTo>
                  <a:pt x="18997" y="3164"/>
                  <a:pt x="19055" y="3189"/>
                  <a:pt x="19113" y="3214"/>
                </a:cubicBezTo>
                <a:cubicBezTo>
                  <a:pt x="19025" y="3128"/>
                  <a:pt x="18919" y="3066"/>
                  <a:pt x="18834" y="3001"/>
                </a:cubicBezTo>
                <a:cubicBezTo>
                  <a:pt x="18771" y="2933"/>
                  <a:pt x="18889" y="3005"/>
                  <a:pt x="18850" y="2955"/>
                </a:cubicBezTo>
                <a:cubicBezTo>
                  <a:pt x="18726" y="2841"/>
                  <a:pt x="18616" y="2834"/>
                  <a:pt x="18449" y="2726"/>
                </a:cubicBezTo>
                <a:cubicBezTo>
                  <a:pt x="18419" y="2664"/>
                  <a:pt x="18629" y="2767"/>
                  <a:pt x="18699" y="2801"/>
                </a:cubicBezTo>
                <a:cubicBezTo>
                  <a:pt x="18675" y="2783"/>
                  <a:pt x="18647" y="2743"/>
                  <a:pt x="18623" y="2724"/>
                </a:cubicBezTo>
                <a:cubicBezTo>
                  <a:pt x="18611" y="2715"/>
                  <a:pt x="18626" y="2746"/>
                  <a:pt x="18626" y="2746"/>
                </a:cubicBezTo>
                <a:cubicBezTo>
                  <a:pt x="18556" y="2711"/>
                  <a:pt x="18517" y="2662"/>
                  <a:pt x="18474" y="2668"/>
                </a:cubicBezTo>
                <a:cubicBezTo>
                  <a:pt x="18447" y="2628"/>
                  <a:pt x="18471" y="2647"/>
                  <a:pt x="18444" y="2607"/>
                </a:cubicBezTo>
                <a:cubicBezTo>
                  <a:pt x="18304" y="2538"/>
                  <a:pt x="18186" y="2467"/>
                  <a:pt x="18065" y="2374"/>
                </a:cubicBezTo>
                <a:cubicBezTo>
                  <a:pt x="18019" y="2359"/>
                  <a:pt x="18010" y="2371"/>
                  <a:pt x="18037" y="2411"/>
                </a:cubicBezTo>
                <a:cubicBezTo>
                  <a:pt x="17982" y="2407"/>
                  <a:pt x="17946" y="2379"/>
                  <a:pt x="17900" y="2364"/>
                </a:cubicBezTo>
                <a:cubicBezTo>
                  <a:pt x="17882" y="2312"/>
                  <a:pt x="17879" y="2290"/>
                  <a:pt x="17886" y="2257"/>
                </a:cubicBezTo>
                <a:cubicBezTo>
                  <a:pt x="17922" y="2284"/>
                  <a:pt x="17968" y="2300"/>
                  <a:pt x="18013" y="2316"/>
                </a:cubicBezTo>
                <a:cubicBezTo>
                  <a:pt x="18050" y="2344"/>
                  <a:pt x="18108" y="2368"/>
                  <a:pt x="18153" y="2384"/>
                </a:cubicBezTo>
                <a:cubicBezTo>
                  <a:pt x="18245" y="2415"/>
                  <a:pt x="18324" y="2437"/>
                  <a:pt x="18367" y="2432"/>
                </a:cubicBezTo>
                <a:cubicBezTo>
                  <a:pt x="18461" y="2484"/>
                  <a:pt x="18461" y="2484"/>
                  <a:pt x="18461" y="2484"/>
                </a:cubicBezTo>
                <a:cubicBezTo>
                  <a:pt x="18485" y="2503"/>
                  <a:pt x="18509" y="2521"/>
                  <a:pt x="18534" y="2540"/>
                </a:cubicBezTo>
                <a:cubicBezTo>
                  <a:pt x="18603" y="2574"/>
                  <a:pt x="18652" y="2611"/>
                  <a:pt x="18722" y="2645"/>
                </a:cubicBezTo>
                <a:cubicBezTo>
                  <a:pt x="18831" y="2729"/>
                  <a:pt x="18949" y="2800"/>
                  <a:pt x="19037" y="2886"/>
                </a:cubicBezTo>
                <a:cubicBezTo>
                  <a:pt x="19016" y="2813"/>
                  <a:pt x="19165" y="2946"/>
                  <a:pt x="19252" y="3032"/>
                </a:cubicBezTo>
                <a:cubicBezTo>
                  <a:pt x="19267" y="3063"/>
                  <a:pt x="19165" y="2946"/>
                  <a:pt x="19110" y="2942"/>
                </a:cubicBezTo>
                <a:cubicBezTo>
                  <a:pt x="19188" y="3041"/>
                  <a:pt x="19322" y="3066"/>
                  <a:pt x="19419" y="3140"/>
                </a:cubicBezTo>
                <a:cubicBezTo>
                  <a:pt x="19471" y="3199"/>
                  <a:pt x="19352" y="3127"/>
                  <a:pt x="19449" y="3202"/>
                </a:cubicBezTo>
                <a:cubicBezTo>
                  <a:pt x="19501" y="3184"/>
                  <a:pt x="19735" y="3381"/>
                  <a:pt x="19837" y="3498"/>
                </a:cubicBezTo>
                <a:cubicBezTo>
                  <a:pt x="19965" y="3557"/>
                  <a:pt x="20068" y="3674"/>
                  <a:pt x="20204" y="3798"/>
                </a:cubicBezTo>
                <a:cubicBezTo>
                  <a:pt x="20256" y="3780"/>
                  <a:pt x="20101" y="3681"/>
                  <a:pt x="20062" y="3632"/>
                </a:cubicBezTo>
                <a:cubicBezTo>
                  <a:pt x="20122" y="3678"/>
                  <a:pt x="20241" y="3749"/>
                  <a:pt x="20353" y="3854"/>
                </a:cubicBezTo>
                <a:cubicBezTo>
                  <a:pt x="20465" y="3959"/>
                  <a:pt x="20567" y="4076"/>
                  <a:pt x="20658" y="4184"/>
                </a:cubicBezTo>
                <a:cubicBezTo>
                  <a:pt x="20740" y="4227"/>
                  <a:pt x="20882" y="4393"/>
                  <a:pt x="20999" y="4541"/>
                </a:cubicBezTo>
                <a:cubicBezTo>
                  <a:pt x="21063" y="4609"/>
                  <a:pt x="21136" y="4664"/>
                  <a:pt x="21187" y="4723"/>
                </a:cubicBezTo>
                <a:cubicBezTo>
                  <a:pt x="21248" y="4769"/>
                  <a:pt x="21284" y="4797"/>
                  <a:pt x="21305" y="4794"/>
                </a:cubicBezTo>
                <a:cubicBezTo>
                  <a:pt x="21411" y="4932"/>
                  <a:pt x="21490" y="4955"/>
                  <a:pt x="21559" y="5065"/>
                </a:cubicBezTo>
                <a:cubicBezTo>
                  <a:pt x="21541" y="5089"/>
                  <a:pt x="21486" y="5010"/>
                  <a:pt x="21468" y="5034"/>
                </a:cubicBezTo>
                <a:cubicBezTo>
                  <a:pt x="21504" y="5062"/>
                  <a:pt x="21531" y="5102"/>
                  <a:pt x="21568" y="5129"/>
                </a:cubicBezTo>
                <a:cubicBezTo>
                  <a:pt x="21595" y="5169"/>
                  <a:pt x="21631" y="5197"/>
                  <a:pt x="21667" y="5225"/>
                </a:cubicBezTo>
                <a:cubicBezTo>
                  <a:pt x="21719" y="5283"/>
                  <a:pt x="21782" y="5351"/>
                  <a:pt x="21831" y="5388"/>
                </a:cubicBezTo>
                <a:cubicBezTo>
                  <a:pt x="21943" y="5493"/>
                  <a:pt x="22027" y="5558"/>
                  <a:pt x="22080" y="5540"/>
                </a:cubicBezTo>
                <a:cubicBezTo>
                  <a:pt x="22038" y="5469"/>
                  <a:pt x="21975" y="5325"/>
                  <a:pt x="22021" y="5341"/>
                </a:cubicBezTo>
                <a:cubicBezTo>
                  <a:pt x="21976" y="5249"/>
                  <a:pt x="21907" y="5138"/>
                  <a:pt x="21852" y="5058"/>
                </a:cubicBezTo>
                <a:cubicBezTo>
                  <a:pt x="21795" y="4957"/>
                  <a:pt x="21763" y="4874"/>
                  <a:pt x="21778" y="4828"/>
                </a:cubicBezTo>
                <a:cubicBezTo>
                  <a:pt x="21684" y="4776"/>
                  <a:pt x="21600" y="4634"/>
                  <a:pt x="21557" y="4640"/>
                </a:cubicBezTo>
                <a:cubicBezTo>
                  <a:pt x="21560" y="4662"/>
                  <a:pt x="21597" y="4689"/>
                  <a:pt x="21621" y="4708"/>
                </a:cubicBezTo>
                <a:cubicBezTo>
                  <a:pt x="21627" y="4751"/>
                  <a:pt x="21599" y="4711"/>
                  <a:pt x="21551" y="4674"/>
                </a:cubicBezTo>
                <a:cubicBezTo>
                  <a:pt x="21530" y="4600"/>
                  <a:pt x="21503" y="4560"/>
                  <a:pt x="21464" y="4511"/>
                </a:cubicBezTo>
                <a:cubicBezTo>
                  <a:pt x="21434" y="4450"/>
                  <a:pt x="21468" y="4456"/>
                  <a:pt x="21507" y="4505"/>
                </a:cubicBezTo>
                <a:cubicBezTo>
                  <a:pt x="21492" y="4475"/>
                  <a:pt x="21489" y="4453"/>
                  <a:pt x="21465" y="4435"/>
                </a:cubicBezTo>
                <a:cubicBezTo>
                  <a:pt x="21453" y="4425"/>
                  <a:pt x="21441" y="4416"/>
                  <a:pt x="21419" y="4419"/>
                </a:cubicBezTo>
                <a:cubicBezTo>
                  <a:pt x="21399" y="4345"/>
                  <a:pt x="21323" y="4268"/>
                  <a:pt x="21232" y="4161"/>
                </a:cubicBezTo>
                <a:cubicBezTo>
                  <a:pt x="21145" y="4074"/>
                  <a:pt x="21045" y="3979"/>
                  <a:pt x="20960" y="3914"/>
                </a:cubicBezTo>
                <a:cubicBezTo>
                  <a:pt x="20891" y="3803"/>
                  <a:pt x="20791" y="3708"/>
                  <a:pt x="20682" y="3624"/>
                </a:cubicBezTo>
                <a:cubicBezTo>
                  <a:pt x="20658" y="3606"/>
                  <a:pt x="20634" y="3587"/>
                  <a:pt x="20609" y="3569"/>
                </a:cubicBezTo>
                <a:cubicBezTo>
                  <a:pt x="20573" y="3541"/>
                  <a:pt x="20549" y="3522"/>
                  <a:pt x="20524" y="3504"/>
                </a:cubicBezTo>
                <a:cubicBezTo>
                  <a:pt x="20464" y="3457"/>
                  <a:pt x="20406" y="3433"/>
                  <a:pt x="20345" y="3386"/>
                </a:cubicBezTo>
                <a:cubicBezTo>
                  <a:pt x="20333" y="3377"/>
                  <a:pt x="20331" y="3355"/>
                  <a:pt x="20331" y="3355"/>
                </a:cubicBezTo>
                <a:cubicBezTo>
                  <a:pt x="20453" y="3372"/>
                  <a:pt x="20640" y="3554"/>
                  <a:pt x="20758" y="3625"/>
                </a:cubicBezTo>
                <a:cubicBezTo>
                  <a:pt x="20753" y="3582"/>
                  <a:pt x="20704" y="3545"/>
                  <a:pt x="20699" y="3502"/>
                </a:cubicBezTo>
                <a:cubicBezTo>
                  <a:pt x="20520" y="3385"/>
                  <a:pt x="20398" y="3292"/>
                  <a:pt x="20274" y="3178"/>
                </a:cubicBezTo>
                <a:cubicBezTo>
                  <a:pt x="20250" y="3159"/>
                  <a:pt x="20214" y="3131"/>
                  <a:pt x="20189" y="3113"/>
                </a:cubicBezTo>
                <a:cubicBezTo>
                  <a:pt x="20153" y="3085"/>
                  <a:pt x="20117" y="3057"/>
                  <a:pt x="20080" y="3029"/>
                </a:cubicBezTo>
                <a:cubicBezTo>
                  <a:pt x="20020" y="2983"/>
                  <a:pt x="19947" y="2927"/>
                  <a:pt x="19874" y="2872"/>
                </a:cubicBezTo>
                <a:cubicBezTo>
                  <a:pt x="19862" y="2863"/>
                  <a:pt x="19884" y="2860"/>
                  <a:pt x="19859" y="2841"/>
                </a:cubicBezTo>
                <a:cubicBezTo>
                  <a:pt x="19981" y="2934"/>
                  <a:pt x="20160" y="3051"/>
                  <a:pt x="20239" y="3073"/>
                </a:cubicBezTo>
                <a:cubicBezTo>
                  <a:pt x="20209" y="3012"/>
                  <a:pt x="20142" y="2999"/>
                  <a:pt x="20112" y="2938"/>
                </a:cubicBezTo>
                <a:cubicBezTo>
                  <a:pt x="20118" y="2981"/>
                  <a:pt x="20057" y="2934"/>
                  <a:pt x="20006" y="2876"/>
                </a:cubicBezTo>
                <a:cubicBezTo>
                  <a:pt x="20008" y="2897"/>
                  <a:pt x="19999" y="2910"/>
                  <a:pt x="19966" y="2903"/>
                </a:cubicBezTo>
                <a:cubicBezTo>
                  <a:pt x="19926" y="2854"/>
                  <a:pt x="19842" y="2789"/>
                  <a:pt x="19759" y="2746"/>
                </a:cubicBezTo>
                <a:cubicBezTo>
                  <a:pt x="19699" y="2699"/>
                  <a:pt x="19629" y="2665"/>
                  <a:pt x="19635" y="2708"/>
                </a:cubicBezTo>
                <a:cubicBezTo>
                  <a:pt x="19577" y="2683"/>
                  <a:pt x="19650" y="2662"/>
                  <a:pt x="19559" y="2631"/>
                </a:cubicBezTo>
                <a:cubicBezTo>
                  <a:pt x="19556" y="2609"/>
                  <a:pt x="19641" y="2674"/>
                  <a:pt x="19623" y="2622"/>
                </a:cubicBezTo>
                <a:cubicBezTo>
                  <a:pt x="19551" y="2567"/>
                  <a:pt x="19462" y="2557"/>
                  <a:pt x="19477" y="2587"/>
                </a:cubicBezTo>
                <a:cubicBezTo>
                  <a:pt x="19419" y="2562"/>
                  <a:pt x="19447" y="2526"/>
                  <a:pt x="19420" y="2486"/>
                </a:cubicBezTo>
                <a:cubicBezTo>
                  <a:pt x="19302" y="2415"/>
                  <a:pt x="19353" y="2473"/>
                  <a:pt x="19274" y="2451"/>
                </a:cubicBezTo>
                <a:cubicBezTo>
                  <a:pt x="19225" y="2414"/>
                  <a:pt x="19232" y="2381"/>
                  <a:pt x="19268" y="2408"/>
                </a:cubicBezTo>
                <a:cubicBezTo>
                  <a:pt x="19193" y="2331"/>
                  <a:pt x="19189" y="2386"/>
                  <a:pt x="19155" y="2380"/>
                </a:cubicBezTo>
                <a:cubicBezTo>
                  <a:pt x="19140" y="2349"/>
                  <a:pt x="19068" y="2294"/>
                  <a:pt x="19086" y="2269"/>
                </a:cubicBezTo>
                <a:cubicBezTo>
                  <a:pt x="19132" y="2285"/>
                  <a:pt x="19180" y="2322"/>
                  <a:pt x="19226" y="2338"/>
                </a:cubicBezTo>
                <a:cubicBezTo>
                  <a:pt x="19138" y="2251"/>
                  <a:pt x="19050" y="2242"/>
                  <a:pt x="19043" y="2275"/>
                </a:cubicBezTo>
                <a:cubicBezTo>
                  <a:pt x="18983" y="2229"/>
                  <a:pt x="18910" y="2173"/>
                  <a:pt x="18852" y="2148"/>
                </a:cubicBezTo>
                <a:cubicBezTo>
                  <a:pt x="18782" y="2114"/>
                  <a:pt x="18725" y="2089"/>
                  <a:pt x="18658" y="2076"/>
                </a:cubicBezTo>
                <a:cubicBezTo>
                  <a:pt x="18582" y="1999"/>
                  <a:pt x="18698" y="2049"/>
                  <a:pt x="18661" y="2021"/>
                </a:cubicBezTo>
                <a:cubicBezTo>
                  <a:pt x="18752" y="2053"/>
                  <a:pt x="18825" y="2108"/>
                  <a:pt x="18907" y="2152"/>
                </a:cubicBezTo>
                <a:cubicBezTo>
                  <a:pt x="18844" y="2084"/>
                  <a:pt x="18862" y="2060"/>
                  <a:pt x="18966" y="2100"/>
                </a:cubicBezTo>
                <a:cubicBezTo>
                  <a:pt x="18927" y="2051"/>
                  <a:pt x="18869" y="2026"/>
                  <a:pt x="18850" y="2050"/>
                </a:cubicBezTo>
                <a:cubicBezTo>
                  <a:pt x="18847" y="2029"/>
                  <a:pt x="18835" y="2020"/>
                  <a:pt x="18811" y="2001"/>
                </a:cubicBezTo>
                <a:cubicBezTo>
                  <a:pt x="18787" y="1983"/>
                  <a:pt x="18763" y="1964"/>
                  <a:pt x="18760" y="1943"/>
                </a:cubicBezTo>
                <a:cubicBezTo>
                  <a:pt x="18635" y="1905"/>
                  <a:pt x="18538" y="1831"/>
                  <a:pt x="18383" y="1732"/>
                </a:cubicBezTo>
                <a:cubicBezTo>
                  <a:pt x="18368" y="1701"/>
                  <a:pt x="18520" y="1779"/>
                  <a:pt x="18526" y="1822"/>
                </a:cubicBezTo>
                <a:cubicBezTo>
                  <a:pt x="18550" y="1840"/>
                  <a:pt x="18547" y="1819"/>
                  <a:pt x="18535" y="1809"/>
                </a:cubicBezTo>
                <a:cubicBezTo>
                  <a:pt x="18547" y="1819"/>
                  <a:pt x="18569" y="1816"/>
                  <a:pt x="18581" y="1825"/>
                </a:cubicBezTo>
                <a:cubicBezTo>
                  <a:pt x="18517" y="1757"/>
                  <a:pt x="18426" y="1726"/>
                  <a:pt x="18344" y="1683"/>
                </a:cubicBezTo>
                <a:cubicBezTo>
                  <a:pt x="18317" y="1643"/>
                  <a:pt x="18372" y="1646"/>
                  <a:pt x="18345" y="1606"/>
                </a:cubicBezTo>
                <a:cubicBezTo>
                  <a:pt x="18290" y="1603"/>
                  <a:pt x="18299" y="1590"/>
                  <a:pt x="18208" y="1559"/>
                </a:cubicBezTo>
                <a:cubicBezTo>
                  <a:pt x="18135" y="1504"/>
                  <a:pt x="18169" y="1510"/>
                  <a:pt x="18141" y="1470"/>
                </a:cubicBezTo>
                <a:cubicBezTo>
                  <a:pt x="18084" y="1445"/>
                  <a:pt x="18086" y="1466"/>
                  <a:pt x="18053" y="1460"/>
                </a:cubicBezTo>
                <a:cubicBezTo>
                  <a:pt x="18004" y="1423"/>
                  <a:pt x="18072" y="1436"/>
                  <a:pt x="17999" y="1380"/>
                </a:cubicBezTo>
                <a:cubicBezTo>
                  <a:pt x="17929" y="1346"/>
                  <a:pt x="17871" y="1321"/>
                  <a:pt x="17801" y="1287"/>
                </a:cubicBezTo>
                <a:cubicBezTo>
                  <a:pt x="17743" y="1262"/>
                  <a:pt x="17683" y="1216"/>
                  <a:pt x="17625" y="1191"/>
                </a:cubicBezTo>
                <a:cubicBezTo>
                  <a:pt x="17586" y="1141"/>
                  <a:pt x="17671" y="1206"/>
                  <a:pt x="17747" y="1207"/>
                </a:cubicBezTo>
                <a:cubicBezTo>
                  <a:pt x="17699" y="1170"/>
                  <a:pt x="17610" y="1160"/>
                  <a:pt x="17571" y="1111"/>
                </a:cubicBezTo>
                <a:cubicBezTo>
                  <a:pt x="17562" y="1123"/>
                  <a:pt x="17504" y="1098"/>
                  <a:pt x="17528" y="1116"/>
                </a:cubicBezTo>
                <a:cubicBezTo>
                  <a:pt x="17458" y="1082"/>
                  <a:pt x="17376" y="1039"/>
                  <a:pt x="17306" y="1005"/>
                </a:cubicBezTo>
                <a:cubicBezTo>
                  <a:pt x="17215" y="973"/>
                  <a:pt x="17145" y="939"/>
                  <a:pt x="17054" y="908"/>
                </a:cubicBezTo>
                <a:cubicBezTo>
                  <a:pt x="16892" y="842"/>
                  <a:pt x="16731" y="777"/>
                  <a:pt x="16582" y="721"/>
                </a:cubicBezTo>
                <a:cubicBezTo>
                  <a:pt x="16548" y="714"/>
                  <a:pt x="16585" y="742"/>
                  <a:pt x="16609" y="761"/>
                </a:cubicBezTo>
                <a:cubicBezTo>
                  <a:pt x="16542" y="748"/>
                  <a:pt x="16487" y="744"/>
                  <a:pt x="16441" y="729"/>
                </a:cubicBezTo>
                <a:cubicBezTo>
                  <a:pt x="16421" y="655"/>
                  <a:pt x="16308" y="627"/>
                  <a:pt x="16183" y="589"/>
                </a:cubicBezTo>
                <a:cubicBezTo>
                  <a:pt x="16049" y="563"/>
                  <a:pt x="15906" y="550"/>
                  <a:pt x="15824" y="507"/>
                </a:cubicBezTo>
                <a:cubicBezTo>
                  <a:pt x="15864" y="479"/>
                  <a:pt x="15952" y="489"/>
                  <a:pt x="16041" y="499"/>
                </a:cubicBezTo>
                <a:cubicBezTo>
                  <a:pt x="16086" y="515"/>
                  <a:pt x="16132" y="530"/>
                  <a:pt x="16187" y="534"/>
                </a:cubicBezTo>
                <a:cubicBezTo>
                  <a:pt x="16245" y="559"/>
                  <a:pt x="16290" y="575"/>
                  <a:pt x="16345" y="578"/>
                </a:cubicBezTo>
                <a:cubicBezTo>
                  <a:pt x="16287" y="553"/>
                  <a:pt x="16242" y="537"/>
                  <a:pt x="16196" y="522"/>
                </a:cubicBezTo>
                <a:cubicBezTo>
                  <a:pt x="16150" y="506"/>
                  <a:pt x="16117" y="500"/>
                  <a:pt x="16102" y="469"/>
                </a:cubicBezTo>
                <a:cubicBezTo>
                  <a:pt x="16047" y="466"/>
                  <a:pt x="16004" y="471"/>
                  <a:pt x="15959" y="456"/>
                </a:cubicBezTo>
                <a:cubicBezTo>
                  <a:pt x="15901" y="431"/>
                  <a:pt x="15922" y="428"/>
                  <a:pt x="15898" y="409"/>
                </a:cubicBezTo>
                <a:cubicBezTo>
                  <a:pt x="15965" y="422"/>
                  <a:pt x="16041" y="423"/>
                  <a:pt x="16090" y="460"/>
                </a:cubicBezTo>
                <a:cubicBezTo>
                  <a:pt x="16063" y="420"/>
                  <a:pt x="16145" y="463"/>
                  <a:pt x="16176" y="448"/>
                </a:cubicBezTo>
                <a:cubicBezTo>
                  <a:pt x="16088" y="362"/>
                  <a:pt x="15944" y="425"/>
                  <a:pt x="15856" y="339"/>
                </a:cubicBezTo>
                <a:cubicBezTo>
                  <a:pt x="15801" y="335"/>
                  <a:pt x="15737" y="344"/>
                  <a:pt x="15682" y="340"/>
                </a:cubicBezTo>
                <a:cubicBezTo>
                  <a:pt x="15627" y="337"/>
                  <a:pt x="15563" y="346"/>
                  <a:pt x="15520" y="351"/>
                </a:cubicBezTo>
                <a:cubicBezTo>
                  <a:pt x="15438" y="308"/>
                  <a:pt x="15480" y="302"/>
                  <a:pt x="15535" y="306"/>
                </a:cubicBezTo>
                <a:cubicBezTo>
                  <a:pt x="15484" y="247"/>
                  <a:pt x="15386" y="249"/>
                  <a:pt x="15316" y="215"/>
                </a:cubicBezTo>
                <a:cubicBezTo>
                  <a:pt x="15331" y="246"/>
                  <a:pt x="15301" y="261"/>
                  <a:pt x="15200" y="242"/>
                </a:cubicBezTo>
                <a:cubicBezTo>
                  <a:pt x="15246" y="257"/>
                  <a:pt x="15301" y="261"/>
                  <a:pt x="15337" y="289"/>
                </a:cubicBezTo>
                <a:cubicBezTo>
                  <a:pt x="15261" y="288"/>
                  <a:pt x="15181" y="266"/>
                  <a:pt x="15112" y="232"/>
                </a:cubicBezTo>
                <a:cubicBezTo>
                  <a:pt x="15035" y="231"/>
                  <a:pt x="14959" y="231"/>
                  <a:pt x="14882" y="230"/>
                </a:cubicBezTo>
                <a:cubicBezTo>
                  <a:pt x="14855" y="190"/>
                  <a:pt x="14935" y="212"/>
                  <a:pt x="14788" y="177"/>
                </a:cubicBezTo>
                <a:cubicBezTo>
                  <a:pt x="14685" y="137"/>
                  <a:pt x="14850" y="147"/>
                  <a:pt x="14758" y="116"/>
                </a:cubicBezTo>
                <a:cubicBezTo>
                  <a:pt x="14700" y="167"/>
                  <a:pt x="14584" y="118"/>
                  <a:pt x="14434" y="138"/>
                </a:cubicBezTo>
                <a:cubicBezTo>
                  <a:pt x="14288" y="103"/>
                  <a:pt x="14154" y="77"/>
                  <a:pt x="14017" y="30"/>
                </a:cubicBezTo>
                <a:cubicBezTo>
                  <a:pt x="13903" y="78"/>
                  <a:pt x="13760" y="65"/>
                  <a:pt x="13598" y="76"/>
                </a:cubicBezTo>
                <a:cubicBezTo>
                  <a:pt x="13507" y="45"/>
                  <a:pt x="13693" y="52"/>
                  <a:pt x="13669" y="34"/>
                </a:cubicBezTo>
                <a:cubicBezTo>
                  <a:pt x="13559" y="27"/>
                  <a:pt x="13440" y="32"/>
                  <a:pt x="13354" y="43"/>
                </a:cubicBezTo>
                <a:cubicBezTo>
                  <a:pt x="13247" y="58"/>
                  <a:pt x="13164" y="91"/>
                  <a:pt x="13112" y="109"/>
                </a:cubicBezTo>
                <a:cubicBezTo>
                  <a:pt x="13322" y="135"/>
                  <a:pt x="13412" y="68"/>
                  <a:pt x="13552" y="60"/>
                </a:cubicBezTo>
                <a:cubicBezTo>
                  <a:pt x="13589" y="88"/>
                  <a:pt x="13589" y="88"/>
                  <a:pt x="13558" y="103"/>
                </a:cubicBezTo>
                <a:cubicBezTo>
                  <a:pt x="13625" y="116"/>
                  <a:pt x="13720" y="92"/>
                  <a:pt x="13674" y="77"/>
                </a:cubicBezTo>
                <a:cubicBezTo>
                  <a:pt x="13720" y="92"/>
                  <a:pt x="13766" y="108"/>
                  <a:pt x="13842" y="108"/>
                </a:cubicBezTo>
                <a:cubicBezTo>
                  <a:pt x="13918" y="109"/>
                  <a:pt x="13985" y="122"/>
                  <a:pt x="14062" y="122"/>
                </a:cubicBezTo>
                <a:cubicBezTo>
                  <a:pt x="14215" y="124"/>
                  <a:pt x="14379" y="134"/>
                  <a:pt x="14507" y="193"/>
                </a:cubicBezTo>
                <a:cubicBezTo>
                  <a:pt x="14421" y="205"/>
                  <a:pt x="14281" y="213"/>
                  <a:pt x="14147" y="187"/>
                </a:cubicBezTo>
                <a:cubicBezTo>
                  <a:pt x="14003" y="174"/>
                  <a:pt x="13869" y="148"/>
                  <a:pt x="13747" y="132"/>
                </a:cubicBezTo>
                <a:cubicBezTo>
                  <a:pt x="13664" y="165"/>
                  <a:pt x="13545" y="170"/>
                  <a:pt x="13402" y="157"/>
                </a:cubicBezTo>
                <a:cubicBezTo>
                  <a:pt x="13368" y="150"/>
                  <a:pt x="13347" y="153"/>
                  <a:pt x="13304" y="159"/>
                </a:cubicBezTo>
                <a:cubicBezTo>
                  <a:pt x="13270" y="153"/>
                  <a:pt x="13237" y="146"/>
                  <a:pt x="13194" y="152"/>
                </a:cubicBezTo>
                <a:cubicBezTo>
                  <a:pt x="13127" y="139"/>
                  <a:pt x="13038" y="129"/>
                  <a:pt x="12962" y="129"/>
                </a:cubicBezTo>
                <a:cubicBezTo>
                  <a:pt x="13057" y="105"/>
                  <a:pt x="13118" y="75"/>
                  <a:pt x="13134" y="29"/>
                </a:cubicBezTo>
                <a:cubicBezTo>
                  <a:pt x="13061" y="50"/>
                  <a:pt x="13015" y="35"/>
                  <a:pt x="12941" y="55"/>
                </a:cubicBezTo>
                <a:cubicBezTo>
                  <a:pt x="12847" y="3"/>
                  <a:pt x="12771" y="2"/>
                  <a:pt x="12697" y="23"/>
                </a:cubicBezTo>
                <a:cubicBezTo>
                  <a:pt x="12621" y="22"/>
                  <a:pt x="12557" y="31"/>
                  <a:pt x="12465" y="0"/>
                </a:cubicBezTo>
                <a:cubicBezTo>
                  <a:pt x="12239" y="19"/>
                  <a:pt x="12315" y="20"/>
                  <a:pt x="12111" y="36"/>
                </a:cubicBezTo>
                <a:cubicBezTo>
                  <a:pt x="12165" y="40"/>
                  <a:pt x="12101" y="49"/>
                  <a:pt x="12125" y="67"/>
                </a:cubicBezTo>
                <a:cubicBezTo>
                  <a:pt x="12061" y="76"/>
                  <a:pt x="11994" y="63"/>
                  <a:pt x="11942" y="81"/>
                </a:cubicBezTo>
                <a:cubicBezTo>
                  <a:pt x="11841" y="62"/>
                  <a:pt x="11970" y="44"/>
                  <a:pt x="12037" y="57"/>
                </a:cubicBezTo>
                <a:cubicBezTo>
                  <a:pt x="12010" y="17"/>
                  <a:pt x="11753" y="52"/>
                  <a:pt x="11746" y="85"/>
                </a:cubicBezTo>
                <a:cubicBezTo>
                  <a:pt x="11704" y="91"/>
                  <a:pt x="11661" y="97"/>
                  <a:pt x="11606" y="93"/>
                </a:cubicBezTo>
                <a:cubicBezTo>
                  <a:pt x="11563" y="99"/>
                  <a:pt x="11529" y="93"/>
                  <a:pt x="11484" y="77"/>
                </a:cubicBezTo>
                <a:cubicBezTo>
                  <a:pt x="11343" y="85"/>
                  <a:pt x="11211" y="158"/>
                  <a:pt x="11089" y="141"/>
                </a:cubicBezTo>
                <a:cubicBezTo>
                  <a:pt x="10998" y="110"/>
                  <a:pt x="11145" y="68"/>
                  <a:pt x="11216" y="26"/>
                </a:cubicBezTo>
                <a:cubicBezTo>
                  <a:pt x="11044" y="49"/>
                  <a:pt x="10974" y="91"/>
                  <a:pt x="10747" y="111"/>
                </a:cubicBezTo>
                <a:cubicBezTo>
                  <a:pt x="10659" y="101"/>
                  <a:pt x="10711" y="83"/>
                  <a:pt x="10604" y="98"/>
                </a:cubicBezTo>
                <a:cubicBezTo>
                  <a:pt x="10533" y="140"/>
                  <a:pt x="10757" y="99"/>
                  <a:pt x="10674" y="132"/>
                </a:cubicBezTo>
                <a:cubicBezTo>
                  <a:pt x="10738" y="123"/>
                  <a:pt x="10814" y="124"/>
                  <a:pt x="10888" y="103"/>
                </a:cubicBezTo>
                <a:cubicBezTo>
                  <a:pt x="10900" y="112"/>
                  <a:pt x="10900" y="112"/>
                  <a:pt x="10912" y="121"/>
                </a:cubicBezTo>
                <a:cubicBezTo>
                  <a:pt x="10934" y="119"/>
                  <a:pt x="10955" y="116"/>
                  <a:pt x="11019" y="107"/>
                </a:cubicBezTo>
                <a:cubicBezTo>
                  <a:pt x="11043" y="126"/>
                  <a:pt x="11001" y="131"/>
                  <a:pt x="10970" y="146"/>
                </a:cubicBezTo>
                <a:cubicBezTo>
                  <a:pt x="10906" y="155"/>
                  <a:pt x="10857" y="118"/>
                  <a:pt x="10793" y="127"/>
                </a:cubicBezTo>
                <a:cubicBezTo>
                  <a:pt x="10796" y="148"/>
                  <a:pt x="10744" y="166"/>
                  <a:pt x="10765" y="163"/>
                </a:cubicBezTo>
                <a:cubicBezTo>
                  <a:pt x="10691" y="184"/>
                  <a:pt x="10615" y="183"/>
                  <a:pt x="10539" y="183"/>
                </a:cubicBezTo>
                <a:cubicBezTo>
                  <a:pt x="10505" y="176"/>
                  <a:pt x="10527" y="173"/>
                  <a:pt x="10579" y="155"/>
                </a:cubicBezTo>
                <a:cubicBezTo>
                  <a:pt x="10622" y="150"/>
                  <a:pt x="10603" y="174"/>
                  <a:pt x="10646" y="168"/>
                </a:cubicBezTo>
                <a:cubicBezTo>
                  <a:pt x="10655" y="156"/>
                  <a:pt x="10695" y="129"/>
                  <a:pt x="10628" y="116"/>
                </a:cubicBezTo>
                <a:cubicBezTo>
                  <a:pt x="10545" y="149"/>
                  <a:pt x="10484" y="179"/>
                  <a:pt x="10398" y="191"/>
                </a:cubicBezTo>
                <a:cubicBezTo>
                  <a:pt x="10315" y="224"/>
                  <a:pt x="10242" y="244"/>
                  <a:pt x="10168" y="265"/>
                </a:cubicBezTo>
                <a:cubicBezTo>
                  <a:pt x="10095" y="286"/>
                  <a:pt x="10021" y="307"/>
                  <a:pt x="9948" y="328"/>
                </a:cubicBezTo>
                <a:cubicBezTo>
                  <a:pt x="9874" y="348"/>
                  <a:pt x="9801" y="369"/>
                  <a:pt x="9718" y="402"/>
                </a:cubicBezTo>
                <a:cubicBezTo>
                  <a:pt x="9684" y="396"/>
                  <a:pt x="9651" y="389"/>
                  <a:pt x="9672" y="387"/>
                </a:cubicBezTo>
                <a:cubicBezTo>
                  <a:pt x="9653" y="411"/>
                  <a:pt x="9424" y="485"/>
                  <a:pt x="9276" y="527"/>
                </a:cubicBezTo>
                <a:cubicBezTo>
                  <a:pt x="9240" y="499"/>
                  <a:pt x="9491" y="422"/>
                  <a:pt x="9479" y="413"/>
                </a:cubicBezTo>
                <a:cubicBezTo>
                  <a:pt x="9537" y="437"/>
                  <a:pt x="9599" y="407"/>
                  <a:pt x="9501" y="410"/>
                </a:cubicBezTo>
                <a:cubicBezTo>
                  <a:pt x="9436" y="418"/>
                  <a:pt x="9375" y="448"/>
                  <a:pt x="9311" y="457"/>
                </a:cubicBezTo>
                <a:cubicBezTo>
                  <a:pt x="9280" y="472"/>
                  <a:pt x="9259" y="475"/>
                  <a:pt x="9228" y="490"/>
                </a:cubicBezTo>
                <a:cubicBezTo>
                  <a:pt x="9197" y="505"/>
                  <a:pt x="9176" y="508"/>
                  <a:pt x="9145" y="523"/>
                </a:cubicBezTo>
                <a:cubicBezTo>
                  <a:pt x="9029" y="550"/>
                  <a:pt x="8925" y="585"/>
                  <a:pt x="8830" y="609"/>
                </a:cubicBezTo>
                <a:cubicBezTo>
                  <a:pt x="8750" y="587"/>
                  <a:pt x="9057" y="513"/>
                  <a:pt x="9042" y="482"/>
                </a:cubicBezTo>
                <a:cubicBezTo>
                  <a:pt x="8956" y="494"/>
                  <a:pt x="8935" y="497"/>
                  <a:pt x="8885" y="536"/>
                </a:cubicBezTo>
                <a:cubicBezTo>
                  <a:pt x="8821" y="545"/>
                  <a:pt x="8726" y="568"/>
                  <a:pt x="8643" y="601"/>
                </a:cubicBezTo>
                <a:cubicBezTo>
                  <a:pt x="8539" y="637"/>
                  <a:pt x="8447" y="682"/>
                  <a:pt x="8343" y="718"/>
                </a:cubicBezTo>
                <a:cubicBezTo>
                  <a:pt x="8251" y="763"/>
                  <a:pt x="8146" y="799"/>
                  <a:pt x="8054" y="844"/>
                </a:cubicBezTo>
                <a:cubicBezTo>
                  <a:pt x="7962" y="889"/>
                  <a:pt x="7891" y="932"/>
                  <a:pt x="7809" y="965"/>
                </a:cubicBezTo>
                <a:cubicBezTo>
                  <a:pt x="7744" y="973"/>
                  <a:pt x="7981" y="865"/>
                  <a:pt x="7843" y="895"/>
                </a:cubicBezTo>
                <a:cubicBezTo>
                  <a:pt x="7818" y="952"/>
                  <a:pt x="7714" y="988"/>
                  <a:pt x="7621" y="1033"/>
                </a:cubicBezTo>
                <a:cubicBezTo>
                  <a:pt x="7686" y="1025"/>
                  <a:pt x="7759" y="1004"/>
                  <a:pt x="7821" y="974"/>
                </a:cubicBezTo>
                <a:cubicBezTo>
                  <a:pt x="7821" y="974"/>
                  <a:pt x="7811" y="986"/>
                  <a:pt x="7833" y="983"/>
                </a:cubicBezTo>
                <a:cubicBezTo>
                  <a:pt x="7784" y="1022"/>
                  <a:pt x="7710" y="1043"/>
                  <a:pt x="7646" y="1052"/>
                </a:cubicBezTo>
                <a:cubicBezTo>
                  <a:pt x="7615" y="1067"/>
                  <a:pt x="7584" y="1082"/>
                  <a:pt x="7554" y="1097"/>
                </a:cubicBezTo>
                <a:cubicBezTo>
                  <a:pt x="7523" y="1112"/>
                  <a:pt x="7492" y="1127"/>
                  <a:pt x="7461" y="1142"/>
                </a:cubicBezTo>
                <a:cubicBezTo>
                  <a:pt x="7421" y="1169"/>
                  <a:pt x="7440" y="1145"/>
                  <a:pt x="7397" y="1151"/>
                </a:cubicBezTo>
                <a:cubicBezTo>
                  <a:pt x="7308" y="1217"/>
                  <a:pt x="7201" y="1232"/>
                  <a:pt x="7112" y="1298"/>
                </a:cubicBezTo>
                <a:cubicBezTo>
                  <a:pt x="7069" y="1304"/>
                  <a:pt x="7057" y="1295"/>
                  <a:pt x="7075" y="1270"/>
                </a:cubicBezTo>
                <a:cubicBezTo>
                  <a:pt x="7023" y="1288"/>
                  <a:pt x="6986" y="1337"/>
                  <a:pt x="6931" y="1334"/>
                </a:cubicBezTo>
                <a:cubicBezTo>
                  <a:pt x="6891" y="1361"/>
                  <a:pt x="6912" y="1358"/>
                  <a:pt x="6934" y="1355"/>
                </a:cubicBezTo>
                <a:cubicBezTo>
                  <a:pt x="6750" y="1445"/>
                  <a:pt x="6596" y="1520"/>
                  <a:pt x="6433" y="1608"/>
                </a:cubicBezTo>
                <a:cubicBezTo>
                  <a:pt x="6283" y="1704"/>
                  <a:pt x="6129" y="1779"/>
                  <a:pt x="5948" y="1891"/>
                </a:cubicBezTo>
                <a:cubicBezTo>
                  <a:pt x="5926" y="1894"/>
                  <a:pt x="5935" y="1882"/>
                  <a:pt x="5985" y="1843"/>
                </a:cubicBezTo>
                <a:cubicBezTo>
                  <a:pt x="5954" y="1858"/>
                  <a:pt x="5923" y="1873"/>
                  <a:pt x="5893" y="1888"/>
                </a:cubicBezTo>
                <a:cubicBezTo>
                  <a:pt x="5862" y="1903"/>
                  <a:pt x="5843" y="1927"/>
                  <a:pt x="5813" y="1942"/>
                </a:cubicBezTo>
                <a:cubicBezTo>
                  <a:pt x="5714" y="2021"/>
                  <a:pt x="5868" y="1946"/>
                  <a:pt x="5790" y="2021"/>
                </a:cubicBezTo>
                <a:cubicBezTo>
                  <a:pt x="5695" y="2045"/>
                  <a:pt x="5606" y="2112"/>
                  <a:pt x="5520" y="2199"/>
                </a:cubicBezTo>
                <a:cubicBezTo>
                  <a:pt x="5468" y="2217"/>
                  <a:pt x="5505" y="2169"/>
                  <a:pt x="5422" y="2202"/>
                </a:cubicBezTo>
                <a:cubicBezTo>
                  <a:pt x="5394" y="2238"/>
                  <a:pt x="5458" y="2230"/>
                  <a:pt x="5418" y="2257"/>
                </a:cubicBezTo>
                <a:cubicBezTo>
                  <a:pt x="5314" y="2293"/>
                  <a:pt x="5350" y="2320"/>
                  <a:pt x="5212" y="2426"/>
                </a:cubicBezTo>
                <a:cubicBezTo>
                  <a:pt x="5160" y="2444"/>
                  <a:pt x="5188" y="2408"/>
                  <a:pt x="5114" y="2429"/>
                </a:cubicBezTo>
                <a:cubicBezTo>
                  <a:pt x="5108" y="2462"/>
                  <a:pt x="5108" y="2462"/>
                  <a:pt x="5150" y="2456"/>
                </a:cubicBezTo>
                <a:cubicBezTo>
                  <a:pt x="5092" y="2508"/>
                  <a:pt x="5000" y="2553"/>
                  <a:pt x="4920" y="2607"/>
                </a:cubicBezTo>
                <a:cubicBezTo>
                  <a:pt x="4828" y="2652"/>
                  <a:pt x="4766" y="2683"/>
                  <a:pt x="4751" y="2652"/>
                </a:cubicBezTo>
                <a:cubicBezTo>
                  <a:pt x="4597" y="2803"/>
                  <a:pt x="4905" y="2577"/>
                  <a:pt x="4824" y="2707"/>
                </a:cubicBezTo>
                <a:cubicBezTo>
                  <a:pt x="4753" y="2750"/>
                  <a:pt x="4772" y="2725"/>
                  <a:pt x="4680" y="2770"/>
                </a:cubicBezTo>
                <a:cubicBezTo>
                  <a:pt x="4615" y="2856"/>
                  <a:pt x="4501" y="2904"/>
                  <a:pt x="4488" y="2971"/>
                </a:cubicBezTo>
                <a:cubicBezTo>
                  <a:pt x="4448" y="2998"/>
                  <a:pt x="4411" y="3047"/>
                  <a:pt x="4371" y="3074"/>
                </a:cubicBezTo>
                <a:cubicBezTo>
                  <a:pt x="4340" y="3089"/>
                  <a:pt x="4300" y="3116"/>
                  <a:pt x="4288" y="3107"/>
                </a:cubicBezTo>
                <a:cubicBezTo>
                  <a:pt x="4260" y="3143"/>
                  <a:pt x="4232" y="3180"/>
                  <a:pt x="4214" y="3204"/>
                </a:cubicBezTo>
                <a:cubicBezTo>
                  <a:pt x="4287" y="3183"/>
                  <a:pt x="4220" y="3170"/>
                  <a:pt x="4303" y="3137"/>
                </a:cubicBezTo>
                <a:cubicBezTo>
                  <a:pt x="4287" y="3183"/>
                  <a:pt x="4220" y="3247"/>
                  <a:pt x="4130" y="3313"/>
                </a:cubicBezTo>
                <a:cubicBezTo>
                  <a:pt x="4093" y="3362"/>
                  <a:pt x="4044" y="3401"/>
                  <a:pt x="3995" y="3441"/>
                </a:cubicBezTo>
                <a:cubicBezTo>
                  <a:pt x="3957" y="3489"/>
                  <a:pt x="3908" y="3529"/>
                  <a:pt x="3880" y="3565"/>
                </a:cubicBezTo>
                <a:cubicBezTo>
                  <a:pt x="3896" y="3519"/>
                  <a:pt x="3862" y="3513"/>
                  <a:pt x="3940" y="3437"/>
                </a:cubicBezTo>
                <a:cubicBezTo>
                  <a:pt x="3798" y="3522"/>
                  <a:pt x="3831" y="3604"/>
                  <a:pt x="3726" y="3717"/>
                </a:cubicBezTo>
                <a:cubicBezTo>
                  <a:pt x="3674" y="3734"/>
                  <a:pt x="3624" y="3774"/>
                  <a:pt x="3597" y="3810"/>
                </a:cubicBezTo>
                <a:cubicBezTo>
                  <a:pt x="3559" y="3859"/>
                  <a:pt x="3534" y="3917"/>
                  <a:pt x="3506" y="3953"/>
                </a:cubicBezTo>
                <a:cubicBezTo>
                  <a:pt x="3384" y="4013"/>
                  <a:pt x="3321" y="4120"/>
                  <a:pt x="3226" y="4220"/>
                </a:cubicBezTo>
                <a:cubicBezTo>
                  <a:pt x="3183" y="4226"/>
                  <a:pt x="3300" y="4123"/>
                  <a:pt x="3316" y="4077"/>
                </a:cubicBezTo>
                <a:cubicBezTo>
                  <a:pt x="3276" y="4104"/>
                  <a:pt x="3338" y="3998"/>
                  <a:pt x="3298" y="4025"/>
                </a:cubicBezTo>
                <a:cubicBezTo>
                  <a:pt x="3273" y="4083"/>
                  <a:pt x="3226" y="4144"/>
                  <a:pt x="3180" y="4204"/>
                </a:cubicBezTo>
                <a:cubicBezTo>
                  <a:pt x="3134" y="4265"/>
                  <a:pt x="3099" y="4335"/>
                  <a:pt x="3074" y="4393"/>
                </a:cubicBezTo>
                <a:cubicBezTo>
                  <a:pt x="3043" y="4408"/>
                  <a:pt x="3028" y="4454"/>
                  <a:pt x="2948" y="4508"/>
                </a:cubicBezTo>
                <a:cubicBezTo>
                  <a:pt x="2896" y="4526"/>
                  <a:pt x="3127" y="4299"/>
                  <a:pt x="2976" y="4395"/>
                </a:cubicBezTo>
                <a:cubicBezTo>
                  <a:pt x="3001" y="4337"/>
                  <a:pt x="3075" y="4317"/>
                  <a:pt x="3097" y="4237"/>
                </a:cubicBezTo>
                <a:cubicBezTo>
                  <a:pt x="3036" y="4267"/>
                  <a:pt x="2951" y="4453"/>
                  <a:pt x="2924" y="4413"/>
                </a:cubicBezTo>
                <a:cubicBezTo>
                  <a:pt x="2890" y="4483"/>
                  <a:pt x="2831" y="4535"/>
                  <a:pt x="2769" y="4641"/>
                </a:cubicBezTo>
                <a:cubicBezTo>
                  <a:pt x="2742" y="4601"/>
                  <a:pt x="2686" y="4751"/>
                  <a:pt x="2596" y="4817"/>
                </a:cubicBezTo>
                <a:cubicBezTo>
                  <a:pt x="2537" y="4945"/>
                  <a:pt x="2441" y="5045"/>
                  <a:pt x="2370" y="5164"/>
                </a:cubicBezTo>
                <a:cubicBezTo>
                  <a:pt x="2382" y="5173"/>
                  <a:pt x="2403" y="5170"/>
                  <a:pt x="2431" y="5134"/>
                </a:cubicBezTo>
                <a:cubicBezTo>
                  <a:pt x="2462" y="5119"/>
                  <a:pt x="2490" y="5082"/>
                  <a:pt x="2496" y="5049"/>
                </a:cubicBezTo>
                <a:cubicBezTo>
                  <a:pt x="2520" y="5067"/>
                  <a:pt x="2483" y="5116"/>
                  <a:pt x="2446" y="5164"/>
                </a:cubicBezTo>
                <a:cubicBezTo>
                  <a:pt x="2409" y="5213"/>
                  <a:pt x="2372" y="5262"/>
                  <a:pt x="2344" y="5298"/>
                </a:cubicBezTo>
                <a:cubicBezTo>
                  <a:pt x="2310" y="5292"/>
                  <a:pt x="2335" y="5234"/>
                  <a:pt x="2354" y="5210"/>
                </a:cubicBezTo>
                <a:cubicBezTo>
                  <a:pt x="2320" y="5203"/>
                  <a:pt x="2274" y="5264"/>
                  <a:pt x="2250" y="5245"/>
                </a:cubicBezTo>
                <a:cubicBezTo>
                  <a:pt x="2298" y="5282"/>
                  <a:pt x="2190" y="5373"/>
                  <a:pt x="2152" y="5498"/>
                </a:cubicBezTo>
                <a:cubicBezTo>
                  <a:pt x="2214" y="5468"/>
                  <a:pt x="2205" y="5404"/>
                  <a:pt x="2267" y="5374"/>
                </a:cubicBezTo>
                <a:cubicBezTo>
                  <a:pt x="2220" y="5435"/>
                  <a:pt x="2198" y="5514"/>
                  <a:pt x="2127" y="5556"/>
                </a:cubicBezTo>
                <a:cubicBezTo>
                  <a:pt x="2096" y="5571"/>
                  <a:pt x="2146" y="5532"/>
                  <a:pt x="2152" y="5498"/>
                </a:cubicBezTo>
                <a:cubicBezTo>
                  <a:pt x="2122" y="5513"/>
                  <a:pt x="2084" y="5562"/>
                  <a:pt x="2091" y="5528"/>
                </a:cubicBezTo>
                <a:cubicBezTo>
                  <a:pt x="2032" y="5580"/>
                  <a:pt x="2109" y="5581"/>
                  <a:pt x="2038" y="5623"/>
                </a:cubicBezTo>
                <a:cubicBezTo>
                  <a:pt x="2059" y="5620"/>
                  <a:pt x="2111" y="5602"/>
                  <a:pt x="2077" y="5672"/>
                </a:cubicBezTo>
                <a:cubicBezTo>
                  <a:pt x="2024" y="5766"/>
                  <a:pt x="2065" y="5663"/>
                  <a:pt x="2006" y="5714"/>
                </a:cubicBezTo>
                <a:cubicBezTo>
                  <a:pt x="1993" y="5781"/>
                  <a:pt x="2003" y="5769"/>
                  <a:pt x="2024" y="5766"/>
                </a:cubicBezTo>
                <a:cubicBezTo>
                  <a:pt x="2008" y="5812"/>
                  <a:pt x="1978" y="5827"/>
                  <a:pt x="1962" y="5873"/>
                </a:cubicBezTo>
                <a:cubicBezTo>
                  <a:pt x="1885" y="5949"/>
                  <a:pt x="1960" y="5775"/>
                  <a:pt x="1892" y="5839"/>
                </a:cubicBezTo>
                <a:cubicBezTo>
                  <a:pt x="1895" y="5860"/>
                  <a:pt x="1891" y="5915"/>
                  <a:pt x="1913" y="5912"/>
                </a:cubicBezTo>
                <a:cubicBezTo>
                  <a:pt x="1890" y="5991"/>
                  <a:pt x="1817" y="6012"/>
                  <a:pt x="1798" y="6113"/>
                </a:cubicBezTo>
                <a:cubicBezTo>
                  <a:pt x="1739" y="6164"/>
                  <a:pt x="1745" y="6131"/>
                  <a:pt x="1708" y="6180"/>
                </a:cubicBezTo>
                <a:cubicBezTo>
                  <a:pt x="1677" y="6271"/>
                  <a:pt x="1612" y="6356"/>
                  <a:pt x="1556" y="6429"/>
                </a:cubicBezTo>
                <a:cubicBezTo>
                  <a:pt x="1577" y="6503"/>
                  <a:pt x="1474" y="6636"/>
                  <a:pt x="1424" y="6752"/>
                </a:cubicBezTo>
                <a:cubicBezTo>
                  <a:pt x="1387" y="6801"/>
                  <a:pt x="1462" y="6627"/>
                  <a:pt x="1388" y="6724"/>
                </a:cubicBezTo>
                <a:cubicBezTo>
                  <a:pt x="1381" y="6834"/>
                  <a:pt x="1306" y="6931"/>
                  <a:pt x="1247" y="7059"/>
                </a:cubicBezTo>
                <a:cubicBezTo>
                  <a:pt x="1215" y="7151"/>
                  <a:pt x="1287" y="7032"/>
                  <a:pt x="1265" y="7111"/>
                </a:cubicBezTo>
                <a:cubicBezTo>
                  <a:pt x="1240" y="7169"/>
                  <a:pt x="1240" y="7169"/>
                  <a:pt x="1228" y="7160"/>
                </a:cubicBezTo>
                <a:cubicBezTo>
                  <a:pt x="1206" y="7163"/>
                  <a:pt x="1194" y="7154"/>
                  <a:pt x="1178" y="7199"/>
                </a:cubicBezTo>
                <a:cubicBezTo>
                  <a:pt x="1153" y="7257"/>
                  <a:pt x="1135" y="7282"/>
                  <a:pt x="1159" y="7300"/>
                </a:cubicBezTo>
                <a:cubicBezTo>
                  <a:pt x="1082" y="7376"/>
                  <a:pt x="1032" y="7492"/>
                  <a:pt x="1003" y="7605"/>
                </a:cubicBezTo>
                <a:cubicBezTo>
                  <a:pt x="987" y="7650"/>
                  <a:pt x="974" y="7717"/>
                  <a:pt x="959" y="7763"/>
                </a:cubicBezTo>
                <a:cubicBezTo>
                  <a:pt x="933" y="7821"/>
                  <a:pt x="908" y="7879"/>
                  <a:pt x="881" y="7915"/>
                </a:cubicBezTo>
                <a:cubicBezTo>
                  <a:pt x="892" y="8001"/>
                  <a:pt x="867" y="8059"/>
                  <a:pt x="832" y="8205"/>
                </a:cubicBezTo>
                <a:cubicBezTo>
                  <a:pt x="825" y="8239"/>
                  <a:pt x="795" y="8254"/>
                  <a:pt x="763" y="8345"/>
                </a:cubicBezTo>
                <a:cubicBezTo>
                  <a:pt x="742" y="8348"/>
                  <a:pt x="748" y="8315"/>
                  <a:pt x="764" y="8269"/>
                </a:cubicBezTo>
                <a:cubicBezTo>
                  <a:pt x="773" y="8257"/>
                  <a:pt x="780" y="8223"/>
                  <a:pt x="789" y="8211"/>
                </a:cubicBezTo>
                <a:cubicBezTo>
                  <a:pt x="786" y="8190"/>
                  <a:pt x="805" y="8165"/>
                  <a:pt x="793" y="8156"/>
                </a:cubicBezTo>
                <a:cubicBezTo>
                  <a:pt x="767" y="8214"/>
                  <a:pt x="742" y="8272"/>
                  <a:pt x="739" y="8327"/>
                </a:cubicBezTo>
                <a:cubicBezTo>
                  <a:pt x="714" y="8385"/>
                  <a:pt x="710" y="8440"/>
                  <a:pt x="706" y="8495"/>
                </a:cubicBezTo>
                <a:cubicBezTo>
                  <a:pt x="666" y="8598"/>
                  <a:pt x="669" y="8543"/>
                  <a:pt x="611" y="8595"/>
                </a:cubicBezTo>
                <a:cubicBezTo>
                  <a:pt x="601" y="8683"/>
                  <a:pt x="563" y="8732"/>
                  <a:pt x="591" y="8772"/>
                </a:cubicBezTo>
                <a:cubicBezTo>
                  <a:pt x="572" y="8796"/>
                  <a:pt x="553" y="8821"/>
                  <a:pt x="535" y="8845"/>
                </a:cubicBezTo>
                <a:cubicBezTo>
                  <a:pt x="587" y="8827"/>
                  <a:pt x="520" y="9065"/>
                  <a:pt x="465" y="9138"/>
                </a:cubicBezTo>
                <a:cubicBezTo>
                  <a:pt x="476" y="9224"/>
                  <a:pt x="439" y="9272"/>
                  <a:pt x="410" y="9385"/>
                </a:cubicBezTo>
                <a:cubicBezTo>
                  <a:pt x="412" y="9483"/>
                  <a:pt x="419" y="9373"/>
                  <a:pt x="438" y="9349"/>
                </a:cubicBezTo>
                <a:cubicBezTo>
                  <a:pt x="446" y="9413"/>
                  <a:pt x="419" y="9449"/>
                  <a:pt x="415" y="9504"/>
                </a:cubicBezTo>
                <a:cubicBezTo>
                  <a:pt x="371" y="9587"/>
                  <a:pt x="384" y="9519"/>
                  <a:pt x="369" y="9489"/>
                </a:cubicBezTo>
                <a:cubicBezTo>
                  <a:pt x="338" y="9580"/>
                  <a:pt x="318" y="9681"/>
                  <a:pt x="263" y="9754"/>
                </a:cubicBezTo>
                <a:cubicBezTo>
                  <a:pt x="260" y="9732"/>
                  <a:pt x="257" y="9711"/>
                  <a:pt x="276" y="9687"/>
                </a:cubicBezTo>
                <a:cubicBezTo>
                  <a:pt x="254" y="9689"/>
                  <a:pt x="229" y="9747"/>
                  <a:pt x="216" y="9815"/>
                </a:cubicBezTo>
                <a:cubicBezTo>
                  <a:pt x="203" y="9882"/>
                  <a:pt x="190" y="9949"/>
                  <a:pt x="187" y="10004"/>
                </a:cubicBezTo>
                <a:cubicBezTo>
                  <a:pt x="225" y="9879"/>
                  <a:pt x="240" y="9833"/>
                  <a:pt x="268" y="9797"/>
                </a:cubicBezTo>
                <a:cubicBezTo>
                  <a:pt x="284" y="9751"/>
                  <a:pt x="312" y="9714"/>
                  <a:pt x="341" y="9602"/>
                </a:cubicBezTo>
                <a:cubicBezTo>
                  <a:pt x="347" y="9819"/>
                  <a:pt x="250" y="9821"/>
                  <a:pt x="239" y="9986"/>
                </a:cubicBezTo>
                <a:cubicBezTo>
                  <a:pt x="260" y="9983"/>
                  <a:pt x="317" y="9834"/>
                  <a:pt x="332" y="9864"/>
                </a:cubicBezTo>
                <a:cubicBezTo>
                  <a:pt x="307" y="9922"/>
                  <a:pt x="284" y="10078"/>
                  <a:pt x="244" y="10105"/>
                </a:cubicBezTo>
                <a:cubicBezTo>
                  <a:pt x="264" y="10179"/>
                  <a:pt x="276" y="10188"/>
                  <a:pt x="306" y="10249"/>
                </a:cubicBezTo>
                <a:cubicBezTo>
                  <a:pt x="258" y="10212"/>
                  <a:pt x="241" y="10334"/>
                  <a:pt x="207" y="10404"/>
                </a:cubicBezTo>
                <a:cubicBezTo>
                  <a:pt x="179" y="10441"/>
                  <a:pt x="183" y="10310"/>
                  <a:pt x="161" y="10389"/>
                </a:cubicBezTo>
                <a:cubicBezTo>
                  <a:pt x="167" y="10432"/>
                  <a:pt x="170" y="10453"/>
                  <a:pt x="191" y="10450"/>
                </a:cubicBezTo>
                <a:cubicBezTo>
                  <a:pt x="188" y="10505"/>
                  <a:pt x="156" y="10597"/>
                  <a:pt x="193" y="10548"/>
                </a:cubicBezTo>
                <a:cubicBezTo>
                  <a:pt x="180" y="10615"/>
                  <a:pt x="155" y="10673"/>
                  <a:pt x="142" y="10740"/>
                </a:cubicBezTo>
                <a:cubicBezTo>
                  <a:pt x="109" y="10734"/>
                  <a:pt x="169" y="10529"/>
                  <a:pt x="120" y="10569"/>
                </a:cubicBezTo>
                <a:cubicBezTo>
                  <a:pt x="116" y="10624"/>
                  <a:pt x="117" y="10798"/>
                  <a:pt x="104" y="10942"/>
                </a:cubicBezTo>
                <a:cubicBezTo>
                  <a:pt x="90" y="11085"/>
                  <a:pt x="83" y="11195"/>
                  <a:pt x="53" y="11134"/>
                </a:cubicBezTo>
                <a:cubicBezTo>
                  <a:pt x="40" y="11201"/>
                  <a:pt x="60" y="11275"/>
                  <a:pt x="35" y="11332"/>
                </a:cubicBezTo>
                <a:cubicBezTo>
                  <a:pt x="65" y="11394"/>
                  <a:pt x="55" y="11482"/>
                  <a:pt x="45" y="11571"/>
                </a:cubicBezTo>
                <a:cubicBezTo>
                  <a:pt x="47" y="11669"/>
                  <a:pt x="49" y="11767"/>
                  <a:pt x="82" y="11849"/>
                </a:cubicBezTo>
                <a:cubicBezTo>
                  <a:pt x="33" y="11889"/>
                  <a:pt x="52" y="12039"/>
                  <a:pt x="22" y="11977"/>
                </a:cubicBezTo>
                <a:cubicBezTo>
                  <a:pt x="0" y="12057"/>
                  <a:pt x="52" y="12039"/>
                  <a:pt x="54" y="12137"/>
                </a:cubicBezTo>
                <a:cubicBezTo>
                  <a:pt x="46" y="12323"/>
                  <a:pt x="35" y="12488"/>
                  <a:pt x="70" y="12669"/>
                </a:cubicBezTo>
                <a:cubicBezTo>
                  <a:pt x="40" y="12684"/>
                  <a:pt x="59" y="12834"/>
                  <a:pt x="84" y="12852"/>
                </a:cubicBezTo>
                <a:cubicBezTo>
                  <a:pt x="49" y="12922"/>
                  <a:pt x="79" y="12984"/>
                  <a:pt x="66" y="13051"/>
                </a:cubicBezTo>
                <a:cubicBezTo>
                  <a:pt x="85" y="13026"/>
                  <a:pt x="70" y="12996"/>
                  <a:pt x="110" y="12969"/>
                </a:cubicBezTo>
                <a:cubicBezTo>
                  <a:pt x="121" y="13054"/>
                  <a:pt x="102" y="13155"/>
                  <a:pt x="74" y="13191"/>
                </a:cubicBezTo>
                <a:cubicBezTo>
                  <a:pt x="79" y="13311"/>
                  <a:pt x="125" y="13250"/>
                  <a:pt x="93" y="13418"/>
                </a:cubicBezTo>
                <a:cubicBezTo>
                  <a:pt x="105" y="13427"/>
                  <a:pt x="112" y="13393"/>
                  <a:pt x="129" y="13446"/>
                </a:cubicBezTo>
                <a:cubicBezTo>
                  <a:pt x="121" y="13381"/>
                  <a:pt x="115" y="13338"/>
                  <a:pt x="110" y="13296"/>
                </a:cubicBezTo>
                <a:cubicBezTo>
                  <a:pt x="113" y="13241"/>
                  <a:pt x="129" y="13195"/>
                  <a:pt x="123" y="13152"/>
                </a:cubicBezTo>
                <a:cubicBezTo>
                  <a:pt x="128" y="13271"/>
                  <a:pt x="128" y="13271"/>
                  <a:pt x="128" y="13271"/>
                </a:cubicBezTo>
                <a:cubicBezTo>
                  <a:pt x="134" y="13314"/>
                  <a:pt x="139" y="13357"/>
                  <a:pt x="145" y="13400"/>
                </a:cubicBezTo>
                <a:cubicBezTo>
                  <a:pt x="144" y="13476"/>
                  <a:pt x="156" y="13562"/>
                  <a:pt x="167" y="13648"/>
                </a:cubicBezTo>
                <a:cubicBezTo>
                  <a:pt x="158" y="13660"/>
                  <a:pt x="155" y="13638"/>
                  <a:pt x="158" y="13660"/>
                </a:cubicBezTo>
                <a:cubicBezTo>
                  <a:pt x="137" y="13586"/>
                  <a:pt x="151" y="13443"/>
                  <a:pt x="96" y="13439"/>
                </a:cubicBezTo>
                <a:cubicBezTo>
                  <a:pt x="101" y="13558"/>
                  <a:pt x="158" y="13660"/>
                  <a:pt x="135" y="13816"/>
                </a:cubicBezTo>
                <a:cubicBezTo>
                  <a:pt x="150" y="13846"/>
                  <a:pt x="165" y="13877"/>
                  <a:pt x="158" y="13910"/>
                </a:cubicBezTo>
                <a:cubicBezTo>
                  <a:pt x="170" y="13920"/>
                  <a:pt x="182" y="13929"/>
                  <a:pt x="189" y="13895"/>
                </a:cubicBezTo>
                <a:cubicBezTo>
                  <a:pt x="222" y="13978"/>
                  <a:pt x="214" y="14088"/>
                  <a:pt x="247" y="14171"/>
                </a:cubicBezTo>
                <a:cubicBezTo>
                  <a:pt x="249" y="14269"/>
                  <a:pt x="219" y="14208"/>
                  <a:pt x="228" y="14272"/>
                </a:cubicBezTo>
                <a:cubicBezTo>
                  <a:pt x="260" y="14355"/>
                  <a:pt x="253" y="14214"/>
                  <a:pt x="270" y="14342"/>
                </a:cubicBezTo>
                <a:cubicBezTo>
                  <a:pt x="269" y="14419"/>
                  <a:pt x="230" y="14293"/>
                  <a:pt x="245" y="14400"/>
                </a:cubicBezTo>
                <a:cubicBezTo>
                  <a:pt x="265" y="14474"/>
                  <a:pt x="266" y="14397"/>
                  <a:pt x="281" y="14428"/>
                </a:cubicBezTo>
                <a:cubicBezTo>
                  <a:pt x="282" y="14602"/>
                  <a:pt x="308" y="14795"/>
                  <a:pt x="364" y="14973"/>
                </a:cubicBezTo>
                <a:cubicBezTo>
                  <a:pt x="399" y="15154"/>
                  <a:pt x="464" y="15319"/>
                  <a:pt x="472" y="15460"/>
                </a:cubicBezTo>
                <a:cubicBezTo>
                  <a:pt x="478" y="15503"/>
                  <a:pt x="433" y="15411"/>
                  <a:pt x="423" y="15423"/>
                </a:cubicBezTo>
                <a:cubicBezTo>
                  <a:pt x="432" y="15487"/>
                  <a:pt x="462" y="15548"/>
                  <a:pt x="492" y="15610"/>
                </a:cubicBezTo>
                <a:cubicBezTo>
                  <a:pt x="500" y="15674"/>
                  <a:pt x="530" y="15736"/>
                  <a:pt x="517" y="15803"/>
                </a:cubicBezTo>
                <a:cubicBezTo>
                  <a:pt x="541" y="15821"/>
                  <a:pt x="551" y="15809"/>
                  <a:pt x="545" y="15766"/>
                </a:cubicBezTo>
                <a:cubicBezTo>
                  <a:pt x="584" y="15815"/>
                  <a:pt x="590" y="15858"/>
                  <a:pt x="617" y="15898"/>
                </a:cubicBezTo>
                <a:cubicBezTo>
                  <a:pt x="625" y="15962"/>
                  <a:pt x="586" y="15913"/>
                  <a:pt x="571" y="15883"/>
                </a:cubicBezTo>
                <a:cubicBezTo>
                  <a:pt x="580" y="15947"/>
                  <a:pt x="622" y="16017"/>
                  <a:pt x="630" y="16082"/>
                </a:cubicBezTo>
                <a:cubicBezTo>
                  <a:pt x="642" y="16091"/>
                  <a:pt x="637" y="16048"/>
                  <a:pt x="646" y="16036"/>
                </a:cubicBezTo>
                <a:cubicBezTo>
                  <a:pt x="673" y="16076"/>
                  <a:pt x="657" y="16122"/>
                  <a:pt x="685" y="16162"/>
                </a:cubicBezTo>
                <a:cubicBezTo>
                  <a:pt x="685" y="16162"/>
                  <a:pt x="660" y="16143"/>
                  <a:pt x="666" y="16186"/>
                </a:cubicBezTo>
                <a:cubicBezTo>
                  <a:pt x="681" y="16217"/>
                  <a:pt x="705" y="16235"/>
                  <a:pt x="720" y="16266"/>
                </a:cubicBezTo>
                <a:cubicBezTo>
                  <a:pt x="729" y="16330"/>
                  <a:pt x="711" y="16278"/>
                  <a:pt x="722" y="16364"/>
                </a:cubicBezTo>
                <a:cubicBezTo>
                  <a:pt x="758" y="16468"/>
                  <a:pt x="803" y="16560"/>
                  <a:pt x="838" y="16664"/>
                </a:cubicBezTo>
                <a:cubicBezTo>
                  <a:pt x="856" y="16716"/>
                  <a:pt x="886" y="16778"/>
                  <a:pt x="913" y="16818"/>
                </a:cubicBezTo>
                <a:cubicBezTo>
                  <a:pt x="931" y="16870"/>
                  <a:pt x="948" y="16922"/>
                  <a:pt x="966" y="16974"/>
                </a:cubicBezTo>
                <a:cubicBezTo>
                  <a:pt x="963" y="16953"/>
                  <a:pt x="961" y="16931"/>
                  <a:pt x="958" y="16910"/>
                </a:cubicBezTo>
                <a:cubicBezTo>
                  <a:pt x="988" y="16971"/>
                  <a:pt x="1036" y="17008"/>
                  <a:pt x="1045" y="17073"/>
                </a:cubicBezTo>
                <a:cubicBezTo>
                  <a:pt x="1062" y="17125"/>
                  <a:pt x="1035" y="17085"/>
                  <a:pt x="999" y="17057"/>
                </a:cubicBezTo>
                <a:cubicBezTo>
                  <a:pt x="1029" y="17118"/>
                  <a:pt x="1062" y="17201"/>
                  <a:pt x="1104" y="17272"/>
                </a:cubicBezTo>
                <a:cubicBezTo>
                  <a:pt x="1158" y="17352"/>
                  <a:pt x="1188" y="17413"/>
                  <a:pt x="1203" y="17444"/>
                </a:cubicBezTo>
                <a:cubicBezTo>
                  <a:pt x="1208" y="17487"/>
                  <a:pt x="1226" y="17539"/>
                  <a:pt x="1280" y="17619"/>
                </a:cubicBezTo>
                <a:cubicBezTo>
                  <a:pt x="1254" y="17502"/>
                  <a:pt x="1299" y="17594"/>
                  <a:pt x="1338" y="17644"/>
                </a:cubicBezTo>
                <a:cubicBezTo>
                  <a:pt x="1281" y="17542"/>
                  <a:pt x="1251" y="17481"/>
                  <a:pt x="1231" y="17407"/>
                </a:cubicBezTo>
                <a:cubicBezTo>
                  <a:pt x="1216" y="17377"/>
                  <a:pt x="1201" y="17346"/>
                  <a:pt x="1183" y="17294"/>
                </a:cubicBezTo>
                <a:cubicBezTo>
                  <a:pt x="1168" y="17263"/>
                  <a:pt x="1141" y="17223"/>
                  <a:pt x="1123" y="17171"/>
                </a:cubicBezTo>
                <a:cubicBezTo>
                  <a:pt x="1099" y="17152"/>
                  <a:pt x="1126" y="17192"/>
                  <a:pt x="1129" y="17214"/>
                </a:cubicBezTo>
                <a:cubicBezTo>
                  <a:pt x="1080" y="17177"/>
                  <a:pt x="1105" y="17119"/>
                  <a:pt x="1057" y="17082"/>
                </a:cubicBezTo>
                <a:cubicBezTo>
                  <a:pt x="1070" y="17015"/>
                  <a:pt x="1048" y="17018"/>
                  <a:pt x="1034" y="16910"/>
                </a:cubicBezTo>
                <a:cubicBezTo>
                  <a:pt x="1064" y="16972"/>
                  <a:pt x="1085" y="17045"/>
                  <a:pt x="1115" y="17107"/>
                </a:cubicBezTo>
                <a:cubicBezTo>
                  <a:pt x="1144" y="17168"/>
                  <a:pt x="1177" y="17251"/>
                  <a:pt x="1207" y="17312"/>
                </a:cubicBezTo>
                <a:cubicBezTo>
                  <a:pt x="1279" y="17444"/>
                  <a:pt x="1339" y="17567"/>
                  <a:pt x="1362" y="17662"/>
                </a:cubicBezTo>
                <a:cubicBezTo>
                  <a:pt x="1374" y="17671"/>
                  <a:pt x="1372" y="17650"/>
                  <a:pt x="1396" y="17668"/>
                </a:cubicBezTo>
                <a:cubicBezTo>
                  <a:pt x="1438" y="17739"/>
                  <a:pt x="1362" y="17662"/>
                  <a:pt x="1383" y="17736"/>
                </a:cubicBezTo>
                <a:cubicBezTo>
                  <a:pt x="1434" y="17794"/>
                  <a:pt x="1486" y="17853"/>
                  <a:pt x="1516" y="17914"/>
                </a:cubicBezTo>
                <a:cubicBezTo>
                  <a:pt x="1545" y="17975"/>
                  <a:pt x="1563" y="18027"/>
                  <a:pt x="1593" y="18089"/>
                </a:cubicBezTo>
                <a:cubicBezTo>
                  <a:pt x="1651" y="18114"/>
                  <a:pt x="1684" y="18197"/>
                  <a:pt x="1728" y="18289"/>
                </a:cubicBezTo>
                <a:cubicBezTo>
                  <a:pt x="1683" y="18273"/>
                  <a:pt x="1619" y="18205"/>
                  <a:pt x="1628" y="18269"/>
                </a:cubicBezTo>
                <a:cubicBezTo>
                  <a:pt x="1589" y="18220"/>
                  <a:pt x="1541" y="18107"/>
                  <a:pt x="1510" y="18122"/>
                </a:cubicBezTo>
                <a:cubicBezTo>
                  <a:pt x="1564" y="18202"/>
                  <a:pt x="1564" y="18202"/>
                  <a:pt x="1561" y="18257"/>
                </a:cubicBezTo>
                <a:cubicBezTo>
                  <a:pt x="1606" y="18272"/>
                  <a:pt x="1624" y="18324"/>
                  <a:pt x="1658" y="18331"/>
                </a:cubicBezTo>
                <a:cubicBezTo>
                  <a:pt x="1700" y="18402"/>
                  <a:pt x="1720" y="18475"/>
                  <a:pt x="1781" y="18521"/>
                </a:cubicBezTo>
                <a:cubicBezTo>
                  <a:pt x="1783" y="18619"/>
                  <a:pt x="1925" y="18785"/>
                  <a:pt x="2018" y="18915"/>
                </a:cubicBezTo>
                <a:cubicBezTo>
                  <a:pt x="1988" y="18930"/>
                  <a:pt x="2039" y="18988"/>
                  <a:pt x="2139" y="19084"/>
                </a:cubicBezTo>
                <a:cubicBezTo>
                  <a:pt x="2129" y="19096"/>
                  <a:pt x="2120" y="19108"/>
                  <a:pt x="2084" y="19080"/>
                </a:cubicBezTo>
                <a:cubicBezTo>
                  <a:pt x="2126" y="19151"/>
                  <a:pt x="2177" y="19209"/>
                  <a:pt x="2216" y="19259"/>
                </a:cubicBezTo>
                <a:cubicBezTo>
                  <a:pt x="2268" y="19317"/>
                  <a:pt x="2319" y="19376"/>
                  <a:pt x="2361" y="19446"/>
                </a:cubicBezTo>
                <a:cubicBezTo>
                  <a:pt x="2397" y="19474"/>
                  <a:pt x="2353" y="19382"/>
                  <a:pt x="2392" y="19431"/>
                </a:cubicBezTo>
                <a:cubicBezTo>
                  <a:pt x="2428" y="19459"/>
                  <a:pt x="2424" y="19514"/>
                  <a:pt x="2482" y="19539"/>
                </a:cubicBezTo>
                <a:cubicBezTo>
                  <a:pt x="2488" y="19582"/>
                  <a:pt x="2488" y="19582"/>
                  <a:pt x="2464" y="19563"/>
                </a:cubicBezTo>
                <a:cubicBezTo>
                  <a:pt x="2506" y="19634"/>
                  <a:pt x="2494" y="19548"/>
                  <a:pt x="2551" y="19650"/>
                </a:cubicBezTo>
                <a:cubicBezTo>
                  <a:pt x="2569" y="19702"/>
                  <a:pt x="2572" y="19723"/>
                  <a:pt x="2548" y="19705"/>
                </a:cubicBezTo>
                <a:cubicBezTo>
                  <a:pt x="2587" y="19754"/>
                  <a:pt x="2638" y="19812"/>
                  <a:pt x="2668" y="19874"/>
                </a:cubicBezTo>
                <a:cubicBezTo>
                  <a:pt x="2719" y="19932"/>
                  <a:pt x="2759" y="19981"/>
                  <a:pt x="2780" y="19979"/>
                </a:cubicBezTo>
                <a:cubicBezTo>
                  <a:pt x="2810" y="20040"/>
                  <a:pt x="2771" y="19991"/>
                  <a:pt x="2813" y="20061"/>
                </a:cubicBezTo>
                <a:cubicBezTo>
                  <a:pt x="2844" y="20046"/>
                  <a:pt x="2891" y="20160"/>
                  <a:pt x="2891" y="20160"/>
                </a:cubicBezTo>
                <a:cubicBezTo>
                  <a:pt x="2943" y="20218"/>
                  <a:pt x="2991" y="20255"/>
                  <a:pt x="3027" y="20283"/>
                </a:cubicBezTo>
                <a:cubicBezTo>
                  <a:pt x="3052" y="20302"/>
                  <a:pt x="3076" y="20320"/>
                  <a:pt x="3091" y="20351"/>
                </a:cubicBezTo>
                <a:cubicBezTo>
                  <a:pt x="3115" y="20369"/>
                  <a:pt x="3130" y="20400"/>
                  <a:pt x="3157" y="20440"/>
                </a:cubicBezTo>
                <a:cubicBezTo>
                  <a:pt x="3212" y="20444"/>
                  <a:pt x="3330" y="20591"/>
                  <a:pt x="3393" y="20659"/>
                </a:cubicBezTo>
                <a:cubicBezTo>
                  <a:pt x="3405" y="20668"/>
                  <a:pt x="3360" y="20653"/>
                  <a:pt x="3387" y="20693"/>
                </a:cubicBezTo>
                <a:cubicBezTo>
                  <a:pt x="3432" y="20708"/>
                  <a:pt x="3469" y="20736"/>
                  <a:pt x="3496" y="20776"/>
                </a:cubicBezTo>
                <a:cubicBezTo>
                  <a:pt x="3532" y="20804"/>
                  <a:pt x="3571" y="20853"/>
                  <a:pt x="3629" y="20878"/>
                </a:cubicBezTo>
                <a:cubicBezTo>
                  <a:pt x="3684" y="20882"/>
                  <a:pt x="3572" y="20777"/>
                  <a:pt x="3536" y="20749"/>
                </a:cubicBezTo>
                <a:cubicBezTo>
                  <a:pt x="3512" y="20730"/>
                  <a:pt x="3630" y="20802"/>
                  <a:pt x="3657" y="20842"/>
                </a:cubicBezTo>
                <a:cubicBezTo>
                  <a:pt x="3712" y="20845"/>
                  <a:pt x="3581" y="20765"/>
                  <a:pt x="3567" y="20734"/>
                </a:cubicBezTo>
                <a:cubicBezTo>
                  <a:pt x="3564" y="20712"/>
                  <a:pt x="3612" y="20749"/>
                  <a:pt x="3646" y="20756"/>
                </a:cubicBezTo>
                <a:cubicBezTo>
                  <a:pt x="3661" y="20787"/>
                  <a:pt x="3706" y="20879"/>
                  <a:pt x="3809" y="20919"/>
                </a:cubicBezTo>
                <a:cubicBezTo>
                  <a:pt x="3827" y="20971"/>
                  <a:pt x="3866" y="21021"/>
                  <a:pt x="3808" y="20996"/>
                </a:cubicBezTo>
                <a:cubicBezTo>
                  <a:pt x="3850" y="21066"/>
                  <a:pt x="3942" y="21098"/>
                  <a:pt x="3974" y="21180"/>
                </a:cubicBezTo>
                <a:cubicBezTo>
                  <a:pt x="4008" y="21187"/>
                  <a:pt x="4014" y="21153"/>
                  <a:pt x="4078" y="21221"/>
                </a:cubicBezTo>
                <a:cubicBezTo>
                  <a:pt x="4044" y="21215"/>
                  <a:pt x="3986" y="21190"/>
                  <a:pt x="3917" y="21155"/>
                </a:cubicBezTo>
                <a:cubicBezTo>
                  <a:pt x="3856" y="21109"/>
                  <a:pt x="3786" y="21075"/>
                  <a:pt x="3713" y="21019"/>
                </a:cubicBezTo>
                <a:cubicBezTo>
                  <a:pt x="3765" y="21078"/>
                  <a:pt x="3804" y="21127"/>
                  <a:pt x="3855" y="21186"/>
                </a:cubicBezTo>
                <a:cubicBezTo>
                  <a:pt x="3891" y="21213"/>
                  <a:pt x="3910" y="21189"/>
                  <a:pt x="3952" y="21260"/>
                </a:cubicBezTo>
                <a:cubicBezTo>
                  <a:pt x="3986" y="21266"/>
                  <a:pt x="3971" y="21235"/>
                  <a:pt x="3995" y="21254"/>
                </a:cubicBezTo>
                <a:cubicBezTo>
                  <a:pt x="4089" y="21307"/>
                  <a:pt x="4034" y="21303"/>
                  <a:pt x="4088" y="21383"/>
                </a:cubicBezTo>
                <a:cubicBezTo>
                  <a:pt x="4107" y="21359"/>
                  <a:pt x="4189" y="21402"/>
                  <a:pt x="4264" y="21479"/>
                </a:cubicBezTo>
                <a:cubicBezTo>
                  <a:pt x="4301" y="21507"/>
                  <a:pt x="4349" y="21544"/>
                  <a:pt x="4376" y="21584"/>
                </a:cubicBezTo>
                <a:cubicBezTo>
                  <a:pt x="4413" y="21612"/>
                  <a:pt x="4428" y="21643"/>
                  <a:pt x="4418" y="21655"/>
                </a:cubicBezTo>
                <a:cubicBezTo>
                  <a:pt x="4449" y="21640"/>
                  <a:pt x="4503" y="21720"/>
                  <a:pt x="4570" y="21732"/>
                </a:cubicBezTo>
                <a:cubicBezTo>
                  <a:pt x="4531" y="21683"/>
                  <a:pt x="4440" y="21652"/>
                  <a:pt x="4410" y="21591"/>
                </a:cubicBezTo>
                <a:cubicBezTo>
                  <a:pt x="4429" y="21566"/>
                  <a:pt x="4555" y="21702"/>
                  <a:pt x="4616" y="21748"/>
                </a:cubicBezTo>
                <a:cubicBezTo>
                  <a:pt x="4637" y="21745"/>
                  <a:pt x="4662" y="21764"/>
                  <a:pt x="4719" y="21789"/>
                </a:cubicBezTo>
                <a:cubicBezTo>
                  <a:pt x="4777" y="21814"/>
                  <a:pt x="4747" y="21829"/>
                  <a:pt x="4701" y="21813"/>
                </a:cubicBezTo>
                <a:cubicBezTo>
                  <a:pt x="4762" y="21859"/>
                  <a:pt x="4780" y="21835"/>
                  <a:pt x="4753" y="21795"/>
                </a:cubicBezTo>
                <a:cubicBezTo>
                  <a:pt x="4705" y="21758"/>
                  <a:pt x="4677" y="21718"/>
                  <a:pt x="4610" y="21705"/>
                </a:cubicBezTo>
                <a:cubicBezTo>
                  <a:pt x="4608" y="21684"/>
                  <a:pt x="4617" y="21672"/>
                  <a:pt x="4602" y="21641"/>
                </a:cubicBezTo>
                <a:cubicBezTo>
                  <a:pt x="4708" y="21703"/>
                  <a:pt x="4753" y="21795"/>
                  <a:pt x="4847" y="21848"/>
                </a:cubicBezTo>
                <a:cubicBezTo>
                  <a:pt x="4862" y="21878"/>
                  <a:pt x="4677" y="21794"/>
                  <a:pt x="4789" y="21899"/>
                </a:cubicBezTo>
                <a:cubicBezTo>
                  <a:pt x="4804" y="21854"/>
                  <a:pt x="4834" y="21915"/>
                  <a:pt x="4904" y="21949"/>
                </a:cubicBezTo>
                <a:cubicBezTo>
                  <a:pt x="4898" y="21983"/>
                  <a:pt x="4834" y="21915"/>
                  <a:pt x="4958" y="22029"/>
                </a:cubicBezTo>
                <a:cubicBezTo>
                  <a:pt x="4989" y="22014"/>
                  <a:pt x="4989" y="22014"/>
                  <a:pt x="5083" y="22067"/>
                </a:cubicBezTo>
                <a:cubicBezTo>
                  <a:pt x="5080" y="22122"/>
                  <a:pt x="5235" y="22144"/>
                  <a:pt x="5280" y="22236"/>
                </a:cubicBezTo>
                <a:cubicBezTo>
                  <a:pt x="5052" y="22082"/>
                  <a:pt x="4855" y="21988"/>
                  <a:pt x="4631" y="21779"/>
                </a:cubicBezTo>
                <a:cubicBezTo>
                  <a:pt x="4688" y="21880"/>
                  <a:pt x="4452" y="21661"/>
                  <a:pt x="4460" y="21725"/>
                </a:cubicBezTo>
                <a:cubicBezTo>
                  <a:pt x="4475" y="21756"/>
                  <a:pt x="4500" y="21775"/>
                  <a:pt x="4536" y="21802"/>
                </a:cubicBezTo>
                <a:cubicBezTo>
                  <a:pt x="4591" y="21806"/>
                  <a:pt x="4718" y="21942"/>
                  <a:pt x="4736" y="21994"/>
                </a:cubicBezTo>
                <a:cubicBezTo>
                  <a:pt x="4715" y="21920"/>
                  <a:pt x="4839" y="22034"/>
                  <a:pt x="4806" y="21951"/>
                </a:cubicBezTo>
                <a:cubicBezTo>
                  <a:pt x="4855" y="21988"/>
                  <a:pt x="4913" y="22013"/>
                  <a:pt x="4952" y="22063"/>
                </a:cubicBezTo>
                <a:cubicBezTo>
                  <a:pt x="4979" y="22103"/>
                  <a:pt x="4806" y="21951"/>
                  <a:pt x="4909" y="22068"/>
                </a:cubicBezTo>
                <a:cubicBezTo>
                  <a:pt x="4854" y="22065"/>
                  <a:pt x="4846" y="22001"/>
                  <a:pt x="4791" y="21997"/>
                </a:cubicBezTo>
                <a:cubicBezTo>
                  <a:pt x="4818" y="22037"/>
                  <a:pt x="4793" y="22019"/>
                  <a:pt x="4821" y="22058"/>
                </a:cubicBezTo>
                <a:cubicBezTo>
                  <a:pt x="4958" y="22105"/>
                  <a:pt x="4975" y="22158"/>
                  <a:pt x="4981" y="22200"/>
                </a:cubicBezTo>
                <a:cubicBezTo>
                  <a:pt x="5000" y="22176"/>
                  <a:pt x="5060" y="22222"/>
                  <a:pt x="5133" y="22278"/>
                </a:cubicBezTo>
                <a:cubicBezTo>
                  <a:pt x="5215" y="22322"/>
                  <a:pt x="5291" y="22399"/>
                  <a:pt x="5360" y="22433"/>
                </a:cubicBezTo>
                <a:cubicBezTo>
                  <a:pt x="5415" y="22436"/>
                  <a:pt x="5358" y="22411"/>
                  <a:pt x="5318" y="22362"/>
                </a:cubicBezTo>
                <a:cubicBezTo>
                  <a:pt x="5477" y="22406"/>
                  <a:pt x="5664" y="22588"/>
                  <a:pt x="5753" y="22598"/>
                </a:cubicBezTo>
                <a:cubicBezTo>
                  <a:pt x="5826" y="22654"/>
                  <a:pt x="5722" y="22613"/>
                  <a:pt x="5746" y="22632"/>
                </a:cubicBezTo>
                <a:cubicBezTo>
                  <a:pt x="5640" y="22570"/>
                  <a:pt x="5534" y="22508"/>
                  <a:pt x="5437" y="22433"/>
                </a:cubicBezTo>
                <a:cubicBezTo>
                  <a:pt x="5382" y="22430"/>
                  <a:pt x="5373" y="22442"/>
                  <a:pt x="5400" y="22482"/>
                </a:cubicBezTo>
                <a:cubicBezTo>
                  <a:pt x="5433" y="22488"/>
                  <a:pt x="5457" y="22507"/>
                  <a:pt x="5482" y="22525"/>
                </a:cubicBezTo>
                <a:cubicBezTo>
                  <a:pt x="5503" y="22523"/>
                  <a:pt x="5503" y="22523"/>
                  <a:pt x="5500" y="22501"/>
                </a:cubicBezTo>
                <a:cubicBezTo>
                  <a:pt x="5539" y="22550"/>
                  <a:pt x="5636" y="22625"/>
                  <a:pt x="5740" y="22665"/>
                </a:cubicBezTo>
                <a:cubicBezTo>
                  <a:pt x="5846" y="22727"/>
                  <a:pt x="5950" y="22768"/>
                  <a:pt x="5992" y="22762"/>
                </a:cubicBezTo>
                <a:cubicBezTo>
                  <a:pt x="5910" y="22795"/>
                  <a:pt x="6116" y="22876"/>
                  <a:pt x="6146" y="22937"/>
                </a:cubicBezTo>
                <a:cubicBezTo>
                  <a:pt x="6192" y="22953"/>
                  <a:pt x="6216" y="22972"/>
                  <a:pt x="6241" y="22990"/>
                </a:cubicBezTo>
                <a:cubicBezTo>
                  <a:pt x="6305" y="22981"/>
                  <a:pt x="6159" y="22947"/>
                  <a:pt x="6144" y="22916"/>
                </a:cubicBezTo>
                <a:cubicBezTo>
                  <a:pt x="6129" y="22885"/>
                  <a:pt x="6162" y="22892"/>
                  <a:pt x="6196" y="22898"/>
                </a:cubicBezTo>
                <a:cubicBezTo>
                  <a:pt x="6241" y="22914"/>
                  <a:pt x="6308" y="22926"/>
                  <a:pt x="6375" y="22939"/>
                </a:cubicBezTo>
                <a:cubicBezTo>
                  <a:pt x="6451" y="23016"/>
                  <a:pt x="6266" y="22932"/>
                  <a:pt x="6256" y="22944"/>
                </a:cubicBezTo>
                <a:cubicBezTo>
                  <a:pt x="6344" y="23031"/>
                  <a:pt x="6338" y="22988"/>
                  <a:pt x="6442" y="23028"/>
                </a:cubicBezTo>
                <a:cubicBezTo>
                  <a:pt x="6427" y="22998"/>
                  <a:pt x="6448" y="22995"/>
                  <a:pt x="6458" y="22983"/>
                </a:cubicBezTo>
                <a:cubicBezTo>
                  <a:pt x="6503" y="22998"/>
                  <a:pt x="6542" y="23048"/>
                  <a:pt x="6597" y="23051"/>
                </a:cubicBezTo>
                <a:cubicBezTo>
                  <a:pt x="6534" y="22983"/>
                  <a:pt x="6403" y="22979"/>
                  <a:pt x="6348" y="22899"/>
                </a:cubicBezTo>
                <a:cubicBezTo>
                  <a:pt x="6236" y="22871"/>
                  <a:pt x="6120" y="22821"/>
                  <a:pt x="6026" y="22768"/>
                </a:cubicBezTo>
                <a:cubicBezTo>
                  <a:pt x="5999" y="22728"/>
                  <a:pt x="6117" y="22800"/>
                  <a:pt x="6154" y="22827"/>
                </a:cubicBezTo>
                <a:cubicBezTo>
                  <a:pt x="6196" y="22822"/>
                  <a:pt x="6066" y="22741"/>
                  <a:pt x="6072" y="22784"/>
                </a:cubicBezTo>
                <a:cubicBezTo>
                  <a:pt x="6078" y="22750"/>
                  <a:pt x="6133" y="22754"/>
                  <a:pt x="6191" y="22779"/>
                </a:cubicBezTo>
                <a:cubicBezTo>
                  <a:pt x="6215" y="22797"/>
                  <a:pt x="6249" y="22804"/>
                  <a:pt x="6285" y="22832"/>
                </a:cubicBezTo>
                <a:cubicBezTo>
                  <a:pt x="6309" y="22850"/>
                  <a:pt x="6331" y="22847"/>
                  <a:pt x="6355" y="22866"/>
                </a:cubicBezTo>
                <a:cubicBezTo>
                  <a:pt x="6367" y="22875"/>
                  <a:pt x="6391" y="22894"/>
                  <a:pt x="6425" y="22900"/>
                </a:cubicBezTo>
                <a:cubicBezTo>
                  <a:pt x="6519" y="22953"/>
                  <a:pt x="6613" y="23005"/>
                  <a:pt x="6719" y="23067"/>
                </a:cubicBezTo>
                <a:cubicBezTo>
                  <a:pt x="6756" y="23095"/>
                  <a:pt x="6814" y="23120"/>
                  <a:pt x="6859" y="23136"/>
                </a:cubicBezTo>
                <a:cubicBezTo>
                  <a:pt x="6917" y="23161"/>
                  <a:pt x="6963" y="23176"/>
                  <a:pt x="7008" y="23192"/>
                </a:cubicBezTo>
                <a:cubicBezTo>
                  <a:pt x="6972" y="23164"/>
                  <a:pt x="6948" y="23146"/>
                  <a:pt x="6981" y="23152"/>
                </a:cubicBezTo>
                <a:cubicBezTo>
                  <a:pt x="6933" y="23115"/>
                  <a:pt x="6868" y="23124"/>
                  <a:pt x="6829" y="23074"/>
                </a:cubicBezTo>
                <a:cubicBezTo>
                  <a:pt x="6829" y="23074"/>
                  <a:pt x="6875" y="23090"/>
                  <a:pt x="6930" y="23094"/>
                </a:cubicBezTo>
                <a:cubicBezTo>
                  <a:pt x="6976" y="23109"/>
                  <a:pt x="7024" y="23146"/>
                  <a:pt x="7048" y="23165"/>
                </a:cubicBezTo>
                <a:cubicBezTo>
                  <a:pt x="7021" y="23125"/>
                  <a:pt x="7222" y="23163"/>
                  <a:pt x="7274" y="23222"/>
                </a:cubicBezTo>
                <a:cubicBezTo>
                  <a:pt x="7298" y="23240"/>
                  <a:pt x="7140" y="23196"/>
                  <a:pt x="7103" y="23168"/>
                </a:cubicBezTo>
                <a:cubicBezTo>
                  <a:pt x="7109" y="23211"/>
                  <a:pt x="7039" y="23177"/>
                  <a:pt x="7008" y="23192"/>
                </a:cubicBezTo>
                <a:cubicBezTo>
                  <a:pt x="7081" y="23248"/>
                  <a:pt x="7047" y="23241"/>
                  <a:pt x="7142" y="23294"/>
                </a:cubicBezTo>
                <a:cubicBezTo>
                  <a:pt x="7062" y="23272"/>
                  <a:pt x="7005" y="23247"/>
                  <a:pt x="6947" y="23222"/>
                </a:cubicBezTo>
                <a:cubicBezTo>
                  <a:pt x="6911" y="23194"/>
                  <a:pt x="6877" y="23188"/>
                  <a:pt x="6843" y="23181"/>
                </a:cubicBezTo>
                <a:cubicBezTo>
                  <a:pt x="6798" y="23166"/>
                  <a:pt x="6752" y="23150"/>
                  <a:pt x="6706" y="23135"/>
                </a:cubicBezTo>
                <a:cubicBezTo>
                  <a:pt x="6782" y="23212"/>
                  <a:pt x="6688" y="23159"/>
                  <a:pt x="6797" y="23242"/>
                </a:cubicBezTo>
                <a:cubicBezTo>
                  <a:pt x="6816" y="23218"/>
                  <a:pt x="6743" y="23162"/>
                  <a:pt x="6880" y="23209"/>
                </a:cubicBezTo>
                <a:cubicBezTo>
                  <a:pt x="7020" y="23278"/>
                  <a:pt x="7147" y="23337"/>
                  <a:pt x="7296" y="23393"/>
                </a:cubicBezTo>
                <a:cubicBezTo>
                  <a:pt x="7248" y="23356"/>
                  <a:pt x="7236" y="23347"/>
                  <a:pt x="7279" y="23341"/>
                </a:cubicBezTo>
                <a:cubicBezTo>
                  <a:pt x="7221" y="23316"/>
                  <a:pt x="7151" y="23282"/>
                  <a:pt x="7093" y="23257"/>
                </a:cubicBezTo>
                <a:cubicBezTo>
                  <a:pt x="7102" y="23245"/>
                  <a:pt x="7194" y="23276"/>
                  <a:pt x="7227" y="23282"/>
                </a:cubicBezTo>
                <a:cubicBezTo>
                  <a:pt x="7273" y="23298"/>
                  <a:pt x="7252" y="23301"/>
                  <a:pt x="7230" y="23304"/>
                </a:cubicBezTo>
                <a:cubicBezTo>
                  <a:pt x="7336" y="23366"/>
                  <a:pt x="7270" y="23277"/>
                  <a:pt x="7401" y="23357"/>
                </a:cubicBezTo>
                <a:cubicBezTo>
                  <a:pt x="7403" y="23379"/>
                  <a:pt x="7336" y="23366"/>
                  <a:pt x="7351" y="23397"/>
                </a:cubicBezTo>
                <a:cubicBezTo>
                  <a:pt x="7440" y="23406"/>
                  <a:pt x="7543" y="23447"/>
                  <a:pt x="7659" y="23497"/>
                </a:cubicBezTo>
                <a:cubicBezTo>
                  <a:pt x="7762" y="23537"/>
                  <a:pt x="7878" y="23587"/>
                  <a:pt x="7976" y="23585"/>
                </a:cubicBezTo>
                <a:cubicBezTo>
                  <a:pt x="7991" y="23616"/>
                  <a:pt x="7936" y="23612"/>
                  <a:pt x="8018" y="23656"/>
                </a:cubicBezTo>
                <a:cubicBezTo>
                  <a:pt x="8106" y="23666"/>
                  <a:pt x="8167" y="23712"/>
                  <a:pt x="8265" y="23710"/>
                </a:cubicBezTo>
                <a:cubicBezTo>
                  <a:pt x="8216" y="23673"/>
                  <a:pt x="8192" y="23654"/>
                  <a:pt x="8201" y="23642"/>
                </a:cubicBezTo>
                <a:cubicBezTo>
                  <a:pt x="8302" y="23661"/>
                  <a:pt x="8405" y="23702"/>
                  <a:pt x="8506" y="23721"/>
                </a:cubicBezTo>
                <a:cubicBezTo>
                  <a:pt x="8530" y="23739"/>
                  <a:pt x="8499" y="23754"/>
                  <a:pt x="8466" y="23748"/>
                </a:cubicBezTo>
                <a:cubicBezTo>
                  <a:pt x="8423" y="23754"/>
                  <a:pt x="8365" y="23729"/>
                  <a:pt x="8317" y="23692"/>
                </a:cubicBezTo>
                <a:cubicBezTo>
                  <a:pt x="8365" y="23729"/>
                  <a:pt x="8277" y="23719"/>
                  <a:pt x="8313" y="23747"/>
                </a:cubicBezTo>
                <a:cubicBezTo>
                  <a:pt x="8368" y="23750"/>
                  <a:pt x="8423" y="23754"/>
                  <a:pt x="8481" y="23779"/>
                </a:cubicBezTo>
                <a:cubicBezTo>
                  <a:pt x="8548" y="23791"/>
                  <a:pt x="8615" y="23804"/>
                  <a:pt x="8716" y="23823"/>
                </a:cubicBezTo>
                <a:cubicBezTo>
                  <a:pt x="8676" y="23774"/>
                  <a:pt x="8603" y="23795"/>
                  <a:pt x="8566" y="23767"/>
                </a:cubicBezTo>
                <a:cubicBezTo>
                  <a:pt x="8585" y="23743"/>
                  <a:pt x="8691" y="23805"/>
                  <a:pt x="8777" y="23793"/>
                </a:cubicBezTo>
                <a:cubicBezTo>
                  <a:pt x="8813" y="23821"/>
                  <a:pt x="8780" y="23815"/>
                  <a:pt x="8828" y="23852"/>
                </a:cubicBezTo>
                <a:cubicBezTo>
                  <a:pt x="8868" y="23825"/>
                  <a:pt x="8935" y="23837"/>
                  <a:pt x="8993" y="23862"/>
                </a:cubicBezTo>
                <a:cubicBezTo>
                  <a:pt x="9005" y="23872"/>
                  <a:pt x="9039" y="23878"/>
                  <a:pt x="9051" y="23887"/>
                </a:cubicBezTo>
                <a:cubicBezTo>
                  <a:pt x="9072" y="23884"/>
                  <a:pt x="9084" y="23894"/>
                  <a:pt x="9097" y="23903"/>
                </a:cubicBezTo>
                <a:cubicBezTo>
                  <a:pt x="9142" y="23918"/>
                  <a:pt x="9185" y="23913"/>
                  <a:pt x="9207" y="23910"/>
                </a:cubicBezTo>
                <a:cubicBezTo>
                  <a:pt x="9258" y="23968"/>
                  <a:pt x="9032" y="23911"/>
                  <a:pt x="9014" y="23936"/>
                </a:cubicBezTo>
                <a:cubicBezTo>
                  <a:pt x="9026" y="23945"/>
                  <a:pt x="9047" y="23942"/>
                  <a:pt x="9081" y="23949"/>
                </a:cubicBezTo>
                <a:cubicBezTo>
                  <a:pt x="9172" y="23980"/>
                  <a:pt x="9017" y="23957"/>
                  <a:pt x="9108" y="23989"/>
                </a:cubicBezTo>
                <a:cubicBezTo>
                  <a:pt x="9184" y="23989"/>
                  <a:pt x="9300" y="24039"/>
                  <a:pt x="9273" y="23999"/>
                </a:cubicBezTo>
                <a:cubicBezTo>
                  <a:pt x="9358" y="23987"/>
                  <a:pt x="9410" y="24046"/>
                  <a:pt x="9498" y="24056"/>
                </a:cubicBezTo>
                <a:cubicBezTo>
                  <a:pt x="9510" y="24065"/>
                  <a:pt x="9458" y="24083"/>
                  <a:pt x="9400" y="24058"/>
                </a:cubicBezTo>
                <a:cubicBezTo>
                  <a:pt x="9403" y="24080"/>
                  <a:pt x="9480" y="24080"/>
                  <a:pt x="9547" y="24093"/>
                </a:cubicBezTo>
                <a:cubicBezTo>
                  <a:pt x="9626" y="24115"/>
                  <a:pt x="9702" y="24116"/>
                  <a:pt x="9696" y="24149"/>
                </a:cubicBezTo>
                <a:cubicBezTo>
                  <a:pt x="9760" y="24141"/>
                  <a:pt x="9803" y="24135"/>
                  <a:pt x="9846" y="24129"/>
                </a:cubicBezTo>
                <a:cubicBezTo>
                  <a:pt x="9800" y="24113"/>
                  <a:pt x="9809" y="24101"/>
                  <a:pt x="9797" y="24092"/>
                </a:cubicBezTo>
                <a:cubicBezTo>
                  <a:pt x="9886" y="24102"/>
                  <a:pt x="9876" y="24114"/>
                  <a:pt x="9913" y="24142"/>
                </a:cubicBezTo>
                <a:cubicBezTo>
                  <a:pt x="9999" y="24130"/>
                  <a:pt x="10066" y="24143"/>
                  <a:pt x="10145" y="24165"/>
                </a:cubicBezTo>
                <a:cubicBezTo>
                  <a:pt x="10224" y="24187"/>
                  <a:pt x="10315" y="24218"/>
                  <a:pt x="10428" y="24247"/>
                </a:cubicBezTo>
                <a:cubicBezTo>
                  <a:pt x="10504" y="24247"/>
                  <a:pt x="10614" y="24254"/>
                  <a:pt x="10727" y="24283"/>
                </a:cubicBezTo>
                <a:cubicBezTo>
                  <a:pt x="10837" y="24290"/>
                  <a:pt x="10971" y="24315"/>
                  <a:pt x="11069" y="24313"/>
                </a:cubicBezTo>
                <a:cubicBezTo>
                  <a:pt x="11075" y="24280"/>
                  <a:pt x="10968" y="24294"/>
                  <a:pt x="10923" y="24278"/>
                </a:cubicBezTo>
                <a:cubicBezTo>
                  <a:pt x="10963" y="24251"/>
                  <a:pt x="11182" y="24265"/>
                  <a:pt x="11283" y="24284"/>
                </a:cubicBezTo>
                <a:cubicBezTo>
                  <a:pt x="11319" y="24312"/>
                  <a:pt x="11140" y="24271"/>
                  <a:pt x="11167" y="24311"/>
                </a:cubicBezTo>
                <a:cubicBezTo>
                  <a:pt x="11234" y="24324"/>
                  <a:pt x="11292" y="24349"/>
                  <a:pt x="11292" y="24349"/>
                </a:cubicBezTo>
                <a:cubicBezTo>
                  <a:pt x="11356" y="24340"/>
                  <a:pt x="11460" y="24304"/>
                  <a:pt x="11546" y="24293"/>
                </a:cubicBezTo>
                <a:cubicBezTo>
                  <a:pt x="11643" y="24290"/>
                  <a:pt x="11616" y="24327"/>
                  <a:pt x="11695" y="24349"/>
                </a:cubicBezTo>
                <a:cubicBezTo>
                  <a:pt x="11750" y="24352"/>
                  <a:pt x="11930" y="24317"/>
                  <a:pt x="11903" y="24353"/>
                </a:cubicBezTo>
                <a:cubicBezTo>
                  <a:pt x="12083" y="24318"/>
                  <a:pt x="12248" y="24329"/>
                  <a:pt x="12434" y="24336"/>
                </a:cubicBezTo>
                <a:cubicBezTo>
                  <a:pt x="12535" y="24356"/>
                  <a:pt x="12342" y="24381"/>
                  <a:pt x="12443" y="24401"/>
                </a:cubicBezTo>
                <a:cubicBezTo>
                  <a:pt x="12581" y="24371"/>
                  <a:pt x="12416" y="24361"/>
                  <a:pt x="12511" y="24337"/>
                </a:cubicBezTo>
                <a:cubicBezTo>
                  <a:pt x="12627" y="24310"/>
                  <a:pt x="12623" y="24365"/>
                  <a:pt x="12690" y="24378"/>
                </a:cubicBezTo>
                <a:cubicBezTo>
                  <a:pt x="12764" y="24357"/>
                  <a:pt x="12822" y="24382"/>
                  <a:pt x="12886" y="24374"/>
                </a:cubicBezTo>
                <a:cubicBezTo>
                  <a:pt x="12855" y="24389"/>
                  <a:pt x="12880" y="24407"/>
                  <a:pt x="12968" y="24417"/>
                </a:cubicBezTo>
                <a:cubicBezTo>
                  <a:pt x="12977" y="24405"/>
                  <a:pt x="12996" y="24381"/>
                  <a:pt x="13042" y="24396"/>
                </a:cubicBezTo>
                <a:cubicBezTo>
                  <a:pt x="13103" y="24366"/>
                  <a:pt x="12965" y="24396"/>
                  <a:pt x="12950" y="24365"/>
                </a:cubicBezTo>
                <a:cubicBezTo>
                  <a:pt x="13012" y="24335"/>
                  <a:pt x="13069" y="24360"/>
                  <a:pt x="13134" y="24351"/>
                </a:cubicBezTo>
                <a:cubicBezTo>
                  <a:pt x="13186" y="24333"/>
                  <a:pt x="13045" y="24341"/>
                  <a:pt x="13024" y="24344"/>
                </a:cubicBezTo>
                <a:cubicBezTo>
                  <a:pt x="13012" y="24335"/>
                  <a:pt x="13042" y="24320"/>
                  <a:pt x="13052" y="24308"/>
                </a:cubicBezTo>
                <a:cubicBezTo>
                  <a:pt x="13137" y="24296"/>
                  <a:pt x="13140" y="24318"/>
                  <a:pt x="13189" y="24278"/>
                </a:cubicBezTo>
                <a:cubicBezTo>
                  <a:pt x="13290" y="24297"/>
                  <a:pt x="13159" y="24293"/>
                  <a:pt x="13152" y="24327"/>
                </a:cubicBezTo>
                <a:cubicBezTo>
                  <a:pt x="13250" y="24325"/>
                  <a:pt x="13247" y="24303"/>
                  <a:pt x="13278" y="24288"/>
                </a:cubicBezTo>
                <a:cubicBezTo>
                  <a:pt x="13382" y="24252"/>
                  <a:pt x="13492" y="24259"/>
                  <a:pt x="13599" y="24245"/>
                </a:cubicBezTo>
                <a:cubicBezTo>
                  <a:pt x="13602" y="24266"/>
                  <a:pt x="13528" y="24287"/>
                  <a:pt x="13531" y="24309"/>
                </a:cubicBezTo>
                <a:cubicBezTo>
                  <a:pt x="13574" y="24303"/>
                  <a:pt x="13620" y="24318"/>
                  <a:pt x="13675" y="24322"/>
                </a:cubicBezTo>
                <a:cubicBezTo>
                  <a:pt x="13730" y="24325"/>
                  <a:pt x="13785" y="24329"/>
                  <a:pt x="13837" y="24311"/>
                </a:cubicBezTo>
                <a:cubicBezTo>
                  <a:pt x="13937" y="24330"/>
                  <a:pt x="13962" y="24349"/>
                  <a:pt x="14166" y="24332"/>
                </a:cubicBezTo>
                <a:cubicBezTo>
                  <a:pt x="14099" y="24319"/>
                  <a:pt x="14026" y="24340"/>
                  <a:pt x="14032" y="24306"/>
                </a:cubicBezTo>
                <a:cubicBezTo>
                  <a:pt x="14094" y="24276"/>
                  <a:pt x="14170" y="24277"/>
                  <a:pt x="14234" y="24268"/>
                </a:cubicBezTo>
                <a:cubicBezTo>
                  <a:pt x="14286" y="24250"/>
                  <a:pt x="14210" y="24250"/>
                  <a:pt x="14284" y="24229"/>
                </a:cubicBezTo>
                <a:cubicBezTo>
                  <a:pt x="14198" y="24241"/>
                  <a:pt x="14012" y="24233"/>
                  <a:pt x="14005" y="24267"/>
                </a:cubicBezTo>
                <a:cubicBezTo>
                  <a:pt x="13993" y="24257"/>
                  <a:pt x="13969" y="24239"/>
                  <a:pt x="14021" y="24221"/>
                </a:cubicBezTo>
                <a:cubicBezTo>
                  <a:pt x="14107" y="24209"/>
                  <a:pt x="14079" y="24246"/>
                  <a:pt x="14180" y="24188"/>
                </a:cubicBezTo>
                <a:cubicBezTo>
                  <a:pt x="14299" y="24183"/>
                  <a:pt x="14131" y="24228"/>
                  <a:pt x="14238" y="24213"/>
                </a:cubicBezTo>
                <a:cubicBezTo>
                  <a:pt x="14223" y="24183"/>
                  <a:pt x="14339" y="24156"/>
                  <a:pt x="14437" y="24154"/>
                </a:cubicBezTo>
                <a:cubicBezTo>
                  <a:pt x="14499" y="24124"/>
                  <a:pt x="14413" y="24135"/>
                  <a:pt x="14339" y="24156"/>
                </a:cubicBezTo>
                <a:cubicBezTo>
                  <a:pt x="14379" y="24129"/>
                  <a:pt x="14422" y="24123"/>
                  <a:pt x="14453" y="24108"/>
                </a:cubicBezTo>
                <a:cubicBezTo>
                  <a:pt x="14486" y="24114"/>
                  <a:pt x="14627" y="24106"/>
                  <a:pt x="14566" y="24137"/>
                </a:cubicBezTo>
                <a:cubicBezTo>
                  <a:pt x="14609" y="24131"/>
                  <a:pt x="14762" y="24056"/>
                  <a:pt x="14725" y="24104"/>
                </a:cubicBezTo>
                <a:cubicBezTo>
                  <a:pt x="14768" y="24098"/>
                  <a:pt x="14798" y="24083"/>
                  <a:pt x="14829" y="24068"/>
                </a:cubicBezTo>
                <a:cubicBezTo>
                  <a:pt x="14869" y="24041"/>
                  <a:pt x="14900" y="24026"/>
                  <a:pt x="14952" y="24008"/>
                </a:cubicBezTo>
                <a:cubicBezTo>
                  <a:pt x="14976" y="24027"/>
                  <a:pt x="14924" y="24045"/>
                  <a:pt x="14893" y="24060"/>
                </a:cubicBezTo>
                <a:cubicBezTo>
                  <a:pt x="15000" y="24045"/>
                  <a:pt x="15205" y="24029"/>
                  <a:pt x="15242" y="23980"/>
                </a:cubicBezTo>
                <a:cubicBezTo>
                  <a:pt x="15273" y="23965"/>
                  <a:pt x="15432" y="23933"/>
                  <a:pt x="15340" y="23978"/>
                </a:cubicBezTo>
                <a:cubicBezTo>
                  <a:pt x="15362" y="23975"/>
                  <a:pt x="15392" y="23960"/>
                  <a:pt x="15414" y="23957"/>
                </a:cubicBezTo>
                <a:cubicBezTo>
                  <a:pt x="15445" y="23942"/>
                  <a:pt x="15466" y="23939"/>
                  <a:pt x="15497" y="23924"/>
                </a:cubicBezTo>
                <a:cubicBezTo>
                  <a:pt x="15549" y="23906"/>
                  <a:pt x="15589" y="23879"/>
                  <a:pt x="15641" y="23861"/>
                </a:cubicBezTo>
                <a:cubicBezTo>
                  <a:pt x="15733" y="23816"/>
                  <a:pt x="15801" y="23752"/>
                  <a:pt x="15838" y="23704"/>
                </a:cubicBezTo>
                <a:cubicBezTo>
                  <a:pt x="15890" y="23686"/>
                  <a:pt x="15933" y="23680"/>
                  <a:pt x="15994" y="23650"/>
                </a:cubicBezTo>
                <a:cubicBezTo>
                  <a:pt x="16080" y="23638"/>
                  <a:pt x="15917" y="23726"/>
                  <a:pt x="16034" y="23699"/>
                </a:cubicBezTo>
                <a:cubicBezTo>
                  <a:pt x="15994" y="23726"/>
                  <a:pt x="15963" y="23741"/>
                  <a:pt x="15941" y="23744"/>
                </a:cubicBezTo>
                <a:cubicBezTo>
                  <a:pt x="15920" y="23747"/>
                  <a:pt x="15899" y="23750"/>
                  <a:pt x="15856" y="23756"/>
                </a:cubicBezTo>
                <a:cubicBezTo>
                  <a:pt x="15764" y="23801"/>
                  <a:pt x="15736" y="23837"/>
                  <a:pt x="15834" y="23835"/>
                </a:cubicBezTo>
                <a:cubicBezTo>
                  <a:pt x="15843" y="23823"/>
                  <a:pt x="15821" y="23826"/>
                  <a:pt x="15800" y="23829"/>
                </a:cubicBezTo>
                <a:cubicBezTo>
                  <a:pt x="15871" y="23786"/>
                  <a:pt x="15932" y="23756"/>
                  <a:pt x="15996" y="23748"/>
                </a:cubicBezTo>
                <a:cubicBezTo>
                  <a:pt x="16030" y="23754"/>
                  <a:pt x="16009" y="23757"/>
                  <a:pt x="15978" y="23772"/>
                </a:cubicBezTo>
                <a:cubicBezTo>
                  <a:pt x="15956" y="23775"/>
                  <a:pt x="15926" y="23790"/>
                  <a:pt x="15916" y="23802"/>
                </a:cubicBezTo>
                <a:cubicBezTo>
                  <a:pt x="15950" y="23808"/>
                  <a:pt x="15981" y="23793"/>
                  <a:pt x="16011" y="23778"/>
                </a:cubicBezTo>
                <a:cubicBezTo>
                  <a:pt x="16033" y="23775"/>
                  <a:pt x="16064" y="23760"/>
                  <a:pt x="16097" y="23767"/>
                </a:cubicBezTo>
                <a:cubicBezTo>
                  <a:pt x="16119" y="23687"/>
                  <a:pt x="16364" y="23644"/>
                  <a:pt x="16535" y="23621"/>
                </a:cubicBezTo>
                <a:cubicBezTo>
                  <a:pt x="16563" y="23584"/>
                  <a:pt x="16594" y="23569"/>
                  <a:pt x="16591" y="23548"/>
                </a:cubicBezTo>
                <a:cubicBezTo>
                  <a:pt x="16600" y="23535"/>
                  <a:pt x="16567" y="23529"/>
                  <a:pt x="16493" y="23550"/>
                </a:cubicBezTo>
                <a:cubicBezTo>
                  <a:pt x="16539" y="23566"/>
                  <a:pt x="16444" y="23589"/>
                  <a:pt x="16371" y="23610"/>
                </a:cubicBezTo>
                <a:cubicBezTo>
                  <a:pt x="16349" y="23613"/>
                  <a:pt x="16401" y="23595"/>
                  <a:pt x="16432" y="23580"/>
                </a:cubicBezTo>
                <a:cubicBezTo>
                  <a:pt x="16386" y="23564"/>
                  <a:pt x="16171" y="23670"/>
                  <a:pt x="16055" y="23696"/>
                </a:cubicBezTo>
                <a:cubicBezTo>
                  <a:pt x="16147" y="23651"/>
                  <a:pt x="16251" y="23615"/>
                  <a:pt x="16344" y="23570"/>
                </a:cubicBezTo>
                <a:cubicBezTo>
                  <a:pt x="16396" y="23552"/>
                  <a:pt x="16448" y="23534"/>
                  <a:pt x="16509" y="23504"/>
                </a:cubicBezTo>
                <a:cubicBezTo>
                  <a:pt x="16561" y="23486"/>
                  <a:pt x="16623" y="23456"/>
                  <a:pt x="16675" y="23438"/>
                </a:cubicBezTo>
                <a:cubicBezTo>
                  <a:pt x="16788" y="23390"/>
                  <a:pt x="16902" y="23342"/>
                  <a:pt x="17015" y="23294"/>
                </a:cubicBezTo>
                <a:cubicBezTo>
                  <a:pt x="17046" y="23279"/>
                  <a:pt x="17068" y="23276"/>
                  <a:pt x="17098" y="23261"/>
                </a:cubicBezTo>
                <a:cubicBezTo>
                  <a:pt x="17129" y="23246"/>
                  <a:pt x="17160" y="23231"/>
                  <a:pt x="17181" y="23228"/>
                </a:cubicBezTo>
                <a:cubicBezTo>
                  <a:pt x="17230" y="23189"/>
                  <a:pt x="17282" y="23171"/>
                  <a:pt x="17332" y="23132"/>
                </a:cubicBezTo>
                <a:cubicBezTo>
                  <a:pt x="17353" y="23129"/>
                  <a:pt x="17325" y="23165"/>
                  <a:pt x="17295" y="23180"/>
                </a:cubicBezTo>
                <a:cubicBezTo>
                  <a:pt x="17359" y="23172"/>
                  <a:pt x="17420" y="23142"/>
                  <a:pt x="17457" y="23093"/>
                </a:cubicBezTo>
                <a:cubicBezTo>
                  <a:pt x="17503" y="23109"/>
                  <a:pt x="17540" y="23060"/>
                  <a:pt x="17635" y="23036"/>
                </a:cubicBezTo>
                <a:cubicBezTo>
                  <a:pt x="17699" y="23028"/>
                  <a:pt x="17506" y="23130"/>
                  <a:pt x="17632" y="23091"/>
                </a:cubicBezTo>
                <a:cubicBezTo>
                  <a:pt x="17687" y="23018"/>
                  <a:pt x="17730" y="23013"/>
                  <a:pt x="17896" y="22947"/>
                </a:cubicBezTo>
                <a:cubicBezTo>
                  <a:pt x="17942" y="22886"/>
                  <a:pt x="18010" y="22822"/>
                  <a:pt x="18127" y="22796"/>
                </a:cubicBezTo>
                <a:cubicBezTo>
                  <a:pt x="18167" y="22769"/>
                  <a:pt x="18185" y="22744"/>
                  <a:pt x="18225" y="22717"/>
                </a:cubicBezTo>
                <a:cubicBezTo>
                  <a:pt x="18256" y="22702"/>
                  <a:pt x="18296" y="22675"/>
                  <a:pt x="18314" y="22651"/>
                </a:cubicBezTo>
                <a:cubicBezTo>
                  <a:pt x="18431" y="22624"/>
                  <a:pt x="18594" y="22537"/>
                  <a:pt x="18754" y="22428"/>
                </a:cubicBezTo>
                <a:cubicBezTo>
                  <a:pt x="18914" y="22319"/>
                  <a:pt x="19083" y="22198"/>
                  <a:pt x="19276" y="22096"/>
                </a:cubicBezTo>
                <a:cubicBezTo>
                  <a:pt x="19252" y="22077"/>
                  <a:pt x="19329" y="22001"/>
                  <a:pt x="19384" y="22005"/>
                </a:cubicBezTo>
                <a:cubicBezTo>
                  <a:pt x="19452" y="21941"/>
                  <a:pt x="19419" y="21935"/>
                  <a:pt x="19416" y="21914"/>
                </a:cubicBezTo>
                <a:cubicBezTo>
                  <a:pt x="19447" y="21898"/>
                  <a:pt x="19465" y="21874"/>
                  <a:pt x="19487" y="21871"/>
                </a:cubicBezTo>
                <a:cubicBezTo>
                  <a:pt x="19489" y="21893"/>
                  <a:pt x="19523" y="21899"/>
                  <a:pt x="19455" y="21963"/>
                </a:cubicBezTo>
                <a:cubicBezTo>
                  <a:pt x="19578" y="21903"/>
                  <a:pt x="19468" y="21896"/>
                  <a:pt x="19603" y="21845"/>
                </a:cubicBezTo>
                <a:cubicBezTo>
                  <a:pt x="19616" y="21778"/>
                  <a:pt x="19647" y="21763"/>
                  <a:pt x="19745" y="21684"/>
                </a:cubicBezTo>
                <a:cubicBezTo>
                  <a:pt x="19797" y="21666"/>
                  <a:pt x="19760" y="21715"/>
                  <a:pt x="19723" y="21763"/>
                </a:cubicBezTo>
                <a:cubicBezTo>
                  <a:pt x="19741" y="21739"/>
                  <a:pt x="19760" y="21715"/>
                  <a:pt x="19791" y="21699"/>
                </a:cubicBezTo>
                <a:cubicBezTo>
                  <a:pt x="19809" y="21675"/>
                  <a:pt x="19828" y="21651"/>
                  <a:pt x="19859" y="21636"/>
                </a:cubicBezTo>
                <a:cubicBezTo>
                  <a:pt x="19908" y="21596"/>
                  <a:pt x="19954" y="21536"/>
                  <a:pt x="20004" y="21496"/>
                </a:cubicBezTo>
                <a:cubicBezTo>
                  <a:pt x="20112" y="21406"/>
                  <a:pt x="20198" y="21318"/>
                  <a:pt x="20229" y="21226"/>
                </a:cubicBezTo>
                <a:cubicBezTo>
                  <a:pt x="20307" y="21150"/>
                  <a:pt x="20319" y="21160"/>
                  <a:pt x="20368" y="21120"/>
                </a:cubicBezTo>
                <a:cubicBezTo>
                  <a:pt x="20429" y="21090"/>
                  <a:pt x="20355" y="21187"/>
                  <a:pt x="20426" y="21145"/>
                </a:cubicBezTo>
                <a:cubicBezTo>
                  <a:pt x="20472" y="21084"/>
                  <a:pt x="20460" y="21075"/>
                  <a:pt x="20427" y="21069"/>
                </a:cubicBezTo>
                <a:cubicBezTo>
                  <a:pt x="20516" y="21002"/>
                  <a:pt x="20473" y="21008"/>
                  <a:pt x="20550" y="20932"/>
                </a:cubicBezTo>
                <a:cubicBezTo>
                  <a:pt x="20624" y="20911"/>
                  <a:pt x="20543" y="21042"/>
                  <a:pt x="20454" y="21109"/>
                </a:cubicBezTo>
                <a:cubicBezTo>
                  <a:pt x="20506" y="21091"/>
                  <a:pt x="20487" y="21115"/>
                  <a:pt x="20457" y="21130"/>
                </a:cubicBezTo>
                <a:cubicBezTo>
                  <a:pt x="20527" y="21088"/>
                  <a:pt x="20619" y="21043"/>
                  <a:pt x="20697" y="20967"/>
                </a:cubicBezTo>
                <a:cubicBezTo>
                  <a:pt x="20706" y="20955"/>
                  <a:pt x="20737" y="20940"/>
                  <a:pt x="20755" y="20916"/>
                </a:cubicBezTo>
                <a:cubicBezTo>
                  <a:pt x="20774" y="20891"/>
                  <a:pt x="20792" y="20867"/>
                  <a:pt x="20811" y="20843"/>
                </a:cubicBezTo>
                <a:cubicBezTo>
                  <a:pt x="20851" y="20815"/>
                  <a:pt x="20885" y="20745"/>
                  <a:pt x="20922" y="20697"/>
                </a:cubicBezTo>
                <a:cubicBezTo>
                  <a:pt x="20981" y="20645"/>
                  <a:pt x="20860" y="20803"/>
                  <a:pt x="20949" y="20737"/>
                </a:cubicBezTo>
                <a:cubicBezTo>
                  <a:pt x="20965" y="20691"/>
                  <a:pt x="21024" y="20639"/>
                  <a:pt x="21092" y="20576"/>
                </a:cubicBezTo>
                <a:cubicBezTo>
                  <a:pt x="21110" y="20552"/>
                  <a:pt x="21150" y="20524"/>
                  <a:pt x="21178" y="20488"/>
                </a:cubicBezTo>
                <a:cubicBezTo>
                  <a:pt x="21218" y="20461"/>
                  <a:pt x="21246" y="20424"/>
                  <a:pt x="21265" y="20400"/>
                </a:cubicBezTo>
                <a:cubicBezTo>
                  <a:pt x="21302" y="20351"/>
                  <a:pt x="21271" y="20366"/>
                  <a:pt x="21296" y="20308"/>
                </a:cubicBezTo>
                <a:cubicBezTo>
                  <a:pt x="21308" y="20318"/>
                  <a:pt x="21292" y="20363"/>
                  <a:pt x="21342" y="20324"/>
                </a:cubicBezTo>
                <a:cubicBezTo>
                  <a:pt x="21388" y="20263"/>
                  <a:pt x="21348" y="20291"/>
                  <a:pt x="21373" y="20233"/>
                </a:cubicBezTo>
                <a:cubicBezTo>
                  <a:pt x="21395" y="20230"/>
                  <a:pt x="21367" y="20266"/>
                  <a:pt x="21398" y="20251"/>
                </a:cubicBezTo>
                <a:cubicBezTo>
                  <a:pt x="21478" y="20197"/>
                  <a:pt x="21530" y="20102"/>
                  <a:pt x="21497" y="20096"/>
                </a:cubicBezTo>
                <a:cubicBezTo>
                  <a:pt x="21528" y="20081"/>
                  <a:pt x="21537" y="20069"/>
                  <a:pt x="21555" y="20045"/>
                </a:cubicBezTo>
                <a:cubicBezTo>
                  <a:pt x="21577" y="20042"/>
                  <a:pt x="21549" y="20078"/>
                  <a:pt x="21530" y="20102"/>
                </a:cubicBezTo>
                <a:cubicBezTo>
                  <a:pt x="21549" y="20078"/>
                  <a:pt x="21580" y="20063"/>
                  <a:pt x="21598" y="20039"/>
                </a:cubicBezTo>
                <a:cubicBezTo>
                  <a:pt x="21617" y="20015"/>
                  <a:pt x="21635" y="19990"/>
                  <a:pt x="21654" y="19966"/>
                </a:cubicBezTo>
                <a:cubicBezTo>
                  <a:pt x="21703" y="19927"/>
                  <a:pt x="21750" y="19866"/>
                  <a:pt x="21787" y="19817"/>
                </a:cubicBezTo>
                <a:cubicBezTo>
                  <a:pt x="21883" y="19717"/>
                  <a:pt x="21948" y="19632"/>
                  <a:pt x="21982" y="19562"/>
                </a:cubicBezTo>
                <a:cubicBezTo>
                  <a:pt x="22124" y="19401"/>
                  <a:pt x="22060" y="19410"/>
                  <a:pt x="22159" y="19331"/>
                </a:cubicBezTo>
                <a:cubicBezTo>
                  <a:pt x="22184" y="19197"/>
                  <a:pt x="22243" y="19145"/>
                  <a:pt x="22300" y="18996"/>
                </a:cubicBezTo>
                <a:cubicBezTo>
                  <a:pt x="22272" y="19032"/>
                  <a:pt x="22235" y="19081"/>
                  <a:pt x="22207" y="19117"/>
                </a:cubicBezTo>
                <a:cubicBezTo>
                  <a:pt x="22213" y="19084"/>
                  <a:pt x="22232" y="19060"/>
                  <a:pt x="22260" y="19023"/>
                </a:cubicBezTo>
                <a:cubicBezTo>
                  <a:pt x="22278" y="18999"/>
                  <a:pt x="22297" y="18975"/>
                  <a:pt x="22315" y="18950"/>
                </a:cubicBezTo>
                <a:cubicBezTo>
                  <a:pt x="22334" y="18926"/>
                  <a:pt x="22318" y="18972"/>
                  <a:pt x="22300" y="18996"/>
                </a:cubicBezTo>
                <a:cubicBezTo>
                  <a:pt x="22393" y="18874"/>
                  <a:pt x="22488" y="18774"/>
                  <a:pt x="22569" y="18643"/>
                </a:cubicBezTo>
                <a:cubicBezTo>
                  <a:pt x="22600" y="18628"/>
                  <a:pt x="22563" y="18677"/>
                  <a:pt x="22565" y="18698"/>
                </a:cubicBezTo>
                <a:cubicBezTo>
                  <a:pt x="22603" y="18650"/>
                  <a:pt x="22649" y="18589"/>
                  <a:pt x="22683" y="18519"/>
                </a:cubicBezTo>
                <a:cubicBezTo>
                  <a:pt x="22666" y="18467"/>
                  <a:pt x="22737" y="18348"/>
                  <a:pt x="22830" y="18227"/>
                </a:cubicBezTo>
                <a:cubicBezTo>
                  <a:pt x="22864" y="18157"/>
                  <a:pt x="22911" y="18096"/>
                  <a:pt x="22945" y="18026"/>
                </a:cubicBezTo>
                <a:cubicBezTo>
                  <a:pt x="23001" y="17953"/>
                  <a:pt x="23026" y="17895"/>
                  <a:pt x="23039" y="17828"/>
                </a:cubicBezTo>
                <a:cubicBezTo>
                  <a:pt x="22942" y="18005"/>
                  <a:pt x="22942" y="18005"/>
                  <a:pt x="22942" y="18005"/>
                </a:cubicBezTo>
                <a:cubicBezTo>
                  <a:pt x="22908" y="18075"/>
                  <a:pt x="22871" y="18123"/>
                  <a:pt x="22824" y="18184"/>
                </a:cubicBezTo>
                <a:cubicBezTo>
                  <a:pt x="22753" y="18303"/>
                  <a:pt x="22691" y="18409"/>
                  <a:pt x="22619" y="18528"/>
                </a:cubicBezTo>
                <a:cubicBezTo>
                  <a:pt x="22651" y="18436"/>
                  <a:pt x="22706" y="18363"/>
                  <a:pt x="22750" y="18281"/>
                </a:cubicBezTo>
                <a:cubicBezTo>
                  <a:pt x="22744" y="18238"/>
                  <a:pt x="22688" y="18388"/>
                  <a:pt x="22648" y="18415"/>
                </a:cubicBezTo>
                <a:cubicBezTo>
                  <a:pt x="22673" y="18357"/>
                  <a:pt x="22689" y="18311"/>
                  <a:pt x="22704" y="18266"/>
                </a:cubicBezTo>
                <a:cubicBezTo>
                  <a:pt x="22732" y="18229"/>
                  <a:pt x="22726" y="18263"/>
                  <a:pt x="22754" y="18226"/>
                </a:cubicBezTo>
                <a:cubicBezTo>
                  <a:pt x="22797" y="18144"/>
                  <a:pt x="22801" y="18089"/>
                  <a:pt x="22826" y="18031"/>
                </a:cubicBezTo>
                <a:cubicBezTo>
                  <a:pt x="22842" y="17985"/>
                  <a:pt x="22855" y="17918"/>
                  <a:pt x="22920" y="17833"/>
                </a:cubicBezTo>
                <a:cubicBezTo>
                  <a:pt x="22929" y="17821"/>
                  <a:pt x="22923" y="17855"/>
                  <a:pt x="22898" y="17912"/>
                </a:cubicBezTo>
                <a:cubicBezTo>
                  <a:pt x="22900" y="17934"/>
                  <a:pt x="22882" y="17958"/>
                  <a:pt x="22885" y="17980"/>
                </a:cubicBezTo>
                <a:cubicBezTo>
                  <a:pt x="22866" y="18004"/>
                  <a:pt x="22869" y="18025"/>
                  <a:pt x="22860" y="18037"/>
                </a:cubicBezTo>
                <a:cubicBezTo>
                  <a:pt x="22872" y="18047"/>
                  <a:pt x="22909" y="17998"/>
                  <a:pt x="22905" y="18053"/>
                </a:cubicBezTo>
                <a:cubicBezTo>
                  <a:pt x="22921" y="18007"/>
                  <a:pt x="22910" y="17845"/>
                  <a:pt x="23022" y="17699"/>
                </a:cubicBezTo>
                <a:cubicBezTo>
                  <a:pt x="23041" y="17675"/>
                  <a:pt x="23055" y="17706"/>
                  <a:pt x="23030" y="17764"/>
                </a:cubicBezTo>
                <a:cubicBezTo>
                  <a:pt x="23086" y="17691"/>
                  <a:pt x="23060" y="17574"/>
                  <a:pt x="23153" y="17453"/>
                </a:cubicBezTo>
                <a:cubicBezTo>
                  <a:pt x="23209" y="17380"/>
                  <a:pt x="23152" y="17529"/>
                  <a:pt x="23217" y="17444"/>
                </a:cubicBezTo>
                <a:cubicBezTo>
                  <a:pt x="23224" y="17411"/>
                  <a:pt x="23214" y="17423"/>
                  <a:pt x="23205" y="17435"/>
                </a:cubicBezTo>
                <a:cubicBezTo>
                  <a:pt x="23193" y="17426"/>
                  <a:pt x="23255" y="17319"/>
                  <a:pt x="23212" y="17325"/>
                </a:cubicBezTo>
                <a:cubicBezTo>
                  <a:pt x="23231" y="17301"/>
                  <a:pt x="23299" y="17161"/>
                  <a:pt x="23257" y="17166"/>
                </a:cubicBezTo>
                <a:cubicBezTo>
                  <a:pt x="23294" y="17118"/>
                  <a:pt x="23297" y="17063"/>
                  <a:pt x="23335" y="17014"/>
                </a:cubicBezTo>
                <a:cubicBezTo>
                  <a:pt x="23359" y="17033"/>
                  <a:pt x="23314" y="17191"/>
                  <a:pt x="23345" y="17176"/>
                </a:cubicBezTo>
                <a:cubicBezTo>
                  <a:pt x="23358" y="17109"/>
                  <a:pt x="23380" y="17030"/>
                  <a:pt x="23402" y="16951"/>
                </a:cubicBezTo>
                <a:cubicBezTo>
                  <a:pt x="23440" y="16902"/>
                  <a:pt x="23427" y="16969"/>
                  <a:pt x="23470" y="16887"/>
                </a:cubicBezTo>
                <a:cubicBezTo>
                  <a:pt x="23518" y="16750"/>
                  <a:pt x="23577" y="16622"/>
                  <a:pt x="23627" y="16506"/>
                </a:cubicBezTo>
                <a:cubicBezTo>
                  <a:pt x="23664" y="16457"/>
                  <a:pt x="23605" y="16585"/>
                  <a:pt x="23611" y="16628"/>
                </a:cubicBezTo>
                <a:cubicBezTo>
                  <a:pt x="23698" y="16464"/>
                  <a:pt x="23634" y="16396"/>
                  <a:pt x="23734" y="16241"/>
                </a:cubicBezTo>
                <a:cubicBezTo>
                  <a:pt x="23749" y="16195"/>
                  <a:pt x="23741" y="16131"/>
                  <a:pt x="23769" y="16094"/>
                </a:cubicBezTo>
                <a:cubicBezTo>
                  <a:pt x="23760" y="16030"/>
                  <a:pt x="23734" y="16164"/>
                  <a:pt x="23713" y="16167"/>
                </a:cubicBezTo>
                <a:cubicBezTo>
                  <a:pt x="23710" y="16146"/>
                  <a:pt x="23707" y="16125"/>
                  <a:pt x="23714" y="16091"/>
                </a:cubicBezTo>
                <a:cubicBezTo>
                  <a:pt x="23751" y="16042"/>
                  <a:pt x="23773" y="15963"/>
                  <a:pt x="23798" y="15905"/>
                </a:cubicBezTo>
                <a:cubicBezTo>
                  <a:pt x="23805" y="15872"/>
                  <a:pt x="23811" y="15838"/>
                  <a:pt x="23830" y="15814"/>
                </a:cubicBezTo>
                <a:cubicBezTo>
                  <a:pt x="23846" y="15768"/>
                  <a:pt x="23852" y="15734"/>
                  <a:pt x="23871" y="15710"/>
                </a:cubicBezTo>
                <a:cubicBezTo>
                  <a:pt x="23883" y="15719"/>
                  <a:pt x="23888" y="15762"/>
                  <a:pt x="23863" y="15820"/>
                </a:cubicBezTo>
                <a:cubicBezTo>
                  <a:pt x="23848" y="15866"/>
                  <a:pt x="23823" y="15924"/>
                  <a:pt x="23795" y="15960"/>
                </a:cubicBezTo>
                <a:cubicBezTo>
                  <a:pt x="23791" y="16015"/>
                  <a:pt x="23778" y="16082"/>
                  <a:pt x="23765" y="16149"/>
                </a:cubicBezTo>
                <a:cubicBezTo>
                  <a:pt x="23787" y="16070"/>
                  <a:pt x="23887" y="15915"/>
                  <a:pt x="23882" y="15796"/>
                </a:cubicBezTo>
                <a:cubicBezTo>
                  <a:pt x="23926" y="15714"/>
                  <a:pt x="23909" y="15836"/>
                  <a:pt x="23953" y="15754"/>
                </a:cubicBezTo>
                <a:cubicBezTo>
                  <a:pt x="23944" y="15689"/>
                  <a:pt x="23954" y="15601"/>
                  <a:pt x="23983" y="15488"/>
                </a:cubicBezTo>
                <a:cubicBezTo>
                  <a:pt x="23999" y="15442"/>
                  <a:pt x="24014" y="15396"/>
                  <a:pt x="24027" y="15329"/>
                </a:cubicBezTo>
                <a:cubicBezTo>
                  <a:pt x="24034" y="15296"/>
                  <a:pt x="24052" y="15271"/>
                  <a:pt x="24050" y="15250"/>
                </a:cubicBezTo>
                <a:cubicBezTo>
                  <a:pt x="24056" y="15216"/>
                  <a:pt x="24062" y="15183"/>
                  <a:pt x="24072" y="15171"/>
                </a:cubicBezTo>
                <a:cubicBezTo>
                  <a:pt x="24109" y="15122"/>
                  <a:pt x="24059" y="15238"/>
                  <a:pt x="24074" y="15268"/>
                </a:cubicBezTo>
                <a:cubicBezTo>
                  <a:pt x="24093" y="15168"/>
                  <a:pt x="24111" y="15220"/>
                  <a:pt x="24145" y="15150"/>
                </a:cubicBezTo>
                <a:cubicBezTo>
                  <a:pt x="24150" y="15018"/>
                  <a:pt x="24200" y="14903"/>
                  <a:pt x="24204" y="14771"/>
                </a:cubicBezTo>
                <a:cubicBezTo>
                  <a:pt x="24248" y="14689"/>
                  <a:pt x="24254" y="14655"/>
                  <a:pt x="24246" y="14591"/>
                </a:cubicBezTo>
                <a:cubicBezTo>
                  <a:pt x="24249" y="14536"/>
                  <a:pt x="24241" y="14472"/>
                  <a:pt x="24245" y="14340"/>
                </a:cubicBezTo>
                <a:cubicBezTo>
                  <a:pt x="24226" y="14441"/>
                  <a:pt x="24228" y="14539"/>
                  <a:pt x="24197" y="14631"/>
                </a:cubicBezTo>
                <a:cubicBezTo>
                  <a:pt x="24193" y="14686"/>
                  <a:pt x="24202" y="14673"/>
                  <a:pt x="24221" y="14649"/>
                </a:cubicBezTo>
                <a:cubicBezTo>
                  <a:pt x="24208" y="14716"/>
                  <a:pt x="24204" y="14771"/>
                  <a:pt x="24179" y="14829"/>
                </a:cubicBezTo>
                <a:cubicBezTo>
                  <a:pt x="24142" y="14878"/>
                  <a:pt x="24180" y="14753"/>
                  <a:pt x="24177" y="14731"/>
                </a:cubicBezTo>
                <a:cubicBezTo>
                  <a:pt x="24159" y="14756"/>
                  <a:pt x="24043" y="14956"/>
                  <a:pt x="24060" y="15085"/>
                </a:cubicBezTo>
                <a:cubicBezTo>
                  <a:pt x="24033" y="15121"/>
                  <a:pt x="23998" y="15191"/>
                  <a:pt x="23988" y="15280"/>
                </a:cubicBezTo>
                <a:cubicBezTo>
                  <a:pt x="23957" y="15371"/>
                  <a:pt x="23925" y="15463"/>
                  <a:pt x="23915" y="15551"/>
                </a:cubicBezTo>
                <a:cubicBezTo>
                  <a:pt x="23878" y="15600"/>
                  <a:pt x="23872" y="15557"/>
                  <a:pt x="23874" y="15655"/>
                </a:cubicBezTo>
                <a:cubicBezTo>
                  <a:pt x="23849" y="15713"/>
                  <a:pt x="23824" y="15771"/>
                  <a:pt x="23799" y="15829"/>
                </a:cubicBezTo>
                <a:cubicBezTo>
                  <a:pt x="23771" y="15865"/>
                  <a:pt x="23746" y="15923"/>
                  <a:pt x="23721" y="15981"/>
                </a:cubicBezTo>
                <a:cubicBezTo>
                  <a:pt x="23683" y="16106"/>
                  <a:pt x="23642" y="16210"/>
                  <a:pt x="23614" y="16322"/>
                </a:cubicBezTo>
                <a:cubicBezTo>
                  <a:pt x="23580" y="16316"/>
                  <a:pt x="23504" y="16566"/>
                  <a:pt x="23502" y="16468"/>
                </a:cubicBezTo>
                <a:cubicBezTo>
                  <a:pt x="23499" y="16523"/>
                  <a:pt x="23464" y="16593"/>
                  <a:pt x="23433" y="16685"/>
                </a:cubicBezTo>
                <a:cubicBezTo>
                  <a:pt x="23461" y="16648"/>
                  <a:pt x="23467" y="16615"/>
                  <a:pt x="23507" y="16588"/>
                </a:cubicBezTo>
                <a:cubicBezTo>
                  <a:pt x="23491" y="16633"/>
                  <a:pt x="23476" y="16679"/>
                  <a:pt x="23460" y="16725"/>
                </a:cubicBezTo>
                <a:cubicBezTo>
                  <a:pt x="23438" y="16728"/>
                  <a:pt x="23438" y="16728"/>
                  <a:pt x="23433" y="16685"/>
                </a:cubicBezTo>
                <a:cubicBezTo>
                  <a:pt x="23396" y="16733"/>
                  <a:pt x="23392" y="16788"/>
                  <a:pt x="23355" y="16837"/>
                </a:cubicBezTo>
                <a:cubicBezTo>
                  <a:pt x="23339" y="16883"/>
                  <a:pt x="23358" y="16858"/>
                  <a:pt x="23351" y="16892"/>
                </a:cubicBezTo>
                <a:cubicBezTo>
                  <a:pt x="23314" y="16941"/>
                  <a:pt x="23286" y="16977"/>
                  <a:pt x="23273" y="17044"/>
                </a:cubicBezTo>
                <a:cubicBezTo>
                  <a:pt x="23255" y="17069"/>
                  <a:pt x="23227" y="17105"/>
                  <a:pt x="23220" y="17139"/>
                </a:cubicBezTo>
                <a:cubicBezTo>
                  <a:pt x="23183" y="17187"/>
                  <a:pt x="23237" y="17016"/>
                  <a:pt x="23184" y="17111"/>
                </a:cubicBezTo>
                <a:cubicBezTo>
                  <a:pt x="23192" y="17175"/>
                  <a:pt x="23142" y="17291"/>
                  <a:pt x="23080" y="17397"/>
                </a:cubicBezTo>
                <a:cubicBezTo>
                  <a:pt x="23030" y="17513"/>
                  <a:pt x="22965" y="17598"/>
                  <a:pt x="22937" y="17635"/>
                </a:cubicBezTo>
                <a:cubicBezTo>
                  <a:pt x="22881" y="17708"/>
                  <a:pt x="22931" y="17668"/>
                  <a:pt x="22906" y="17726"/>
                </a:cubicBezTo>
                <a:cubicBezTo>
                  <a:pt x="22899" y="17760"/>
                  <a:pt x="22890" y="17772"/>
                  <a:pt x="22871" y="17796"/>
                </a:cubicBezTo>
                <a:cubicBezTo>
                  <a:pt x="22825" y="17857"/>
                  <a:pt x="22850" y="17799"/>
                  <a:pt x="22794" y="17872"/>
                </a:cubicBezTo>
                <a:cubicBezTo>
                  <a:pt x="22785" y="17884"/>
                  <a:pt x="22778" y="17918"/>
                  <a:pt x="22769" y="17930"/>
                </a:cubicBezTo>
                <a:cubicBezTo>
                  <a:pt x="22763" y="17963"/>
                  <a:pt x="22753" y="17975"/>
                  <a:pt x="22735" y="18000"/>
                </a:cubicBezTo>
                <a:cubicBezTo>
                  <a:pt x="22719" y="18046"/>
                  <a:pt x="22682" y="18094"/>
                  <a:pt x="22657" y="18152"/>
                </a:cubicBezTo>
                <a:cubicBezTo>
                  <a:pt x="22582" y="18249"/>
                  <a:pt x="22520" y="18356"/>
                  <a:pt x="22455" y="18441"/>
                </a:cubicBezTo>
                <a:cubicBezTo>
                  <a:pt x="22442" y="18508"/>
                  <a:pt x="22405" y="18557"/>
                  <a:pt x="22389" y="18602"/>
                </a:cubicBezTo>
                <a:cubicBezTo>
                  <a:pt x="22466" y="18526"/>
                  <a:pt x="22421" y="18511"/>
                  <a:pt x="22486" y="18426"/>
                </a:cubicBezTo>
                <a:cubicBezTo>
                  <a:pt x="22482" y="18481"/>
                  <a:pt x="22491" y="18469"/>
                  <a:pt x="22541" y="18429"/>
                </a:cubicBezTo>
                <a:cubicBezTo>
                  <a:pt x="22496" y="18588"/>
                  <a:pt x="22401" y="18688"/>
                  <a:pt x="22358" y="18694"/>
                </a:cubicBezTo>
                <a:cubicBezTo>
                  <a:pt x="22371" y="18627"/>
                  <a:pt x="22444" y="18606"/>
                  <a:pt x="22457" y="18539"/>
                </a:cubicBezTo>
                <a:cubicBezTo>
                  <a:pt x="22404" y="18633"/>
                  <a:pt x="22352" y="18651"/>
                  <a:pt x="22374" y="18572"/>
                </a:cubicBezTo>
                <a:cubicBezTo>
                  <a:pt x="22303" y="18690"/>
                  <a:pt x="22207" y="18790"/>
                  <a:pt x="22126" y="18921"/>
                </a:cubicBezTo>
                <a:cubicBezTo>
                  <a:pt x="22118" y="18857"/>
                  <a:pt x="22121" y="18878"/>
                  <a:pt x="22046" y="18976"/>
                </a:cubicBezTo>
                <a:cubicBezTo>
                  <a:pt x="22081" y="18906"/>
                  <a:pt x="22127" y="18845"/>
                  <a:pt x="22186" y="18793"/>
                </a:cubicBezTo>
                <a:cubicBezTo>
                  <a:pt x="22201" y="18748"/>
                  <a:pt x="22136" y="18833"/>
                  <a:pt x="22161" y="18775"/>
                </a:cubicBezTo>
                <a:cubicBezTo>
                  <a:pt x="22127" y="18845"/>
                  <a:pt x="22068" y="18896"/>
                  <a:pt x="22013" y="18969"/>
                </a:cubicBezTo>
                <a:cubicBezTo>
                  <a:pt x="22000" y="19036"/>
                  <a:pt x="22056" y="18963"/>
                  <a:pt x="22105" y="18924"/>
                </a:cubicBezTo>
                <a:cubicBezTo>
                  <a:pt x="22033" y="19043"/>
                  <a:pt x="21947" y="19131"/>
                  <a:pt x="21888" y="19259"/>
                </a:cubicBezTo>
                <a:cubicBezTo>
                  <a:pt x="21902" y="19289"/>
                  <a:pt x="21942" y="19262"/>
                  <a:pt x="21927" y="19308"/>
                </a:cubicBezTo>
                <a:cubicBezTo>
                  <a:pt x="21855" y="19426"/>
                  <a:pt x="21912" y="19277"/>
                  <a:pt x="21825" y="19365"/>
                </a:cubicBezTo>
                <a:cubicBezTo>
                  <a:pt x="21804" y="19368"/>
                  <a:pt x="21853" y="19329"/>
                  <a:pt x="21860" y="19295"/>
                </a:cubicBezTo>
                <a:cubicBezTo>
                  <a:pt x="21829" y="19310"/>
                  <a:pt x="21801" y="19347"/>
                  <a:pt x="21773" y="19383"/>
                </a:cubicBezTo>
                <a:cubicBezTo>
                  <a:pt x="21733" y="19410"/>
                  <a:pt x="21696" y="19459"/>
                  <a:pt x="21659" y="19507"/>
                </a:cubicBezTo>
                <a:cubicBezTo>
                  <a:pt x="21582" y="19583"/>
                  <a:pt x="21517" y="19668"/>
                  <a:pt x="21446" y="19710"/>
                </a:cubicBezTo>
                <a:cubicBezTo>
                  <a:pt x="21430" y="19756"/>
                  <a:pt x="21402" y="19793"/>
                  <a:pt x="21365" y="19841"/>
                </a:cubicBezTo>
                <a:cubicBezTo>
                  <a:pt x="21337" y="19878"/>
                  <a:pt x="21309" y="19914"/>
                  <a:pt x="21282" y="19951"/>
                </a:cubicBezTo>
                <a:cubicBezTo>
                  <a:pt x="21223" y="20002"/>
                  <a:pt x="21167" y="20075"/>
                  <a:pt x="21099" y="20139"/>
                </a:cubicBezTo>
                <a:cubicBezTo>
                  <a:pt x="21038" y="20169"/>
                  <a:pt x="21162" y="20032"/>
                  <a:pt x="21156" y="19989"/>
                </a:cubicBezTo>
                <a:cubicBezTo>
                  <a:pt x="21036" y="20071"/>
                  <a:pt x="21069" y="20154"/>
                  <a:pt x="21011" y="20129"/>
                </a:cubicBezTo>
                <a:cubicBezTo>
                  <a:pt x="20995" y="20175"/>
                  <a:pt x="20998" y="20196"/>
                  <a:pt x="21050" y="20178"/>
                </a:cubicBezTo>
                <a:cubicBezTo>
                  <a:pt x="21022" y="20215"/>
                  <a:pt x="20994" y="20251"/>
                  <a:pt x="20976" y="20275"/>
                </a:cubicBezTo>
                <a:cubicBezTo>
                  <a:pt x="20936" y="20302"/>
                  <a:pt x="20908" y="20339"/>
                  <a:pt x="20889" y="20363"/>
                </a:cubicBezTo>
                <a:cubicBezTo>
                  <a:pt x="20831" y="20415"/>
                  <a:pt x="20772" y="20466"/>
                  <a:pt x="20704" y="20530"/>
                </a:cubicBezTo>
                <a:cubicBezTo>
                  <a:pt x="20698" y="20563"/>
                  <a:pt x="20670" y="20600"/>
                  <a:pt x="20633" y="20649"/>
                </a:cubicBezTo>
                <a:cubicBezTo>
                  <a:pt x="20614" y="20673"/>
                  <a:pt x="20583" y="20688"/>
                  <a:pt x="20565" y="20712"/>
                </a:cubicBezTo>
                <a:cubicBezTo>
                  <a:pt x="20546" y="20737"/>
                  <a:pt x="20516" y="20752"/>
                  <a:pt x="20497" y="20776"/>
                </a:cubicBezTo>
                <a:cubicBezTo>
                  <a:pt x="20476" y="20779"/>
                  <a:pt x="20503" y="20742"/>
                  <a:pt x="20522" y="20718"/>
                </a:cubicBezTo>
                <a:cubicBezTo>
                  <a:pt x="20541" y="20694"/>
                  <a:pt x="20571" y="20679"/>
                  <a:pt x="20611" y="20651"/>
                </a:cubicBezTo>
                <a:cubicBezTo>
                  <a:pt x="20630" y="20627"/>
                  <a:pt x="20618" y="20618"/>
                  <a:pt x="20618" y="20618"/>
                </a:cubicBezTo>
                <a:cubicBezTo>
                  <a:pt x="20627" y="20606"/>
                  <a:pt x="20624" y="20584"/>
                  <a:pt x="20633" y="20572"/>
                </a:cubicBezTo>
                <a:cubicBezTo>
                  <a:pt x="20575" y="20624"/>
                  <a:pt x="20531" y="20706"/>
                  <a:pt x="20448" y="20739"/>
                </a:cubicBezTo>
                <a:cubicBezTo>
                  <a:pt x="20467" y="20714"/>
                  <a:pt x="20486" y="20690"/>
                  <a:pt x="20495" y="20678"/>
                </a:cubicBezTo>
                <a:cubicBezTo>
                  <a:pt x="20526" y="20663"/>
                  <a:pt x="20544" y="20639"/>
                  <a:pt x="20553" y="20627"/>
                </a:cubicBezTo>
                <a:cubicBezTo>
                  <a:pt x="20560" y="20593"/>
                  <a:pt x="20541" y="20617"/>
                  <a:pt x="20501" y="20644"/>
                </a:cubicBezTo>
                <a:cubicBezTo>
                  <a:pt x="20473" y="20681"/>
                  <a:pt x="20433" y="20708"/>
                  <a:pt x="20415" y="20732"/>
                </a:cubicBezTo>
                <a:cubicBezTo>
                  <a:pt x="20493" y="20580"/>
                  <a:pt x="20276" y="20838"/>
                  <a:pt x="20175" y="20896"/>
                </a:cubicBezTo>
                <a:cubicBezTo>
                  <a:pt x="20199" y="20914"/>
                  <a:pt x="20196" y="20969"/>
                  <a:pt x="20128" y="21033"/>
                </a:cubicBezTo>
                <a:cubicBezTo>
                  <a:pt x="20150" y="20953"/>
                  <a:pt x="20063" y="21041"/>
                  <a:pt x="20039" y="21023"/>
                </a:cubicBezTo>
                <a:cubicBezTo>
                  <a:pt x="20030" y="21035"/>
                  <a:pt x="20011" y="21059"/>
                  <a:pt x="19990" y="21062"/>
                </a:cubicBezTo>
                <a:cubicBezTo>
                  <a:pt x="20045" y="21066"/>
                  <a:pt x="19916" y="21159"/>
                  <a:pt x="19921" y="21202"/>
                </a:cubicBezTo>
                <a:cubicBezTo>
                  <a:pt x="19872" y="21242"/>
                  <a:pt x="19709" y="21329"/>
                  <a:pt x="19616" y="21450"/>
                </a:cubicBezTo>
                <a:cubicBezTo>
                  <a:pt x="19555" y="21481"/>
                  <a:pt x="19601" y="21420"/>
                  <a:pt x="19598" y="21398"/>
                </a:cubicBezTo>
                <a:cubicBezTo>
                  <a:pt x="19488" y="21468"/>
                  <a:pt x="19398" y="21534"/>
                  <a:pt x="19325" y="21555"/>
                </a:cubicBezTo>
                <a:cubicBezTo>
                  <a:pt x="19306" y="21579"/>
                  <a:pt x="19288" y="21604"/>
                  <a:pt x="19260" y="21640"/>
                </a:cubicBezTo>
                <a:cubicBezTo>
                  <a:pt x="19355" y="21616"/>
                  <a:pt x="19355" y="21616"/>
                  <a:pt x="19355" y="21616"/>
                </a:cubicBezTo>
                <a:cubicBezTo>
                  <a:pt x="19408" y="21522"/>
                  <a:pt x="19493" y="21511"/>
                  <a:pt x="19552" y="21459"/>
                </a:cubicBezTo>
                <a:cubicBezTo>
                  <a:pt x="19487" y="21544"/>
                  <a:pt x="19383" y="21580"/>
                  <a:pt x="19305" y="21656"/>
                </a:cubicBezTo>
                <a:cubicBezTo>
                  <a:pt x="19290" y="21625"/>
                  <a:pt x="19241" y="21664"/>
                  <a:pt x="19171" y="21707"/>
                </a:cubicBezTo>
                <a:cubicBezTo>
                  <a:pt x="19131" y="21734"/>
                  <a:pt x="19091" y="21761"/>
                  <a:pt x="19051" y="21788"/>
                </a:cubicBezTo>
                <a:cubicBezTo>
                  <a:pt x="19011" y="21815"/>
                  <a:pt x="18971" y="21843"/>
                  <a:pt x="18928" y="21848"/>
                </a:cubicBezTo>
                <a:cubicBezTo>
                  <a:pt x="18989" y="21818"/>
                  <a:pt x="19038" y="21779"/>
                  <a:pt x="19100" y="21749"/>
                </a:cubicBezTo>
                <a:cubicBezTo>
                  <a:pt x="19085" y="21718"/>
                  <a:pt x="18946" y="21824"/>
                  <a:pt x="18888" y="21876"/>
                </a:cubicBezTo>
                <a:cubicBezTo>
                  <a:pt x="18878" y="21888"/>
                  <a:pt x="18891" y="21897"/>
                  <a:pt x="18875" y="21943"/>
                </a:cubicBezTo>
                <a:cubicBezTo>
                  <a:pt x="18776" y="22021"/>
                  <a:pt x="18798" y="21942"/>
                  <a:pt x="18758" y="21969"/>
                </a:cubicBezTo>
                <a:cubicBezTo>
                  <a:pt x="18740" y="21994"/>
                  <a:pt x="18709" y="22009"/>
                  <a:pt x="18688" y="22012"/>
                </a:cubicBezTo>
                <a:cubicBezTo>
                  <a:pt x="18691" y="22033"/>
                  <a:pt x="18672" y="22057"/>
                  <a:pt x="18641" y="22072"/>
                </a:cubicBezTo>
                <a:cubicBezTo>
                  <a:pt x="18601" y="22100"/>
                  <a:pt x="18561" y="22127"/>
                  <a:pt x="18497" y="22135"/>
                </a:cubicBezTo>
                <a:cubicBezTo>
                  <a:pt x="18573" y="22136"/>
                  <a:pt x="18478" y="22160"/>
                  <a:pt x="18404" y="22257"/>
                </a:cubicBezTo>
                <a:cubicBezTo>
                  <a:pt x="18278" y="22296"/>
                  <a:pt x="18531" y="22142"/>
                  <a:pt x="18374" y="22196"/>
                </a:cubicBezTo>
                <a:cubicBezTo>
                  <a:pt x="18361" y="22263"/>
                  <a:pt x="18288" y="22283"/>
                  <a:pt x="18253" y="22354"/>
                </a:cubicBezTo>
                <a:cubicBezTo>
                  <a:pt x="18137" y="22380"/>
                  <a:pt x="18349" y="22253"/>
                  <a:pt x="18306" y="22259"/>
                </a:cubicBezTo>
                <a:cubicBezTo>
                  <a:pt x="18214" y="22304"/>
                  <a:pt x="18196" y="22329"/>
                  <a:pt x="18149" y="22389"/>
                </a:cubicBezTo>
                <a:cubicBezTo>
                  <a:pt x="18054" y="22413"/>
                  <a:pt x="18208" y="22338"/>
                  <a:pt x="18174" y="22331"/>
                </a:cubicBezTo>
                <a:cubicBezTo>
                  <a:pt x="17987" y="22400"/>
                  <a:pt x="17953" y="22470"/>
                  <a:pt x="17793" y="22579"/>
                </a:cubicBezTo>
                <a:cubicBezTo>
                  <a:pt x="17729" y="22588"/>
                  <a:pt x="17747" y="22563"/>
                  <a:pt x="17674" y="22584"/>
                </a:cubicBezTo>
                <a:cubicBezTo>
                  <a:pt x="17596" y="22660"/>
                  <a:pt x="17501" y="22684"/>
                  <a:pt x="17421" y="22738"/>
                </a:cubicBezTo>
                <a:cubicBezTo>
                  <a:pt x="17388" y="22732"/>
                  <a:pt x="17428" y="22705"/>
                  <a:pt x="17404" y="22686"/>
                </a:cubicBezTo>
                <a:cubicBezTo>
                  <a:pt x="17434" y="22671"/>
                  <a:pt x="17465" y="22656"/>
                  <a:pt x="17484" y="22632"/>
                </a:cubicBezTo>
                <a:cubicBezTo>
                  <a:pt x="17557" y="22611"/>
                  <a:pt x="17499" y="22662"/>
                  <a:pt x="17489" y="22674"/>
                </a:cubicBezTo>
                <a:cubicBezTo>
                  <a:pt x="17621" y="22602"/>
                  <a:pt x="17637" y="22556"/>
                  <a:pt x="17781" y="22493"/>
                </a:cubicBezTo>
                <a:cubicBezTo>
                  <a:pt x="17699" y="22526"/>
                  <a:pt x="17604" y="22550"/>
                  <a:pt x="17514" y="22617"/>
                </a:cubicBezTo>
                <a:cubicBezTo>
                  <a:pt x="17441" y="22637"/>
                  <a:pt x="17637" y="22556"/>
                  <a:pt x="17552" y="22568"/>
                </a:cubicBezTo>
                <a:cubicBezTo>
                  <a:pt x="17656" y="22532"/>
                  <a:pt x="17736" y="22478"/>
                  <a:pt x="17828" y="22433"/>
                </a:cubicBezTo>
                <a:cubicBezTo>
                  <a:pt x="17837" y="22420"/>
                  <a:pt x="17806" y="22435"/>
                  <a:pt x="17825" y="22411"/>
                </a:cubicBezTo>
                <a:cubicBezTo>
                  <a:pt x="17884" y="22360"/>
                  <a:pt x="17859" y="22418"/>
                  <a:pt x="17932" y="22397"/>
                </a:cubicBezTo>
                <a:cubicBezTo>
                  <a:pt x="17960" y="22360"/>
                  <a:pt x="17991" y="22345"/>
                  <a:pt x="18021" y="22330"/>
                </a:cubicBezTo>
                <a:cubicBezTo>
                  <a:pt x="18010" y="22245"/>
                  <a:pt x="18215" y="22228"/>
                  <a:pt x="18299" y="22118"/>
                </a:cubicBezTo>
                <a:cubicBezTo>
                  <a:pt x="18372" y="22098"/>
                  <a:pt x="18295" y="22173"/>
                  <a:pt x="18396" y="22116"/>
                </a:cubicBezTo>
                <a:cubicBezTo>
                  <a:pt x="18443" y="22055"/>
                  <a:pt x="18348" y="22079"/>
                  <a:pt x="18394" y="22018"/>
                </a:cubicBezTo>
                <a:cubicBezTo>
                  <a:pt x="18342" y="22036"/>
                  <a:pt x="18305" y="22085"/>
                  <a:pt x="18241" y="22094"/>
                </a:cubicBezTo>
                <a:cubicBezTo>
                  <a:pt x="18222" y="22118"/>
                  <a:pt x="18274" y="22100"/>
                  <a:pt x="18296" y="22097"/>
                </a:cubicBezTo>
                <a:cubicBezTo>
                  <a:pt x="18228" y="22161"/>
                  <a:pt x="18166" y="22191"/>
                  <a:pt x="18105" y="22221"/>
                </a:cubicBezTo>
                <a:cubicBezTo>
                  <a:pt x="18081" y="22202"/>
                  <a:pt x="18164" y="22169"/>
                  <a:pt x="18170" y="22136"/>
                </a:cubicBezTo>
                <a:cubicBezTo>
                  <a:pt x="18229" y="22084"/>
                  <a:pt x="18312" y="22051"/>
                  <a:pt x="18379" y="21988"/>
                </a:cubicBezTo>
                <a:cubicBezTo>
                  <a:pt x="18462" y="21955"/>
                  <a:pt x="18385" y="22031"/>
                  <a:pt x="18474" y="21964"/>
                </a:cubicBezTo>
                <a:cubicBezTo>
                  <a:pt x="18552" y="21812"/>
                  <a:pt x="18982" y="21601"/>
                  <a:pt x="19198" y="21420"/>
                </a:cubicBezTo>
                <a:cubicBezTo>
                  <a:pt x="19231" y="21426"/>
                  <a:pt x="19154" y="21502"/>
                  <a:pt x="19197" y="21496"/>
                </a:cubicBezTo>
                <a:cubicBezTo>
                  <a:pt x="18979" y="21656"/>
                  <a:pt x="18742" y="21764"/>
                  <a:pt x="18524" y="21925"/>
                </a:cubicBezTo>
                <a:cubicBezTo>
                  <a:pt x="18508" y="21970"/>
                  <a:pt x="18619" y="21901"/>
                  <a:pt x="18634" y="21855"/>
                </a:cubicBezTo>
                <a:cubicBezTo>
                  <a:pt x="18708" y="21834"/>
                  <a:pt x="18776" y="21771"/>
                  <a:pt x="18711" y="21856"/>
                </a:cubicBezTo>
                <a:cubicBezTo>
                  <a:pt x="18769" y="21804"/>
                  <a:pt x="18819" y="21765"/>
                  <a:pt x="18889" y="21723"/>
                </a:cubicBezTo>
                <a:cubicBezTo>
                  <a:pt x="18911" y="21720"/>
                  <a:pt x="18855" y="21793"/>
                  <a:pt x="18947" y="21748"/>
                </a:cubicBezTo>
                <a:cubicBezTo>
                  <a:pt x="18991" y="21666"/>
                  <a:pt x="19012" y="21663"/>
                  <a:pt x="19092" y="21608"/>
                </a:cubicBezTo>
                <a:cubicBezTo>
                  <a:pt x="19175" y="21575"/>
                  <a:pt x="19098" y="21651"/>
                  <a:pt x="19168" y="21609"/>
                </a:cubicBezTo>
                <a:cubicBezTo>
                  <a:pt x="19310" y="21524"/>
                  <a:pt x="19455" y="21385"/>
                  <a:pt x="19520" y="21300"/>
                </a:cubicBezTo>
                <a:cubicBezTo>
                  <a:pt x="19511" y="21312"/>
                  <a:pt x="19563" y="21294"/>
                  <a:pt x="19544" y="21318"/>
                </a:cubicBezTo>
                <a:cubicBezTo>
                  <a:pt x="19507" y="21367"/>
                  <a:pt x="19529" y="21288"/>
                  <a:pt x="19486" y="21370"/>
                </a:cubicBezTo>
                <a:cubicBezTo>
                  <a:pt x="19587" y="21313"/>
                  <a:pt x="19692" y="21200"/>
                  <a:pt x="19803" y="21131"/>
                </a:cubicBezTo>
                <a:cubicBezTo>
                  <a:pt x="19831" y="21095"/>
                  <a:pt x="19868" y="21046"/>
                  <a:pt x="19893" y="20988"/>
                </a:cubicBezTo>
                <a:cubicBezTo>
                  <a:pt x="19936" y="20982"/>
                  <a:pt x="19948" y="20992"/>
                  <a:pt x="20019" y="20949"/>
                </a:cubicBezTo>
                <a:cubicBezTo>
                  <a:pt x="20071" y="20855"/>
                  <a:pt x="19954" y="20958"/>
                  <a:pt x="19921" y="20952"/>
                </a:cubicBezTo>
                <a:cubicBezTo>
                  <a:pt x="19977" y="20879"/>
                  <a:pt x="20065" y="20889"/>
                  <a:pt x="20118" y="20794"/>
                </a:cubicBezTo>
                <a:cubicBezTo>
                  <a:pt x="20198" y="20740"/>
                  <a:pt x="20077" y="20898"/>
                  <a:pt x="20188" y="20828"/>
                </a:cubicBezTo>
                <a:cubicBezTo>
                  <a:pt x="20197" y="20816"/>
                  <a:pt x="20166" y="20831"/>
                  <a:pt x="20154" y="20822"/>
                </a:cubicBezTo>
                <a:cubicBezTo>
                  <a:pt x="20269" y="20698"/>
                  <a:pt x="20407" y="20592"/>
                  <a:pt x="20534" y="20477"/>
                </a:cubicBezTo>
                <a:cubicBezTo>
                  <a:pt x="20577" y="20394"/>
                  <a:pt x="20467" y="20464"/>
                  <a:pt x="20411" y="20537"/>
                </a:cubicBezTo>
                <a:cubicBezTo>
                  <a:pt x="20467" y="20464"/>
                  <a:pt x="20474" y="20354"/>
                  <a:pt x="20557" y="20321"/>
                </a:cubicBezTo>
                <a:cubicBezTo>
                  <a:pt x="20599" y="20315"/>
                  <a:pt x="20501" y="20394"/>
                  <a:pt x="20522" y="20391"/>
                </a:cubicBezTo>
                <a:cubicBezTo>
                  <a:pt x="20574" y="20373"/>
                  <a:pt x="20578" y="20318"/>
                  <a:pt x="20630" y="20300"/>
                </a:cubicBezTo>
                <a:cubicBezTo>
                  <a:pt x="20646" y="20254"/>
                  <a:pt x="20606" y="20281"/>
                  <a:pt x="20680" y="20184"/>
                </a:cubicBezTo>
                <a:cubicBezTo>
                  <a:pt x="20720" y="20157"/>
                  <a:pt x="20732" y="20166"/>
                  <a:pt x="20707" y="20224"/>
                </a:cubicBezTo>
                <a:cubicBezTo>
                  <a:pt x="20806" y="20146"/>
                  <a:pt x="20745" y="20099"/>
                  <a:pt x="20835" y="20033"/>
                </a:cubicBezTo>
                <a:cubicBezTo>
                  <a:pt x="20877" y="20027"/>
                  <a:pt x="20785" y="20148"/>
                  <a:pt x="20865" y="20094"/>
                </a:cubicBezTo>
                <a:cubicBezTo>
                  <a:pt x="20899" y="20024"/>
                  <a:pt x="20877" y="20027"/>
                  <a:pt x="20915" y="19978"/>
                </a:cubicBezTo>
                <a:cubicBezTo>
                  <a:pt x="20933" y="19954"/>
                  <a:pt x="20940" y="19920"/>
                  <a:pt x="20970" y="19905"/>
                </a:cubicBezTo>
                <a:cubicBezTo>
                  <a:pt x="20982" y="19915"/>
                  <a:pt x="20899" y="20024"/>
                  <a:pt x="20942" y="20018"/>
                </a:cubicBezTo>
                <a:cubicBezTo>
                  <a:pt x="21007" y="19933"/>
                  <a:pt x="21000" y="19967"/>
                  <a:pt x="21102" y="19909"/>
                </a:cubicBezTo>
                <a:cubicBezTo>
                  <a:pt x="21256" y="19758"/>
                  <a:pt x="21371" y="19557"/>
                  <a:pt x="21464" y="19436"/>
                </a:cubicBezTo>
                <a:cubicBezTo>
                  <a:pt x="21451" y="19503"/>
                  <a:pt x="21498" y="19442"/>
                  <a:pt x="21593" y="19342"/>
                </a:cubicBezTo>
                <a:cubicBezTo>
                  <a:pt x="21631" y="19293"/>
                  <a:pt x="21677" y="19232"/>
                  <a:pt x="21714" y="19184"/>
                </a:cubicBezTo>
                <a:cubicBezTo>
                  <a:pt x="21751" y="19135"/>
                  <a:pt x="21788" y="19087"/>
                  <a:pt x="21816" y="19050"/>
                </a:cubicBezTo>
                <a:cubicBezTo>
                  <a:pt x="21831" y="19081"/>
                  <a:pt x="21686" y="19220"/>
                  <a:pt x="21655" y="19312"/>
                </a:cubicBezTo>
                <a:cubicBezTo>
                  <a:pt x="21791" y="19184"/>
                  <a:pt x="21844" y="19014"/>
                  <a:pt x="21943" y="18935"/>
                </a:cubicBezTo>
                <a:cubicBezTo>
                  <a:pt x="21949" y="18901"/>
                  <a:pt x="21921" y="18938"/>
                  <a:pt x="21891" y="18953"/>
                </a:cubicBezTo>
                <a:cubicBezTo>
                  <a:pt x="21913" y="18874"/>
                  <a:pt x="21965" y="18856"/>
                  <a:pt x="21978" y="18789"/>
                </a:cubicBezTo>
                <a:cubicBezTo>
                  <a:pt x="22129" y="18692"/>
                  <a:pt x="22195" y="18454"/>
                  <a:pt x="22297" y="18397"/>
                </a:cubicBezTo>
                <a:cubicBezTo>
                  <a:pt x="22312" y="18351"/>
                  <a:pt x="22340" y="18315"/>
                  <a:pt x="22356" y="18269"/>
                </a:cubicBezTo>
                <a:cubicBezTo>
                  <a:pt x="22384" y="18232"/>
                  <a:pt x="22390" y="18199"/>
                  <a:pt x="22418" y="18162"/>
                </a:cubicBezTo>
                <a:cubicBezTo>
                  <a:pt x="22453" y="18092"/>
                  <a:pt x="22499" y="18032"/>
                  <a:pt x="22521" y="17952"/>
                </a:cubicBezTo>
                <a:cubicBezTo>
                  <a:pt x="22475" y="18013"/>
                  <a:pt x="22500" y="17955"/>
                  <a:pt x="22453" y="18016"/>
                </a:cubicBezTo>
                <a:cubicBezTo>
                  <a:pt x="22551" y="17763"/>
                  <a:pt x="22636" y="17751"/>
                  <a:pt x="22682" y="17767"/>
                </a:cubicBezTo>
                <a:cubicBezTo>
                  <a:pt x="22695" y="17700"/>
                  <a:pt x="22643" y="17718"/>
                  <a:pt x="22637" y="17675"/>
                </a:cubicBezTo>
                <a:cubicBezTo>
                  <a:pt x="22702" y="17590"/>
                  <a:pt x="22734" y="17498"/>
                  <a:pt x="22790" y="17426"/>
                </a:cubicBezTo>
                <a:cubicBezTo>
                  <a:pt x="22830" y="17398"/>
                  <a:pt x="22761" y="17538"/>
                  <a:pt x="22745" y="17584"/>
                </a:cubicBezTo>
                <a:cubicBezTo>
                  <a:pt x="22724" y="17587"/>
                  <a:pt x="22925" y="17298"/>
                  <a:pt x="22938" y="17231"/>
                </a:cubicBezTo>
                <a:cubicBezTo>
                  <a:pt x="22975" y="17182"/>
                  <a:pt x="23000" y="17201"/>
                  <a:pt x="22972" y="17237"/>
                </a:cubicBezTo>
                <a:cubicBezTo>
                  <a:pt x="22996" y="17256"/>
                  <a:pt x="22994" y="17158"/>
                  <a:pt x="23022" y="17122"/>
                </a:cubicBezTo>
                <a:cubicBezTo>
                  <a:pt x="23028" y="17088"/>
                  <a:pt x="23000" y="17125"/>
                  <a:pt x="22982" y="17149"/>
                </a:cubicBezTo>
                <a:cubicBezTo>
                  <a:pt x="23013" y="17057"/>
                  <a:pt x="23088" y="16960"/>
                  <a:pt x="23150" y="16854"/>
                </a:cubicBezTo>
                <a:cubicBezTo>
                  <a:pt x="23212" y="16747"/>
                  <a:pt x="23271" y="16619"/>
                  <a:pt x="23297" y="16485"/>
                </a:cubicBezTo>
                <a:cubicBezTo>
                  <a:pt x="23316" y="16461"/>
                  <a:pt x="23344" y="16424"/>
                  <a:pt x="23362" y="16400"/>
                </a:cubicBezTo>
                <a:cubicBezTo>
                  <a:pt x="23378" y="16354"/>
                  <a:pt x="23406" y="16318"/>
                  <a:pt x="23410" y="16263"/>
                </a:cubicBezTo>
                <a:cubicBezTo>
                  <a:pt x="23530" y="16105"/>
                  <a:pt x="23536" y="15897"/>
                  <a:pt x="23666" y="15727"/>
                </a:cubicBezTo>
                <a:cubicBezTo>
                  <a:pt x="23673" y="15617"/>
                  <a:pt x="23705" y="15525"/>
                  <a:pt x="23736" y="15434"/>
                </a:cubicBezTo>
                <a:cubicBezTo>
                  <a:pt x="23761" y="15376"/>
                  <a:pt x="23777" y="15330"/>
                  <a:pt x="23793" y="15285"/>
                </a:cubicBezTo>
                <a:cubicBezTo>
                  <a:pt x="23820" y="15248"/>
                  <a:pt x="23845" y="15190"/>
                  <a:pt x="23861" y="15144"/>
                </a:cubicBezTo>
                <a:cubicBezTo>
                  <a:pt x="23848" y="15212"/>
                  <a:pt x="23854" y="15254"/>
                  <a:pt x="23857" y="15276"/>
                </a:cubicBezTo>
                <a:cubicBezTo>
                  <a:pt x="23850" y="15309"/>
                  <a:pt x="23853" y="15331"/>
                  <a:pt x="23850" y="15386"/>
                </a:cubicBezTo>
                <a:cubicBezTo>
                  <a:pt x="23865" y="15340"/>
                  <a:pt x="23878" y="15273"/>
                  <a:pt x="23882" y="15218"/>
                </a:cubicBezTo>
                <a:cubicBezTo>
                  <a:pt x="23898" y="15172"/>
                  <a:pt x="23911" y="15105"/>
                  <a:pt x="23905" y="15062"/>
                </a:cubicBezTo>
                <a:cubicBezTo>
                  <a:pt x="23924" y="14962"/>
                  <a:pt x="23956" y="14870"/>
                  <a:pt x="23984" y="14834"/>
                </a:cubicBezTo>
                <a:cubicBezTo>
                  <a:pt x="23938" y="14818"/>
                  <a:pt x="23949" y="14653"/>
                  <a:pt x="23875" y="14674"/>
                </a:cubicBezTo>
                <a:cubicBezTo>
                  <a:pt x="23891" y="14628"/>
                  <a:pt x="23916" y="14570"/>
                  <a:pt x="23932" y="14524"/>
                </a:cubicBezTo>
                <a:cubicBezTo>
                  <a:pt x="23935" y="14469"/>
                  <a:pt x="23961" y="14412"/>
                  <a:pt x="23976" y="14366"/>
                </a:cubicBezTo>
                <a:cubicBezTo>
                  <a:pt x="23943" y="14359"/>
                  <a:pt x="23923" y="14460"/>
                  <a:pt x="23892" y="14552"/>
                </a:cubicBezTo>
                <a:cubicBezTo>
                  <a:pt x="23888" y="14607"/>
                  <a:pt x="23872" y="14652"/>
                  <a:pt x="23854" y="14677"/>
                </a:cubicBezTo>
                <a:cubicBezTo>
                  <a:pt x="23838" y="14722"/>
                  <a:pt x="23829" y="14735"/>
                  <a:pt x="23807" y="14737"/>
                </a:cubicBezTo>
                <a:cubicBezTo>
                  <a:pt x="23799" y="14673"/>
                  <a:pt x="23839" y="14646"/>
                  <a:pt x="23867" y="14610"/>
                </a:cubicBezTo>
                <a:cubicBezTo>
                  <a:pt x="23830" y="14582"/>
                  <a:pt x="23896" y="14420"/>
                  <a:pt x="23873" y="14325"/>
                </a:cubicBezTo>
                <a:cubicBezTo>
                  <a:pt x="23897" y="14344"/>
                  <a:pt x="23921" y="14362"/>
                  <a:pt x="23950" y="14249"/>
                </a:cubicBezTo>
                <a:cubicBezTo>
                  <a:pt x="23929" y="14252"/>
                  <a:pt x="23929" y="14176"/>
                  <a:pt x="23927" y="14078"/>
                </a:cubicBezTo>
                <a:cubicBezTo>
                  <a:pt x="23974" y="14017"/>
                  <a:pt x="24012" y="13892"/>
                  <a:pt x="23978" y="13886"/>
                </a:cubicBezTo>
                <a:cubicBezTo>
                  <a:pt x="24010" y="13794"/>
                  <a:pt x="24028" y="13847"/>
                  <a:pt x="24038" y="13758"/>
                </a:cubicBezTo>
                <a:cubicBezTo>
                  <a:pt x="24065" y="13722"/>
                  <a:pt x="24050" y="13767"/>
                  <a:pt x="24058" y="13832"/>
                </a:cubicBezTo>
                <a:cubicBezTo>
                  <a:pt x="24078" y="13731"/>
                  <a:pt x="24097" y="13630"/>
                  <a:pt x="24095" y="13532"/>
                </a:cubicBezTo>
                <a:cubicBezTo>
                  <a:pt x="24129" y="13462"/>
                  <a:pt x="24118" y="13627"/>
                  <a:pt x="24153" y="13557"/>
                </a:cubicBezTo>
                <a:cubicBezTo>
                  <a:pt x="24147" y="13514"/>
                  <a:pt x="24108" y="13465"/>
                  <a:pt x="24152" y="13383"/>
                </a:cubicBezTo>
                <a:cubicBezTo>
                  <a:pt x="24127" y="13364"/>
                  <a:pt x="24119" y="13300"/>
                  <a:pt x="24099" y="13401"/>
                </a:cubicBezTo>
                <a:cubicBezTo>
                  <a:pt x="24092" y="13260"/>
                  <a:pt x="24095" y="13282"/>
                  <a:pt x="24065" y="13220"/>
                </a:cubicBezTo>
                <a:cubicBezTo>
                  <a:pt x="24059" y="13177"/>
                  <a:pt x="24108" y="13138"/>
                  <a:pt x="24090" y="13086"/>
                </a:cubicBezTo>
                <a:cubicBezTo>
                  <a:pt x="24076" y="12979"/>
                  <a:pt x="24065" y="13144"/>
                  <a:pt x="24047" y="13168"/>
                </a:cubicBezTo>
                <a:cubicBezTo>
                  <a:pt x="24050" y="13113"/>
                  <a:pt x="24076" y="13055"/>
                  <a:pt x="24067" y="12991"/>
                </a:cubicBezTo>
                <a:cubicBezTo>
                  <a:pt x="24083" y="12945"/>
                  <a:pt x="24090" y="13086"/>
                  <a:pt x="24113" y="13007"/>
                </a:cubicBezTo>
                <a:cubicBezTo>
                  <a:pt x="24086" y="12967"/>
                  <a:pt x="24124" y="12842"/>
                  <a:pt x="24129" y="12884"/>
                </a:cubicBezTo>
                <a:cubicBezTo>
                  <a:pt x="24088" y="12737"/>
                  <a:pt x="24124" y="12514"/>
                  <a:pt x="24184" y="12310"/>
                </a:cubicBezTo>
                <a:cubicBezTo>
                  <a:pt x="24163" y="12313"/>
                  <a:pt x="24154" y="12249"/>
                  <a:pt x="24142" y="12239"/>
                </a:cubicBezTo>
                <a:cubicBezTo>
                  <a:pt x="24123" y="12340"/>
                  <a:pt x="24126" y="12285"/>
                  <a:pt x="24095" y="12377"/>
                </a:cubicBezTo>
                <a:cubicBezTo>
                  <a:pt x="24103" y="12441"/>
                  <a:pt x="24107" y="12386"/>
                  <a:pt x="24135" y="12349"/>
                </a:cubicBezTo>
                <a:cubicBezTo>
                  <a:pt x="24139" y="12545"/>
                  <a:pt x="24088" y="12737"/>
                  <a:pt x="24046" y="12917"/>
                </a:cubicBezTo>
                <a:cubicBezTo>
                  <a:pt x="24045" y="12743"/>
                  <a:pt x="24102" y="12594"/>
                  <a:pt x="24082" y="12444"/>
                </a:cubicBezTo>
                <a:cubicBezTo>
                  <a:pt x="24081" y="12520"/>
                  <a:pt x="24059" y="12600"/>
                  <a:pt x="24049" y="12688"/>
                </a:cubicBezTo>
                <a:cubicBezTo>
                  <a:pt x="24035" y="12581"/>
                  <a:pt x="24069" y="12511"/>
                  <a:pt x="24033" y="12407"/>
                </a:cubicBezTo>
                <a:cubicBezTo>
                  <a:pt x="24049" y="12361"/>
                  <a:pt x="24060" y="12447"/>
                  <a:pt x="24083" y="12367"/>
                </a:cubicBezTo>
                <a:cubicBezTo>
                  <a:pt x="24077" y="12325"/>
                  <a:pt x="24083" y="12291"/>
                  <a:pt x="24069" y="12260"/>
                </a:cubicBezTo>
                <a:cubicBezTo>
                  <a:pt x="24081" y="12193"/>
                  <a:pt x="24087" y="12236"/>
                  <a:pt x="24093" y="12279"/>
                </a:cubicBezTo>
                <a:cubicBezTo>
                  <a:pt x="24109" y="12233"/>
                  <a:pt x="24091" y="12181"/>
                  <a:pt x="24119" y="12145"/>
                </a:cubicBezTo>
                <a:cubicBezTo>
                  <a:pt x="24082" y="12117"/>
                  <a:pt x="24096" y="11973"/>
                  <a:pt x="24060" y="11945"/>
                </a:cubicBezTo>
                <a:cubicBezTo>
                  <a:pt x="24088" y="11832"/>
                  <a:pt x="24105" y="11961"/>
                  <a:pt x="24115" y="11872"/>
                </a:cubicBezTo>
                <a:cubicBezTo>
                  <a:pt x="24119" y="11817"/>
                  <a:pt x="24120" y="11741"/>
                  <a:pt x="24123" y="11686"/>
                </a:cubicBezTo>
                <a:cubicBezTo>
                  <a:pt x="24124" y="11610"/>
                  <a:pt x="24128" y="11555"/>
                  <a:pt x="24149" y="11552"/>
                </a:cubicBezTo>
                <a:cubicBezTo>
                  <a:pt x="24108" y="11405"/>
                  <a:pt x="24154" y="11420"/>
                  <a:pt x="24125" y="11282"/>
                </a:cubicBezTo>
                <a:cubicBezTo>
                  <a:pt x="24150" y="11225"/>
                  <a:pt x="24133" y="11347"/>
                  <a:pt x="24157" y="11365"/>
                </a:cubicBezTo>
                <a:cubicBezTo>
                  <a:pt x="24174" y="11243"/>
                  <a:pt x="24145" y="11105"/>
                  <a:pt x="24149" y="10974"/>
                </a:cubicBezTo>
                <a:cubicBezTo>
                  <a:pt x="24122" y="10934"/>
                  <a:pt x="24119" y="10913"/>
                  <a:pt x="24086" y="10906"/>
                </a:cubicBezTo>
                <a:cubicBezTo>
                  <a:pt x="24087" y="10830"/>
                  <a:pt x="24057" y="10692"/>
                  <a:pt x="24024" y="10686"/>
                </a:cubicBezTo>
                <a:cubicBezTo>
                  <a:pt x="24031" y="10576"/>
                  <a:pt x="24063" y="10735"/>
                  <a:pt x="24061" y="10637"/>
                </a:cubicBezTo>
                <a:cubicBezTo>
                  <a:pt x="24055" y="10594"/>
                  <a:pt x="24053" y="10573"/>
                  <a:pt x="24047" y="10530"/>
                </a:cubicBezTo>
                <a:cubicBezTo>
                  <a:pt x="24032" y="10499"/>
                  <a:pt x="24038" y="10466"/>
                  <a:pt x="24045" y="10432"/>
                </a:cubicBezTo>
                <a:cubicBezTo>
                  <a:pt x="24012" y="10349"/>
                  <a:pt x="24008" y="10404"/>
                  <a:pt x="23997" y="10318"/>
                </a:cubicBezTo>
                <a:cubicBezTo>
                  <a:pt x="23998" y="10242"/>
                  <a:pt x="24054" y="10420"/>
                  <a:pt x="24063" y="10408"/>
                </a:cubicBezTo>
                <a:cubicBezTo>
                  <a:pt x="24093" y="10469"/>
                  <a:pt x="24044" y="10508"/>
                  <a:pt x="24083" y="10558"/>
                </a:cubicBezTo>
                <a:cubicBezTo>
                  <a:pt x="24114" y="10543"/>
                  <a:pt x="24079" y="10362"/>
                  <a:pt x="24056" y="10267"/>
                </a:cubicBezTo>
                <a:cubicBezTo>
                  <a:pt x="24044" y="10181"/>
                  <a:pt x="24074" y="10243"/>
                  <a:pt x="24066" y="10178"/>
                </a:cubicBezTo>
                <a:cubicBezTo>
                  <a:pt x="24048" y="10126"/>
                  <a:pt x="24025" y="10031"/>
                  <a:pt x="24004" y="9958"/>
                </a:cubicBezTo>
                <a:cubicBezTo>
                  <a:pt x="23993" y="9872"/>
                  <a:pt x="23984" y="9808"/>
                  <a:pt x="23993" y="9796"/>
                </a:cubicBezTo>
                <a:cubicBezTo>
                  <a:pt x="23988" y="9753"/>
                  <a:pt x="23966" y="9756"/>
                  <a:pt x="23957" y="9768"/>
                </a:cubicBezTo>
                <a:cubicBezTo>
                  <a:pt x="23946" y="9682"/>
                  <a:pt x="23925" y="9609"/>
                  <a:pt x="23935" y="9520"/>
                </a:cubicBezTo>
                <a:cubicBezTo>
                  <a:pt x="23896" y="9471"/>
                  <a:pt x="23900" y="9416"/>
                  <a:pt x="23870" y="9354"/>
                </a:cubicBezTo>
                <a:cubicBezTo>
                  <a:pt x="23905" y="9459"/>
                  <a:pt x="23865" y="9562"/>
                  <a:pt x="23922" y="9664"/>
                </a:cubicBezTo>
                <a:cubicBezTo>
                  <a:pt x="23909" y="9731"/>
                  <a:pt x="23873" y="9627"/>
                  <a:pt x="23884" y="9789"/>
                </a:cubicBezTo>
                <a:cubicBezTo>
                  <a:pt x="23824" y="9666"/>
                  <a:pt x="23852" y="9629"/>
                  <a:pt x="23858" y="9596"/>
                </a:cubicBezTo>
                <a:cubicBezTo>
                  <a:pt x="23813" y="9504"/>
                  <a:pt x="23848" y="9684"/>
                  <a:pt x="23814" y="9678"/>
                </a:cubicBezTo>
                <a:cubicBezTo>
                  <a:pt x="23854" y="9727"/>
                  <a:pt x="23859" y="9770"/>
                  <a:pt x="23844" y="9816"/>
                </a:cubicBezTo>
                <a:cubicBezTo>
                  <a:pt x="23873" y="9877"/>
                  <a:pt x="23870" y="9932"/>
                  <a:pt x="23891" y="9929"/>
                </a:cubicBezTo>
                <a:cubicBezTo>
                  <a:pt x="23892" y="9853"/>
                  <a:pt x="23874" y="9801"/>
                  <a:pt x="23908" y="9807"/>
                </a:cubicBezTo>
                <a:cubicBezTo>
                  <a:pt x="23938" y="9869"/>
                  <a:pt x="23901" y="9917"/>
                  <a:pt x="23930" y="9979"/>
                </a:cubicBezTo>
                <a:cubicBezTo>
                  <a:pt x="23924" y="10012"/>
                  <a:pt x="23888" y="9908"/>
                  <a:pt x="23896" y="10049"/>
                </a:cubicBezTo>
                <a:cubicBezTo>
                  <a:pt x="23933" y="10000"/>
                  <a:pt x="23920" y="10144"/>
                  <a:pt x="23931" y="10229"/>
                </a:cubicBezTo>
                <a:cubicBezTo>
                  <a:pt x="23922" y="10241"/>
                  <a:pt x="23885" y="10214"/>
                  <a:pt x="23889" y="10159"/>
                </a:cubicBezTo>
                <a:cubicBezTo>
                  <a:pt x="23897" y="10223"/>
                  <a:pt x="23871" y="10357"/>
                  <a:pt x="23898" y="10474"/>
                </a:cubicBezTo>
                <a:cubicBezTo>
                  <a:pt x="23876" y="10553"/>
                  <a:pt x="23917" y="10700"/>
                  <a:pt x="23870" y="10761"/>
                </a:cubicBezTo>
                <a:cubicBezTo>
                  <a:pt x="23897" y="10877"/>
                  <a:pt x="23927" y="10862"/>
                  <a:pt x="23932" y="10981"/>
                </a:cubicBezTo>
                <a:cubicBezTo>
                  <a:pt x="23926" y="11015"/>
                  <a:pt x="23905" y="10941"/>
                  <a:pt x="23890" y="10911"/>
                </a:cubicBezTo>
                <a:cubicBezTo>
                  <a:pt x="23874" y="10956"/>
                  <a:pt x="23871" y="11011"/>
                  <a:pt x="23889" y="11064"/>
                </a:cubicBezTo>
                <a:cubicBezTo>
                  <a:pt x="23885" y="11119"/>
                  <a:pt x="23891" y="11161"/>
                  <a:pt x="23887" y="11216"/>
                </a:cubicBezTo>
                <a:cubicBezTo>
                  <a:pt x="23902" y="11247"/>
                  <a:pt x="23899" y="11226"/>
                  <a:pt x="23903" y="11171"/>
                </a:cubicBezTo>
                <a:cubicBezTo>
                  <a:pt x="23933" y="11232"/>
                  <a:pt x="23913" y="11333"/>
                  <a:pt x="23956" y="11327"/>
                </a:cubicBezTo>
                <a:cubicBezTo>
                  <a:pt x="23947" y="11339"/>
                  <a:pt x="23916" y="11354"/>
                  <a:pt x="23925" y="11418"/>
                </a:cubicBezTo>
                <a:cubicBezTo>
                  <a:pt x="23909" y="11464"/>
                  <a:pt x="23912" y="11409"/>
                  <a:pt x="23892" y="11336"/>
                </a:cubicBezTo>
                <a:cubicBezTo>
                  <a:pt x="23875" y="11458"/>
                  <a:pt x="23914" y="11583"/>
                  <a:pt x="23864" y="11699"/>
                </a:cubicBezTo>
                <a:cubicBezTo>
                  <a:pt x="23936" y="11755"/>
                  <a:pt x="23841" y="11855"/>
                  <a:pt x="23900" y="11978"/>
                </a:cubicBezTo>
                <a:cubicBezTo>
                  <a:pt x="23852" y="11941"/>
                  <a:pt x="23890" y="12066"/>
                  <a:pt x="23860" y="12081"/>
                </a:cubicBezTo>
                <a:cubicBezTo>
                  <a:pt x="23848" y="11996"/>
                  <a:pt x="23837" y="11910"/>
                  <a:pt x="23871" y="11840"/>
                </a:cubicBezTo>
                <a:cubicBezTo>
                  <a:pt x="23817" y="11760"/>
                  <a:pt x="23844" y="11549"/>
                  <a:pt x="23879" y="11403"/>
                </a:cubicBezTo>
                <a:cubicBezTo>
                  <a:pt x="23857" y="11406"/>
                  <a:pt x="23833" y="11387"/>
                  <a:pt x="23810" y="11292"/>
                </a:cubicBezTo>
                <a:cubicBezTo>
                  <a:pt x="23845" y="11396"/>
                  <a:pt x="23834" y="11561"/>
                  <a:pt x="23824" y="11726"/>
                </a:cubicBezTo>
                <a:cubicBezTo>
                  <a:pt x="23810" y="11870"/>
                  <a:pt x="23799" y="12035"/>
                  <a:pt x="23868" y="12146"/>
                </a:cubicBezTo>
                <a:cubicBezTo>
                  <a:pt x="23854" y="12289"/>
                  <a:pt x="23862" y="12430"/>
                  <a:pt x="23827" y="12576"/>
                </a:cubicBezTo>
                <a:cubicBezTo>
                  <a:pt x="23842" y="12607"/>
                  <a:pt x="23851" y="12595"/>
                  <a:pt x="23864" y="12528"/>
                </a:cubicBezTo>
                <a:cubicBezTo>
                  <a:pt x="23870" y="12570"/>
                  <a:pt x="23866" y="12625"/>
                  <a:pt x="23884" y="12678"/>
                </a:cubicBezTo>
                <a:cubicBezTo>
                  <a:pt x="23890" y="12720"/>
                  <a:pt x="23883" y="12754"/>
                  <a:pt x="23867" y="12800"/>
                </a:cubicBezTo>
                <a:cubicBezTo>
                  <a:pt x="23847" y="12726"/>
                  <a:pt x="23872" y="12668"/>
                  <a:pt x="23851" y="12595"/>
                </a:cubicBezTo>
                <a:cubicBezTo>
                  <a:pt x="23826" y="12653"/>
                  <a:pt x="23825" y="12729"/>
                  <a:pt x="23800" y="12787"/>
                </a:cubicBezTo>
                <a:cubicBezTo>
                  <a:pt x="23815" y="12818"/>
                  <a:pt x="23821" y="12861"/>
                  <a:pt x="23824" y="12882"/>
                </a:cubicBezTo>
                <a:cubicBezTo>
                  <a:pt x="23817" y="12916"/>
                  <a:pt x="23823" y="12958"/>
                  <a:pt x="23816" y="12992"/>
                </a:cubicBezTo>
                <a:cubicBezTo>
                  <a:pt x="23789" y="13028"/>
                  <a:pt x="23783" y="12986"/>
                  <a:pt x="23774" y="12921"/>
                </a:cubicBezTo>
                <a:cubicBezTo>
                  <a:pt x="23751" y="13077"/>
                  <a:pt x="23819" y="13013"/>
                  <a:pt x="23778" y="13193"/>
                </a:cubicBezTo>
                <a:cubicBezTo>
                  <a:pt x="23781" y="13215"/>
                  <a:pt x="23802" y="13212"/>
                  <a:pt x="23808" y="13178"/>
                </a:cubicBezTo>
                <a:cubicBezTo>
                  <a:pt x="23826" y="13230"/>
                  <a:pt x="23832" y="13273"/>
                  <a:pt x="23816" y="13319"/>
                </a:cubicBezTo>
                <a:cubicBezTo>
                  <a:pt x="23798" y="13267"/>
                  <a:pt x="23773" y="13325"/>
                  <a:pt x="23742" y="13416"/>
                </a:cubicBezTo>
                <a:cubicBezTo>
                  <a:pt x="23720" y="13496"/>
                  <a:pt x="23691" y="13608"/>
                  <a:pt x="23666" y="13666"/>
                </a:cubicBezTo>
                <a:cubicBezTo>
                  <a:pt x="23679" y="13599"/>
                  <a:pt x="23707" y="13486"/>
                  <a:pt x="23705" y="13388"/>
                </a:cubicBezTo>
                <a:cubicBezTo>
                  <a:pt x="23716" y="13300"/>
                  <a:pt x="23726" y="13211"/>
                  <a:pt x="23704" y="13214"/>
                </a:cubicBezTo>
                <a:cubicBezTo>
                  <a:pt x="23709" y="13083"/>
                  <a:pt x="23747" y="12958"/>
                  <a:pt x="23751" y="12826"/>
                </a:cubicBezTo>
                <a:cubicBezTo>
                  <a:pt x="23739" y="12817"/>
                  <a:pt x="23732" y="12851"/>
                  <a:pt x="23729" y="12906"/>
                </a:cubicBezTo>
                <a:cubicBezTo>
                  <a:pt x="23713" y="12951"/>
                  <a:pt x="23722" y="13016"/>
                  <a:pt x="23703" y="13040"/>
                </a:cubicBezTo>
                <a:cubicBezTo>
                  <a:pt x="23710" y="12930"/>
                  <a:pt x="23710" y="12930"/>
                  <a:pt x="23690" y="12856"/>
                </a:cubicBezTo>
                <a:cubicBezTo>
                  <a:pt x="23748" y="12805"/>
                  <a:pt x="23694" y="12725"/>
                  <a:pt x="23755" y="12695"/>
                </a:cubicBezTo>
                <a:cubicBezTo>
                  <a:pt x="23738" y="12566"/>
                  <a:pt x="23713" y="12624"/>
                  <a:pt x="23695" y="12649"/>
                </a:cubicBezTo>
                <a:cubicBezTo>
                  <a:pt x="23683" y="12563"/>
                  <a:pt x="23717" y="12569"/>
                  <a:pt x="23733" y="12524"/>
                </a:cubicBezTo>
                <a:cubicBezTo>
                  <a:pt x="23715" y="12471"/>
                  <a:pt x="23731" y="12426"/>
                  <a:pt x="23713" y="12374"/>
                </a:cubicBezTo>
                <a:cubicBezTo>
                  <a:pt x="23723" y="12285"/>
                  <a:pt x="23732" y="12349"/>
                  <a:pt x="23744" y="12282"/>
                </a:cubicBezTo>
                <a:cubicBezTo>
                  <a:pt x="23721" y="12187"/>
                  <a:pt x="23748" y="12227"/>
                  <a:pt x="23758" y="12139"/>
                </a:cubicBezTo>
                <a:cubicBezTo>
                  <a:pt x="23732" y="12022"/>
                  <a:pt x="23751" y="11921"/>
                  <a:pt x="23737" y="11814"/>
                </a:cubicBezTo>
                <a:cubicBezTo>
                  <a:pt x="23747" y="11726"/>
                  <a:pt x="23761" y="11833"/>
                  <a:pt x="23768" y="11799"/>
                </a:cubicBezTo>
                <a:cubicBezTo>
                  <a:pt x="23782" y="11906"/>
                  <a:pt x="23765" y="12105"/>
                  <a:pt x="23807" y="12099"/>
                </a:cubicBezTo>
                <a:cubicBezTo>
                  <a:pt x="23820" y="12032"/>
                  <a:pt x="23790" y="11971"/>
                  <a:pt x="23782" y="11906"/>
                </a:cubicBezTo>
                <a:cubicBezTo>
                  <a:pt x="23794" y="11916"/>
                  <a:pt x="23803" y="11904"/>
                  <a:pt x="23810" y="11870"/>
                </a:cubicBezTo>
                <a:cubicBezTo>
                  <a:pt x="23774" y="11766"/>
                  <a:pt x="23784" y="11754"/>
                  <a:pt x="23794" y="11665"/>
                </a:cubicBezTo>
                <a:cubicBezTo>
                  <a:pt x="23777" y="11536"/>
                  <a:pt x="23751" y="11671"/>
                  <a:pt x="23725" y="11554"/>
                </a:cubicBezTo>
                <a:cubicBezTo>
                  <a:pt x="23722" y="11533"/>
                  <a:pt x="23719" y="11512"/>
                  <a:pt x="23716" y="11490"/>
                </a:cubicBezTo>
                <a:cubicBezTo>
                  <a:pt x="23726" y="11402"/>
                  <a:pt x="23747" y="11475"/>
                  <a:pt x="23759" y="11484"/>
                </a:cubicBezTo>
                <a:cubicBezTo>
                  <a:pt x="23796" y="11436"/>
                  <a:pt x="23766" y="11374"/>
                  <a:pt x="23779" y="11307"/>
                </a:cubicBezTo>
                <a:cubicBezTo>
                  <a:pt x="23773" y="11264"/>
                  <a:pt x="23764" y="11277"/>
                  <a:pt x="23758" y="11310"/>
                </a:cubicBezTo>
                <a:cubicBezTo>
                  <a:pt x="23729" y="11172"/>
                  <a:pt x="23788" y="11044"/>
                  <a:pt x="23716" y="10912"/>
                </a:cubicBezTo>
                <a:cubicBezTo>
                  <a:pt x="23711" y="10793"/>
                  <a:pt x="23697" y="10686"/>
                  <a:pt x="23683" y="10579"/>
                </a:cubicBezTo>
                <a:cubicBezTo>
                  <a:pt x="23681" y="10481"/>
                  <a:pt x="23669" y="10395"/>
                  <a:pt x="23677" y="10285"/>
                </a:cubicBezTo>
                <a:cubicBezTo>
                  <a:pt x="23635" y="10215"/>
                  <a:pt x="23648" y="10148"/>
                  <a:pt x="23627" y="10074"/>
                </a:cubicBezTo>
                <a:cubicBezTo>
                  <a:pt x="23591" y="10046"/>
                  <a:pt x="23593" y="10068"/>
                  <a:pt x="23564" y="10006"/>
                </a:cubicBezTo>
                <a:cubicBezTo>
                  <a:pt x="23544" y="10107"/>
                  <a:pt x="23566" y="10104"/>
                  <a:pt x="23531" y="10174"/>
                </a:cubicBezTo>
                <a:cubicBezTo>
                  <a:pt x="23570" y="10223"/>
                  <a:pt x="23565" y="10180"/>
                  <a:pt x="23598" y="10263"/>
                </a:cubicBezTo>
                <a:cubicBezTo>
                  <a:pt x="23621" y="10358"/>
                  <a:pt x="23623" y="10456"/>
                  <a:pt x="23668" y="10548"/>
                </a:cubicBezTo>
                <a:cubicBezTo>
                  <a:pt x="23643" y="10606"/>
                  <a:pt x="23602" y="10459"/>
                  <a:pt x="23577" y="10440"/>
                </a:cubicBezTo>
                <a:cubicBezTo>
                  <a:pt x="23574" y="10495"/>
                  <a:pt x="23606" y="10655"/>
                  <a:pt x="23581" y="10636"/>
                </a:cubicBezTo>
                <a:cubicBezTo>
                  <a:pt x="23580" y="10789"/>
                  <a:pt x="23642" y="10933"/>
                  <a:pt x="23607" y="11080"/>
                </a:cubicBezTo>
                <a:cubicBezTo>
                  <a:pt x="23575" y="10997"/>
                  <a:pt x="23573" y="10899"/>
                  <a:pt x="23549" y="10804"/>
                </a:cubicBezTo>
                <a:cubicBezTo>
                  <a:pt x="23558" y="10868"/>
                  <a:pt x="23566" y="10933"/>
                  <a:pt x="23541" y="10990"/>
                </a:cubicBezTo>
                <a:cubicBezTo>
                  <a:pt x="23565" y="11009"/>
                  <a:pt x="23568" y="11030"/>
                  <a:pt x="23552" y="11076"/>
                </a:cubicBezTo>
                <a:cubicBezTo>
                  <a:pt x="23558" y="11119"/>
                  <a:pt x="23573" y="11150"/>
                  <a:pt x="23579" y="11192"/>
                </a:cubicBezTo>
                <a:cubicBezTo>
                  <a:pt x="23575" y="11247"/>
                  <a:pt x="23581" y="11290"/>
                  <a:pt x="23574" y="11324"/>
                </a:cubicBezTo>
                <a:cubicBezTo>
                  <a:pt x="23564" y="11412"/>
                  <a:pt x="23563" y="11489"/>
                  <a:pt x="23575" y="11575"/>
                </a:cubicBezTo>
                <a:cubicBezTo>
                  <a:pt x="23565" y="11663"/>
                  <a:pt x="23550" y="11556"/>
                  <a:pt x="23535" y="11525"/>
                </a:cubicBezTo>
                <a:cubicBezTo>
                  <a:pt x="23510" y="11583"/>
                  <a:pt x="23540" y="11645"/>
                  <a:pt x="23537" y="11700"/>
                </a:cubicBezTo>
                <a:cubicBezTo>
                  <a:pt x="23543" y="11666"/>
                  <a:pt x="23577" y="11672"/>
                  <a:pt x="23593" y="11550"/>
                </a:cubicBezTo>
                <a:cubicBezTo>
                  <a:pt x="23605" y="11560"/>
                  <a:pt x="23617" y="11569"/>
                  <a:pt x="23630" y="11578"/>
                </a:cubicBezTo>
                <a:cubicBezTo>
                  <a:pt x="23626" y="11633"/>
                  <a:pt x="23622" y="11688"/>
                  <a:pt x="23628" y="11731"/>
                </a:cubicBezTo>
                <a:cubicBezTo>
                  <a:pt x="23609" y="11755"/>
                  <a:pt x="23601" y="11691"/>
                  <a:pt x="23591" y="11780"/>
                </a:cubicBezTo>
                <a:cubicBezTo>
                  <a:pt x="23597" y="11822"/>
                  <a:pt x="23618" y="11819"/>
                  <a:pt x="23621" y="11841"/>
                </a:cubicBezTo>
                <a:cubicBezTo>
                  <a:pt x="23614" y="11874"/>
                  <a:pt x="23608" y="11908"/>
                  <a:pt x="23623" y="11939"/>
                </a:cubicBezTo>
                <a:cubicBezTo>
                  <a:pt x="23595" y="11975"/>
                  <a:pt x="23605" y="11887"/>
                  <a:pt x="23584" y="11890"/>
                </a:cubicBezTo>
                <a:cubicBezTo>
                  <a:pt x="23563" y="11816"/>
                  <a:pt x="23609" y="11755"/>
                  <a:pt x="23567" y="11685"/>
                </a:cubicBezTo>
                <a:cubicBezTo>
                  <a:pt x="23570" y="12360"/>
                  <a:pt x="23529" y="13042"/>
                  <a:pt x="23375" y="13695"/>
                </a:cubicBezTo>
                <a:cubicBezTo>
                  <a:pt x="23427" y="13753"/>
                  <a:pt x="23366" y="13957"/>
                  <a:pt x="23326" y="13985"/>
                </a:cubicBezTo>
                <a:cubicBezTo>
                  <a:pt x="23344" y="14037"/>
                  <a:pt x="23381" y="13988"/>
                  <a:pt x="23399" y="14040"/>
                </a:cubicBezTo>
                <a:cubicBezTo>
                  <a:pt x="23383" y="14162"/>
                  <a:pt x="23346" y="14135"/>
                  <a:pt x="23342" y="14266"/>
                </a:cubicBezTo>
                <a:cubicBezTo>
                  <a:pt x="23323" y="14290"/>
                  <a:pt x="23327" y="14235"/>
                  <a:pt x="23324" y="14214"/>
                </a:cubicBezTo>
                <a:cubicBezTo>
                  <a:pt x="23295" y="14327"/>
                  <a:pt x="23310" y="14434"/>
                  <a:pt x="23269" y="14537"/>
                </a:cubicBezTo>
                <a:cubicBezTo>
                  <a:pt x="23228" y="14390"/>
                  <a:pt x="23169" y="14769"/>
                  <a:pt x="23069" y="14924"/>
                </a:cubicBezTo>
                <a:cubicBezTo>
                  <a:pt x="23071" y="15022"/>
                  <a:pt x="23103" y="14930"/>
                  <a:pt x="23121" y="14906"/>
                </a:cubicBezTo>
                <a:cubicBezTo>
                  <a:pt x="23077" y="15065"/>
                  <a:pt x="23090" y="14998"/>
                  <a:pt x="23033" y="15147"/>
                </a:cubicBezTo>
                <a:cubicBezTo>
                  <a:pt x="23036" y="15168"/>
                  <a:pt x="23070" y="15098"/>
                  <a:pt x="23064" y="15132"/>
                </a:cubicBezTo>
                <a:cubicBezTo>
                  <a:pt x="23058" y="15165"/>
                  <a:pt x="23042" y="15211"/>
                  <a:pt x="23014" y="15248"/>
                </a:cubicBezTo>
                <a:cubicBezTo>
                  <a:pt x="23026" y="15257"/>
                  <a:pt x="23041" y="15288"/>
                  <a:pt x="23028" y="15355"/>
                </a:cubicBezTo>
                <a:cubicBezTo>
                  <a:pt x="23018" y="15443"/>
                  <a:pt x="22979" y="15394"/>
                  <a:pt x="22984" y="15513"/>
                </a:cubicBezTo>
                <a:cubicBezTo>
                  <a:pt x="22965" y="15538"/>
                  <a:pt x="22950" y="15507"/>
                  <a:pt x="22954" y="15452"/>
                </a:cubicBezTo>
                <a:cubicBezTo>
                  <a:pt x="22947" y="15486"/>
                  <a:pt x="22929" y="15510"/>
                  <a:pt x="22932" y="15531"/>
                </a:cubicBezTo>
                <a:cubicBezTo>
                  <a:pt x="22913" y="15556"/>
                  <a:pt x="22916" y="15577"/>
                  <a:pt x="22906" y="15589"/>
                </a:cubicBezTo>
                <a:cubicBezTo>
                  <a:pt x="22879" y="15626"/>
                  <a:pt x="22872" y="15659"/>
                  <a:pt x="22854" y="15684"/>
                </a:cubicBezTo>
                <a:cubicBezTo>
                  <a:pt x="22829" y="15741"/>
                  <a:pt x="22816" y="15809"/>
                  <a:pt x="22759" y="15958"/>
                </a:cubicBezTo>
                <a:cubicBezTo>
                  <a:pt x="22750" y="15970"/>
                  <a:pt x="22738" y="15961"/>
                  <a:pt x="22744" y="15927"/>
                </a:cubicBezTo>
                <a:cubicBezTo>
                  <a:pt x="22740" y="15982"/>
                  <a:pt x="22725" y="16028"/>
                  <a:pt x="22709" y="16074"/>
                </a:cubicBezTo>
                <a:cubicBezTo>
                  <a:pt x="22693" y="16119"/>
                  <a:pt x="22677" y="16165"/>
                  <a:pt x="22652" y="16223"/>
                </a:cubicBezTo>
                <a:cubicBezTo>
                  <a:pt x="22609" y="16305"/>
                  <a:pt x="22577" y="16397"/>
                  <a:pt x="22558" y="16497"/>
                </a:cubicBezTo>
                <a:cubicBezTo>
                  <a:pt x="22536" y="16500"/>
                  <a:pt x="22527" y="16512"/>
                  <a:pt x="22524" y="16491"/>
                </a:cubicBezTo>
                <a:cubicBezTo>
                  <a:pt x="22490" y="16561"/>
                  <a:pt x="22480" y="16650"/>
                  <a:pt x="22467" y="16717"/>
                </a:cubicBezTo>
                <a:cubicBezTo>
                  <a:pt x="22433" y="16787"/>
                  <a:pt x="22421" y="16777"/>
                  <a:pt x="22433" y="16710"/>
                </a:cubicBezTo>
                <a:cubicBezTo>
                  <a:pt x="22383" y="16826"/>
                  <a:pt x="22321" y="16933"/>
                  <a:pt x="22271" y="17048"/>
                </a:cubicBezTo>
                <a:cubicBezTo>
                  <a:pt x="22200" y="17167"/>
                  <a:pt x="22137" y="17274"/>
                  <a:pt x="22112" y="17408"/>
                </a:cubicBezTo>
                <a:cubicBezTo>
                  <a:pt x="22056" y="17481"/>
                  <a:pt x="22097" y="17377"/>
                  <a:pt x="22050" y="17438"/>
                </a:cubicBezTo>
                <a:cubicBezTo>
                  <a:pt x="22044" y="17395"/>
                  <a:pt x="22084" y="17368"/>
                  <a:pt x="22088" y="17313"/>
                </a:cubicBezTo>
                <a:cubicBezTo>
                  <a:pt x="22016" y="17508"/>
                  <a:pt x="21916" y="17739"/>
                  <a:pt x="21758" y="17946"/>
                </a:cubicBezTo>
                <a:cubicBezTo>
                  <a:pt x="21763" y="17989"/>
                  <a:pt x="21860" y="17812"/>
                  <a:pt x="21822" y="17937"/>
                </a:cubicBezTo>
                <a:cubicBezTo>
                  <a:pt x="21735" y="18025"/>
                  <a:pt x="21668" y="18089"/>
                  <a:pt x="21624" y="18171"/>
                </a:cubicBezTo>
                <a:cubicBezTo>
                  <a:pt x="21623" y="18248"/>
                  <a:pt x="21680" y="18098"/>
                  <a:pt x="21729" y="18059"/>
                </a:cubicBezTo>
                <a:cubicBezTo>
                  <a:pt x="21707" y="18138"/>
                  <a:pt x="21648" y="18190"/>
                  <a:pt x="21605" y="18272"/>
                </a:cubicBezTo>
                <a:cubicBezTo>
                  <a:pt x="21592" y="18263"/>
                  <a:pt x="21587" y="18220"/>
                  <a:pt x="21593" y="18186"/>
                </a:cubicBezTo>
                <a:cubicBezTo>
                  <a:pt x="21540" y="18281"/>
                  <a:pt x="21487" y="18375"/>
                  <a:pt x="21444" y="18457"/>
                </a:cubicBezTo>
                <a:cubicBezTo>
                  <a:pt x="21400" y="18539"/>
                  <a:pt x="21347" y="18634"/>
                  <a:pt x="21261" y="18722"/>
                </a:cubicBezTo>
                <a:cubicBezTo>
                  <a:pt x="21251" y="18734"/>
                  <a:pt x="21267" y="18688"/>
                  <a:pt x="21249" y="18712"/>
                </a:cubicBezTo>
                <a:cubicBezTo>
                  <a:pt x="21218" y="18727"/>
                  <a:pt x="21190" y="18764"/>
                  <a:pt x="21159" y="18779"/>
                </a:cubicBezTo>
                <a:cubicBezTo>
                  <a:pt x="21137" y="18858"/>
                  <a:pt x="21165" y="18822"/>
                  <a:pt x="21112" y="18916"/>
                </a:cubicBezTo>
                <a:cubicBezTo>
                  <a:pt x="21100" y="18907"/>
                  <a:pt x="21091" y="18919"/>
                  <a:pt x="21041" y="18958"/>
                </a:cubicBezTo>
                <a:cubicBezTo>
                  <a:pt x="20976" y="19043"/>
                  <a:pt x="20911" y="19128"/>
                  <a:pt x="20846" y="19213"/>
                </a:cubicBezTo>
                <a:cubicBezTo>
                  <a:pt x="20806" y="19241"/>
                  <a:pt x="20868" y="19134"/>
                  <a:pt x="20890" y="19131"/>
                </a:cubicBezTo>
                <a:cubicBezTo>
                  <a:pt x="20807" y="19164"/>
                  <a:pt x="20732" y="19338"/>
                  <a:pt x="20710" y="19417"/>
                </a:cubicBezTo>
                <a:cubicBezTo>
                  <a:pt x="20633" y="19493"/>
                  <a:pt x="20685" y="19399"/>
                  <a:pt x="20710" y="19341"/>
                </a:cubicBezTo>
                <a:cubicBezTo>
                  <a:pt x="20605" y="19453"/>
                  <a:pt x="20549" y="19602"/>
                  <a:pt x="20432" y="19705"/>
                </a:cubicBezTo>
                <a:cubicBezTo>
                  <a:pt x="20392" y="19733"/>
                  <a:pt x="20454" y="19626"/>
                  <a:pt x="20487" y="19632"/>
                </a:cubicBezTo>
                <a:cubicBezTo>
                  <a:pt x="20454" y="19626"/>
                  <a:pt x="20386" y="19690"/>
                  <a:pt x="20318" y="19753"/>
                </a:cubicBezTo>
                <a:cubicBezTo>
                  <a:pt x="20337" y="19729"/>
                  <a:pt x="20393" y="19656"/>
                  <a:pt x="20334" y="19708"/>
                </a:cubicBezTo>
                <a:cubicBezTo>
                  <a:pt x="20350" y="19662"/>
                  <a:pt x="20393" y="19656"/>
                  <a:pt x="20408" y="19610"/>
                </a:cubicBezTo>
                <a:cubicBezTo>
                  <a:pt x="20347" y="19640"/>
                  <a:pt x="20313" y="19711"/>
                  <a:pt x="20251" y="19741"/>
                </a:cubicBezTo>
                <a:cubicBezTo>
                  <a:pt x="20285" y="19747"/>
                  <a:pt x="20260" y="19805"/>
                  <a:pt x="20201" y="19856"/>
                </a:cubicBezTo>
                <a:cubicBezTo>
                  <a:pt x="20192" y="19869"/>
                  <a:pt x="20229" y="19820"/>
                  <a:pt x="20250" y="19817"/>
                </a:cubicBezTo>
                <a:cubicBezTo>
                  <a:pt x="20195" y="19890"/>
                  <a:pt x="20148" y="19951"/>
                  <a:pt x="20117" y="20042"/>
                </a:cubicBezTo>
                <a:cubicBezTo>
                  <a:pt x="20027" y="20109"/>
                  <a:pt x="20120" y="19987"/>
                  <a:pt x="20050" y="20029"/>
                </a:cubicBezTo>
                <a:cubicBezTo>
                  <a:pt x="20031" y="20054"/>
                  <a:pt x="20003" y="20090"/>
                  <a:pt x="19987" y="20136"/>
                </a:cubicBezTo>
                <a:cubicBezTo>
                  <a:pt x="19969" y="20160"/>
                  <a:pt x="19950" y="20184"/>
                  <a:pt x="19962" y="20194"/>
                </a:cubicBezTo>
                <a:cubicBezTo>
                  <a:pt x="19814" y="20312"/>
                  <a:pt x="19657" y="20442"/>
                  <a:pt x="19571" y="20530"/>
                </a:cubicBezTo>
                <a:cubicBezTo>
                  <a:pt x="19583" y="20539"/>
                  <a:pt x="19604" y="20536"/>
                  <a:pt x="19549" y="20609"/>
                </a:cubicBezTo>
                <a:cubicBezTo>
                  <a:pt x="19475" y="20630"/>
                  <a:pt x="19559" y="20521"/>
                  <a:pt x="19411" y="20639"/>
                </a:cubicBezTo>
                <a:cubicBezTo>
                  <a:pt x="19457" y="20578"/>
                  <a:pt x="19509" y="20560"/>
                  <a:pt x="19537" y="20524"/>
                </a:cubicBezTo>
                <a:cubicBezTo>
                  <a:pt x="19522" y="20493"/>
                  <a:pt x="19401" y="20651"/>
                  <a:pt x="19331" y="20693"/>
                </a:cubicBezTo>
                <a:cubicBezTo>
                  <a:pt x="19321" y="20705"/>
                  <a:pt x="19352" y="20690"/>
                  <a:pt x="19324" y="20727"/>
                </a:cubicBezTo>
                <a:cubicBezTo>
                  <a:pt x="19275" y="20766"/>
                  <a:pt x="19235" y="20793"/>
                  <a:pt x="19183" y="20811"/>
                </a:cubicBezTo>
                <a:cubicBezTo>
                  <a:pt x="19115" y="20875"/>
                  <a:pt x="19176" y="20845"/>
                  <a:pt x="19121" y="20918"/>
                </a:cubicBezTo>
                <a:cubicBezTo>
                  <a:pt x="19071" y="20957"/>
                  <a:pt x="18992" y="20935"/>
                  <a:pt x="18921" y="21054"/>
                </a:cubicBezTo>
                <a:cubicBezTo>
                  <a:pt x="18869" y="21071"/>
                  <a:pt x="18918" y="21032"/>
                  <a:pt x="18835" y="21065"/>
                </a:cubicBezTo>
                <a:cubicBezTo>
                  <a:pt x="18872" y="21016"/>
                  <a:pt x="18924" y="20999"/>
                  <a:pt x="18964" y="20971"/>
                </a:cubicBezTo>
                <a:cubicBezTo>
                  <a:pt x="18881" y="21004"/>
                  <a:pt x="18811" y="21047"/>
                  <a:pt x="18731" y="21101"/>
                </a:cubicBezTo>
                <a:cubicBezTo>
                  <a:pt x="18691" y="21128"/>
                  <a:pt x="18654" y="21177"/>
                  <a:pt x="18602" y="21195"/>
                </a:cubicBezTo>
                <a:cubicBezTo>
                  <a:pt x="18562" y="21222"/>
                  <a:pt x="18522" y="21249"/>
                  <a:pt x="18472" y="21288"/>
                </a:cubicBezTo>
                <a:cubicBezTo>
                  <a:pt x="18392" y="21343"/>
                  <a:pt x="18303" y="21409"/>
                  <a:pt x="18214" y="21476"/>
                </a:cubicBezTo>
                <a:cubicBezTo>
                  <a:pt x="18174" y="21503"/>
                  <a:pt x="18124" y="21542"/>
                  <a:pt x="18084" y="21570"/>
                </a:cubicBezTo>
                <a:cubicBezTo>
                  <a:pt x="18044" y="21597"/>
                  <a:pt x="17992" y="21615"/>
                  <a:pt x="17952" y="21642"/>
                </a:cubicBezTo>
                <a:cubicBezTo>
                  <a:pt x="17949" y="21620"/>
                  <a:pt x="17968" y="21596"/>
                  <a:pt x="18005" y="21547"/>
                </a:cubicBezTo>
                <a:cubicBezTo>
                  <a:pt x="17944" y="21578"/>
                  <a:pt x="17876" y="21641"/>
                  <a:pt x="17802" y="21662"/>
                </a:cubicBezTo>
                <a:cubicBezTo>
                  <a:pt x="17765" y="21711"/>
                  <a:pt x="17787" y="21708"/>
                  <a:pt x="17799" y="21717"/>
                </a:cubicBezTo>
                <a:cubicBezTo>
                  <a:pt x="17768" y="21732"/>
                  <a:pt x="17719" y="21771"/>
                  <a:pt x="17667" y="21789"/>
                </a:cubicBezTo>
                <a:cubicBezTo>
                  <a:pt x="17605" y="21819"/>
                  <a:pt x="17544" y="21849"/>
                  <a:pt x="17492" y="21867"/>
                </a:cubicBezTo>
                <a:cubicBezTo>
                  <a:pt x="17369" y="21928"/>
                  <a:pt x="17258" y="21997"/>
                  <a:pt x="17193" y="22082"/>
                </a:cubicBezTo>
                <a:cubicBezTo>
                  <a:pt x="17129" y="22091"/>
                  <a:pt x="17252" y="22031"/>
                  <a:pt x="17227" y="22012"/>
                </a:cubicBezTo>
                <a:cubicBezTo>
                  <a:pt x="17197" y="22027"/>
                  <a:pt x="17178" y="22051"/>
                  <a:pt x="17157" y="22054"/>
                </a:cubicBezTo>
                <a:cubicBezTo>
                  <a:pt x="17135" y="22057"/>
                  <a:pt x="17117" y="22081"/>
                  <a:pt x="17095" y="22084"/>
                </a:cubicBezTo>
                <a:cubicBezTo>
                  <a:pt x="17065" y="22099"/>
                  <a:pt x="17034" y="22114"/>
                  <a:pt x="16982" y="22132"/>
                </a:cubicBezTo>
                <a:cubicBezTo>
                  <a:pt x="16972" y="22144"/>
                  <a:pt x="16994" y="22142"/>
                  <a:pt x="16975" y="22166"/>
                </a:cubicBezTo>
                <a:cubicBezTo>
                  <a:pt x="16855" y="22247"/>
                  <a:pt x="16620" y="22279"/>
                  <a:pt x="16564" y="22352"/>
                </a:cubicBezTo>
                <a:cubicBezTo>
                  <a:pt x="16521" y="22358"/>
                  <a:pt x="16540" y="22334"/>
                  <a:pt x="16454" y="22345"/>
                </a:cubicBezTo>
                <a:cubicBezTo>
                  <a:pt x="16405" y="22384"/>
                  <a:pt x="16355" y="22424"/>
                  <a:pt x="16291" y="22432"/>
                </a:cubicBezTo>
                <a:cubicBezTo>
                  <a:pt x="16273" y="22457"/>
                  <a:pt x="16242" y="22472"/>
                  <a:pt x="16211" y="22487"/>
                </a:cubicBezTo>
                <a:cubicBezTo>
                  <a:pt x="16181" y="22502"/>
                  <a:pt x="16159" y="22505"/>
                  <a:pt x="16150" y="22517"/>
                </a:cubicBezTo>
                <a:cubicBezTo>
                  <a:pt x="16128" y="22520"/>
                  <a:pt x="16098" y="22535"/>
                  <a:pt x="16076" y="22538"/>
                </a:cubicBezTo>
                <a:cubicBezTo>
                  <a:pt x="15981" y="22561"/>
                  <a:pt x="15877" y="22597"/>
                  <a:pt x="15806" y="22639"/>
                </a:cubicBezTo>
                <a:cubicBezTo>
                  <a:pt x="15816" y="22627"/>
                  <a:pt x="15730" y="22639"/>
                  <a:pt x="15761" y="22624"/>
                </a:cubicBezTo>
                <a:cubicBezTo>
                  <a:pt x="15709" y="22642"/>
                  <a:pt x="15669" y="22669"/>
                  <a:pt x="15616" y="22687"/>
                </a:cubicBezTo>
                <a:cubicBezTo>
                  <a:pt x="15564" y="22705"/>
                  <a:pt x="15512" y="22723"/>
                  <a:pt x="15467" y="22707"/>
                </a:cubicBezTo>
                <a:cubicBezTo>
                  <a:pt x="15427" y="22734"/>
                  <a:pt x="15387" y="22761"/>
                  <a:pt x="15344" y="22767"/>
                </a:cubicBezTo>
                <a:cubicBezTo>
                  <a:pt x="15344" y="22767"/>
                  <a:pt x="15332" y="22758"/>
                  <a:pt x="15298" y="22751"/>
                </a:cubicBezTo>
                <a:cubicBezTo>
                  <a:pt x="15292" y="22785"/>
                  <a:pt x="15175" y="22812"/>
                  <a:pt x="15215" y="22784"/>
                </a:cubicBezTo>
                <a:cubicBezTo>
                  <a:pt x="15185" y="22799"/>
                  <a:pt x="15154" y="22815"/>
                  <a:pt x="15102" y="22832"/>
                </a:cubicBezTo>
                <a:cubicBezTo>
                  <a:pt x="15050" y="22850"/>
                  <a:pt x="14995" y="22847"/>
                  <a:pt x="14943" y="22865"/>
                </a:cubicBezTo>
                <a:cubicBezTo>
                  <a:pt x="14967" y="22883"/>
                  <a:pt x="14915" y="22901"/>
                  <a:pt x="14841" y="22922"/>
                </a:cubicBezTo>
                <a:cubicBezTo>
                  <a:pt x="14820" y="22925"/>
                  <a:pt x="14860" y="22898"/>
                  <a:pt x="14869" y="22886"/>
                </a:cubicBezTo>
                <a:cubicBezTo>
                  <a:pt x="14783" y="22897"/>
                  <a:pt x="14679" y="22933"/>
                  <a:pt x="14572" y="22947"/>
                </a:cubicBezTo>
                <a:cubicBezTo>
                  <a:pt x="14643" y="22905"/>
                  <a:pt x="14679" y="22933"/>
                  <a:pt x="14716" y="22884"/>
                </a:cubicBezTo>
                <a:cubicBezTo>
                  <a:pt x="14652" y="22893"/>
                  <a:pt x="14588" y="22902"/>
                  <a:pt x="14536" y="22920"/>
                </a:cubicBezTo>
                <a:cubicBezTo>
                  <a:pt x="14502" y="22913"/>
                  <a:pt x="14554" y="22895"/>
                  <a:pt x="14585" y="22880"/>
                </a:cubicBezTo>
                <a:cubicBezTo>
                  <a:pt x="14658" y="22859"/>
                  <a:pt x="14738" y="22881"/>
                  <a:pt x="14818" y="22827"/>
                </a:cubicBezTo>
                <a:cubicBezTo>
                  <a:pt x="14723" y="22851"/>
                  <a:pt x="14760" y="22802"/>
                  <a:pt x="14665" y="22826"/>
                </a:cubicBezTo>
                <a:cubicBezTo>
                  <a:pt x="14641" y="22807"/>
                  <a:pt x="14714" y="22787"/>
                  <a:pt x="14788" y="22766"/>
                </a:cubicBezTo>
                <a:cubicBezTo>
                  <a:pt x="14821" y="22772"/>
                  <a:pt x="14769" y="22790"/>
                  <a:pt x="14772" y="22811"/>
                </a:cubicBezTo>
                <a:cubicBezTo>
                  <a:pt x="14848" y="22812"/>
                  <a:pt x="14876" y="22776"/>
                  <a:pt x="14904" y="22739"/>
                </a:cubicBezTo>
                <a:cubicBezTo>
                  <a:pt x="14938" y="22746"/>
                  <a:pt x="14968" y="22730"/>
                  <a:pt x="14999" y="22715"/>
                </a:cubicBezTo>
                <a:cubicBezTo>
                  <a:pt x="15020" y="22713"/>
                  <a:pt x="15042" y="22710"/>
                  <a:pt x="15063" y="22707"/>
                </a:cubicBezTo>
                <a:cubicBezTo>
                  <a:pt x="15063" y="22707"/>
                  <a:pt x="15085" y="22704"/>
                  <a:pt x="15106" y="22701"/>
                </a:cubicBezTo>
                <a:cubicBezTo>
                  <a:pt x="15075" y="22716"/>
                  <a:pt x="15045" y="22731"/>
                  <a:pt x="15023" y="22734"/>
                </a:cubicBezTo>
                <a:cubicBezTo>
                  <a:pt x="15002" y="22737"/>
                  <a:pt x="14993" y="22749"/>
                  <a:pt x="14983" y="22761"/>
                </a:cubicBezTo>
                <a:cubicBezTo>
                  <a:pt x="14962" y="22764"/>
                  <a:pt x="14943" y="22788"/>
                  <a:pt x="14879" y="22797"/>
                </a:cubicBezTo>
                <a:cubicBezTo>
                  <a:pt x="14851" y="22833"/>
                  <a:pt x="15017" y="22768"/>
                  <a:pt x="14894" y="22828"/>
                </a:cubicBezTo>
                <a:cubicBezTo>
                  <a:pt x="14823" y="22870"/>
                  <a:pt x="14900" y="22794"/>
                  <a:pt x="14830" y="22836"/>
                </a:cubicBezTo>
                <a:cubicBezTo>
                  <a:pt x="14738" y="22881"/>
                  <a:pt x="14820" y="22849"/>
                  <a:pt x="14875" y="22852"/>
                </a:cubicBezTo>
                <a:cubicBezTo>
                  <a:pt x="14845" y="22867"/>
                  <a:pt x="14823" y="22870"/>
                  <a:pt x="14793" y="22885"/>
                </a:cubicBezTo>
                <a:cubicBezTo>
                  <a:pt x="14835" y="22879"/>
                  <a:pt x="14930" y="22856"/>
                  <a:pt x="15025" y="22832"/>
                </a:cubicBezTo>
                <a:cubicBezTo>
                  <a:pt x="15077" y="22814"/>
                  <a:pt x="15117" y="22787"/>
                  <a:pt x="15160" y="22781"/>
                </a:cubicBezTo>
                <a:cubicBezTo>
                  <a:pt x="15212" y="22763"/>
                  <a:pt x="15255" y="22757"/>
                  <a:pt x="15298" y="22751"/>
                </a:cubicBezTo>
                <a:cubicBezTo>
                  <a:pt x="15250" y="22714"/>
                  <a:pt x="15369" y="22709"/>
                  <a:pt x="15366" y="22688"/>
                </a:cubicBezTo>
                <a:cubicBezTo>
                  <a:pt x="15283" y="22721"/>
                  <a:pt x="15188" y="22744"/>
                  <a:pt x="15096" y="22790"/>
                </a:cubicBezTo>
                <a:cubicBezTo>
                  <a:pt x="15033" y="22722"/>
                  <a:pt x="15372" y="22654"/>
                  <a:pt x="15462" y="22588"/>
                </a:cubicBezTo>
                <a:cubicBezTo>
                  <a:pt x="15614" y="22589"/>
                  <a:pt x="15482" y="22661"/>
                  <a:pt x="15580" y="22659"/>
                </a:cubicBezTo>
                <a:cubicBezTo>
                  <a:pt x="15574" y="22616"/>
                  <a:pt x="15718" y="22630"/>
                  <a:pt x="15764" y="22569"/>
                </a:cubicBezTo>
                <a:cubicBezTo>
                  <a:pt x="15703" y="22599"/>
                  <a:pt x="15534" y="22643"/>
                  <a:pt x="15581" y="22583"/>
                </a:cubicBezTo>
                <a:cubicBezTo>
                  <a:pt x="15712" y="22587"/>
                  <a:pt x="15682" y="22525"/>
                  <a:pt x="15842" y="22493"/>
                </a:cubicBezTo>
                <a:cubicBezTo>
                  <a:pt x="15918" y="22494"/>
                  <a:pt x="15826" y="22539"/>
                  <a:pt x="15911" y="22527"/>
                </a:cubicBezTo>
                <a:cubicBezTo>
                  <a:pt x="16013" y="22470"/>
                  <a:pt x="16013" y="22470"/>
                  <a:pt x="16013" y="22470"/>
                </a:cubicBezTo>
                <a:cubicBezTo>
                  <a:pt x="15970" y="22476"/>
                  <a:pt x="15936" y="22469"/>
                  <a:pt x="15958" y="22466"/>
                </a:cubicBezTo>
                <a:cubicBezTo>
                  <a:pt x="15998" y="22439"/>
                  <a:pt x="16050" y="22421"/>
                  <a:pt x="16090" y="22394"/>
                </a:cubicBezTo>
                <a:cubicBezTo>
                  <a:pt x="16142" y="22376"/>
                  <a:pt x="16182" y="22349"/>
                  <a:pt x="16222" y="22322"/>
                </a:cubicBezTo>
                <a:cubicBezTo>
                  <a:pt x="16305" y="22289"/>
                  <a:pt x="16409" y="22253"/>
                  <a:pt x="16489" y="22199"/>
                </a:cubicBezTo>
                <a:cubicBezTo>
                  <a:pt x="16425" y="22207"/>
                  <a:pt x="16376" y="22247"/>
                  <a:pt x="16311" y="22255"/>
                </a:cubicBezTo>
                <a:cubicBezTo>
                  <a:pt x="16413" y="22198"/>
                  <a:pt x="16606" y="22096"/>
                  <a:pt x="16664" y="22121"/>
                </a:cubicBezTo>
                <a:cubicBezTo>
                  <a:pt x="16633" y="22136"/>
                  <a:pt x="16603" y="22151"/>
                  <a:pt x="16581" y="22154"/>
                </a:cubicBezTo>
                <a:cubicBezTo>
                  <a:pt x="16563" y="22178"/>
                  <a:pt x="16532" y="22193"/>
                  <a:pt x="16513" y="22217"/>
                </a:cubicBezTo>
                <a:cubicBezTo>
                  <a:pt x="16495" y="22241"/>
                  <a:pt x="16608" y="22193"/>
                  <a:pt x="16581" y="22230"/>
                </a:cubicBezTo>
                <a:cubicBezTo>
                  <a:pt x="16691" y="22161"/>
                  <a:pt x="16787" y="22060"/>
                  <a:pt x="16888" y="22080"/>
                </a:cubicBezTo>
                <a:cubicBezTo>
                  <a:pt x="16925" y="22031"/>
                  <a:pt x="16968" y="22025"/>
                  <a:pt x="17010" y="22019"/>
                </a:cubicBezTo>
                <a:cubicBezTo>
                  <a:pt x="17008" y="21998"/>
                  <a:pt x="17048" y="21971"/>
                  <a:pt x="17026" y="21974"/>
                </a:cubicBezTo>
                <a:cubicBezTo>
                  <a:pt x="17100" y="21953"/>
                  <a:pt x="17180" y="21899"/>
                  <a:pt x="17260" y="21844"/>
                </a:cubicBezTo>
                <a:cubicBezTo>
                  <a:pt x="17352" y="21799"/>
                  <a:pt x="17423" y="21757"/>
                  <a:pt x="17477" y="21760"/>
                </a:cubicBezTo>
                <a:cubicBezTo>
                  <a:pt x="17508" y="21745"/>
                  <a:pt x="17548" y="21718"/>
                  <a:pt x="17588" y="21691"/>
                </a:cubicBezTo>
                <a:cubicBezTo>
                  <a:pt x="17696" y="21600"/>
                  <a:pt x="17696" y="21600"/>
                  <a:pt x="17696" y="21600"/>
                </a:cubicBezTo>
                <a:cubicBezTo>
                  <a:pt x="17699" y="21621"/>
                  <a:pt x="17702" y="21643"/>
                  <a:pt x="17692" y="21655"/>
                </a:cubicBezTo>
                <a:cubicBezTo>
                  <a:pt x="17763" y="21613"/>
                  <a:pt x="17730" y="21606"/>
                  <a:pt x="17767" y="21558"/>
                </a:cubicBezTo>
                <a:cubicBezTo>
                  <a:pt x="17852" y="21546"/>
                  <a:pt x="17815" y="21595"/>
                  <a:pt x="17787" y="21631"/>
                </a:cubicBezTo>
                <a:cubicBezTo>
                  <a:pt x="17879" y="21586"/>
                  <a:pt x="17978" y="21508"/>
                  <a:pt x="18024" y="21523"/>
                </a:cubicBezTo>
                <a:cubicBezTo>
                  <a:pt x="18030" y="21490"/>
                  <a:pt x="17957" y="21510"/>
                  <a:pt x="18034" y="21435"/>
                </a:cubicBezTo>
                <a:cubicBezTo>
                  <a:pt x="17911" y="21495"/>
                  <a:pt x="18012" y="21514"/>
                  <a:pt x="17855" y="21568"/>
                </a:cubicBezTo>
                <a:cubicBezTo>
                  <a:pt x="17822" y="21561"/>
                  <a:pt x="17850" y="21525"/>
                  <a:pt x="17908" y="21473"/>
                </a:cubicBezTo>
                <a:cubicBezTo>
                  <a:pt x="17979" y="21431"/>
                  <a:pt x="18052" y="21410"/>
                  <a:pt x="18123" y="21368"/>
                </a:cubicBezTo>
                <a:cubicBezTo>
                  <a:pt x="18185" y="21338"/>
                  <a:pt x="18267" y="21305"/>
                  <a:pt x="18326" y="21254"/>
                </a:cubicBezTo>
                <a:cubicBezTo>
                  <a:pt x="18390" y="21245"/>
                  <a:pt x="18279" y="21314"/>
                  <a:pt x="18230" y="21354"/>
                </a:cubicBezTo>
                <a:cubicBezTo>
                  <a:pt x="18304" y="21333"/>
                  <a:pt x="18350" y="21272"/>
                  <a:pt x="18409" y="21221"/>
                </a:cubicBezTo>
                <a:cubicBezTo>
                  <a:pt x="18397" y="21211"/>
                  <a:pt x="18387" y="21223"/>
                  <a:pt x="18366" y="21226"/>
                </a:cubicBezTo>
                <a:cubicBezTo>
                  <a:pt x="18403" y="21178"/>
                  <a:pt x="18427" y="21196"/>
                  <a:pt x="18425" y="21175"/>
                </a:cubicBezTo>
                <a:cubicBezTo>
                  <a:pt x="18486" y="21145"/>
                  <a:pt x="18523" y="21096"/>
                  <a:pt x="18572" y="21057"/>
                </a:cubicBezTo>
                <a:cubicBezTo>
                  <a:pt x="18612" y="21030"/>
                  <a:pt x="18662" y="20990"/>
                  <a:pt x="18726" y="20982"/>
                </a:cubicBezTo>
                <a:cubicBezTo>
                  <a:pt x="18720" y="20939"/>
                  <a:pt x="18859" y="20833"/>
                  <a:pt x="18883" y="20851"/>
                </a:cubicBezTo>
                <a:cubicBezTo>
                  <a:pt x="18899" y="20806"/>
                  <a:pt x="18957" y="20754"/>
                  <a:pt x="19007" y="20715"/>
                </a:cubicBezTo>
                <a:cubicBezTo>
                  <a:pt x="19053" y="20654"/>
                  <a:pt x="19124" y="20612"/>
                  <a:pt x="19173" y="20573"/>
                </a:cubicBezTo>
                <a:cubicBezTo>
                  <a:pt x="19213" y="20545"/>
                  <a:pt x="19192" y="20548"/>
                  <a:pt x="19198" y="20515"/>
                </a:cubicBezTo>
                <a:cubicBezTo>
                  <a:pt x="19290" y="20470"/>
                  <a:pt x="19377" y="20382"/>
                  <a:pt x="19404" y="20422"/>
                </a:cubicBezTo>
                <a:cubicBezTo>
                  <a:pt x="19429" y="20364"/>
                  <a:pt x="19457" y="20327"/>
                  <a:pt x="19494" y="20279"/>
                </a:cubicBezTo>
                <a:cubicBezTo>
                  <a:pt x="19593" y="20200"/>
                  <a:pt x="19481" y="20346"/>
                  <a:pt x="19552" y="20304"/>
                </a:cubicBezTo>
                <a:cubicBezTo>
                  <a:pt x="19595" y="20221"/>
                  <a:pt x="19675" y="20167"/>
                  <a:pt x="19755" y="20113"/>
                </a:cubicBezTo>
                <a:cubicBezTo>
                  <a:pt x="19740" y="20082"/>
                  <a:pt x="19796" y="20009"/>
                  <a:pt x="19803" y="19975"/>
                </a:cubicBezTo>
                <a:cubicBezTo>
                  <a:pt x="19855" y="19957"/>
                  <a:pt x="19753" y="20091"/>
                  <a:pt x="19845" y="20046"/>
                </a:cubicBezTo>
                <a:cubicBezTo>
                  <a:pt x="19815" y="19985"/>
                  <a:pt x="19997" y="19797"/>
                  <a:pt x="20108" y="19727"/>
                </a:cubicBezTo>
                <a:cubicBezTo>
                  <a:pt x="20136" y="19691"/>
                  <a:pt x="20142" y="19657"/>
                  <a:pt x="20161" y="19633"/>
                </a:cubicBezTo>
                <a:cubicBezTo>
                  <a:pt x="20179" y="19609"/>
                  <a:pt x="20176" y="19587"/>
                  <a:pt x="20226" y="19548"/>
                </a:cubicBezTo>
                <a:cubicBezTo>
                  <a:pt x="20228" y="19569"/>
                  <a:pt x="20206" y="19649"/>
                  <a:pt x="20281" y="19551"/>
                </a:cubicBezTo>
                <a:cubicBezTo>
                  <a:pt x="20302" y="19548"/>
                  <a:pt x="20277" y="19606"/>
                  <a:pt x="20252" y="19664"/>
                </a:cubicBezTo>
                <a:cubicBezTo>
                  <a:pt x="20252" y="19664"/>
                  <a:pt x="20261" y="19652"/>
                  <a:pt x="20270" y="19640"/>
                </a:cubicBezTo>
                <a:cubicBezTo>
                  <a:pt x="20280" y="19628"/>
                  <a:pt x="20301" y="19625"/>
                  <a:pt x="20310" y="19613"/>
                </a:cubicBezTo>
                <a:cubicBezTo>
                  <a:pt x="20336" y="19555"/>
                  <a:pt x="20296" y="19582"/>
                  <a:pt x="20330" y="19512"/>
                </a:cubicBezTo>
                <a:cubicBezTo>
                  <a:pt x="20383" y="19418"/>
                  <a:pt x="20422" y="19467"/>
                  <a:pt x="20499" y="19391"/>
                </a:cubicBezTo>
                <a:cubicBezTo>
                  <a:pt x="20533" y="19321"/>
                  <a:pt x="20616" y="19288"/>
                  <a:pt x="20651" y="19218"/>
                </a:cubicBezTo>
                <a:cubicBezTo>
                  <a:pt x="20568" y="19251"/>
                  <a:pt x="20533" y="19321"/>
                  <a:pt x="20478" y="19394"/>
                </a:cubicBezTo>
                <a:cubicBezTo>
                  <a:pt x="20466" y="19385"/>
                  <a:pt x="20426" y="19412"/>
                  <a:pt x="20386" y="19439"/>
                </a:cubicBezTo>
                <a:cubicBezTo>
                  <a:pt x="20454" y="19375"/>
                  <a:pt x="20420" y="19369"/>
                  <a:pt x="20509" y="19302"/>
                </a:cubicBezTo>
                <a:cubicBezTo>
                  <a:pt x="20565" y="19230"/>
                  <a:pt x="20457" y="19320"/>
                  <a:pt x="20513" y="19247"/>
                </a:cubicBezTo>
                <a:cubicBezTo>
                  <a:pt x="20531" y="19223"/>
                  <a:pt x="20553" y="19220"/>
                  <a:pt x="20581" y="19184"/>
                </a:cubicBezTo>
                <a:cubicBezTo>
                  <a:pt x="20611" y="19169"/>
                  <a:pt x="20630" y="19144"/>
                  <a:pt x="20658" y="19108"/>
                </a:cubicBezTo>
                <a:cubicBezTo>
                  <a:pt x="20704" y="19047"/>
                  <a:pt x="20760" y="18974"/>
                  <a:pt x="20819" y="18923"/>
                </a:cubicBezTo>
                <a:cubicBezTo>
                  <a:pt x="20816" y="18901"/>
                  <a:pt x="20720" y="19002"/>
                  <a:pt x="20704" y="19047"/>
                </a:cubicBezTo>
                <a:cubicBezTo>
                  <a:pt x="20637" y="19034"/>
                  <a:pt x="20780" y="18874"/>
                  <a:pt x="20847" y="18810"/>
                </a:cubicBezTo>
                <a:cubicBezTo>
                  <a:pt x="20909" y="18780"/>
                  <a:pt x="20754" y="18931"/>
                  <a:pt x="20804" y="18892"/>
                </a:cubicBezTo>
                <a:cubicBezTo>
                  <a:pt x="20905" y="18835"/>
                  <a:pt x="20847" y="18810"/>
                  <a:pt x="20915" y="18746"/>
                </a:cubicBezTo>
                <a:cubicBezTo>
                  <a:pt x="20889" y="18881"/>
                  <a:pt x="21098" y="18482"/>
                  <a:pt x="21230" y="18410"/>
                </a:cubicBezTo>
                <a:cubicBezTo>
                  <a:pt x="21243" y="18342"/>
                  <a:pt x="21312" y="18202"/>
                  <a:pt x="21353" y="18099"/>
                </a:cubicBezTo>
                <a:cubicBezTo>
                  <a:pt x="21380" y="18139"/>
                  <a:pt x="21545" y="17822"/>
                  <a:pt x="21549" y="17767"/>
                </a:cubicBezTo>
                <a:cubicBezTo>
                  <a:pt x="21567" y="17743"/>
                  <a:pt x="21586" y="17718"/>
                  <a:pt x="21579" y="17752"/>
                </a:cubicBezTo>
                <a:cubicBezTo>
                  <a:pt x="21583" y="17697"/>
                  <a:pt x="21642" y="17646"/>
                  <a:pt x="21673" y="17554"/>
                </a:cubicBezTo>
                <a:cubicBezTo>
                  <a:pt x="21704" y="17539"/>
                  <a:pt x="21732" y="17503"/>
                  <a:pt x="21747" y="17457"/>
                </a:cubicBezTo>
                <a:cubicBezTo>
                  <a:pt x="21763" y="17411"/>
                  <a:pt x="21767" y="17356"/>
                  <a:pt x="21801" y="17286"/>
                </a:cubicBezTo>
                <a:cubicBezTo>
                  <a:pt x="21832" y="17271"/>
                  <a:pt x="21816" y="17317"/>
                  <a:pt x="21863" y="17256"/>
                </a:cubicBezTo>
                <a:cubicBezTo>
                  <a:pt x="21913" y="17140"/>
                  <a:pt x="21953" y="17037"/>
                  <a:pt x="21997" y="16954"/>
                </a:cubicBezTo>
                <a:cubicBezTo>
                  <a:pt x="22050" y="16860"/>
                  <a:pt x="22094" y="16778"/>
                  <a:pt x="22141" y="16641"/>
                </a:cubicBezTo>
                <a:cubicBezTo>
                  <a:pt x="22172" y="16626"/>
                  <a:pt x="22156" y="16671"/>
                  <a:pt x="22190" y="16601"/>
                </a:cubicBezTo>
                <a:cubicBezTo>
                  <a:pt x="22154" y="16574"/>
                  <a:pt x="22237" y="16464"/>
                  <a:pt x="22296" y="16413"/>
                </a:cubicBezTo>
                <a:cubicBezTo>
                  <a:pt x="22244" y="16431"/>
                  <a:pt x="22270" y="16296"/>
                  <a:pt x="22323" y="16202"/>
                </a:cubicBezTo>
                <a:cubicBezTo>
                  <a:pt x="22363" y="16175"/>
                  <a:pt x="22273" y="16318"/>
                  <a:pt x="22315" y="16312"/>
                </a:cubicBezTo>
                <a:cubicBezTo>
                  <a:pt x="22334" y="16288"/>
                  <a:pt x="22350" y="16242"/>
                  <a:pt x="22368" y="16218"/>
                </a:cubicBezTo>
                <a:cubicBezTo>
                  <a:pt x="22363" y="16175"/>
                  <a:pt x="22326" y="16223"/>
                  <a:pt x="22369" y="16141"/>
                </a:cubicBezTo>
                <a:cubicBezTo>
                  <a:pt x="22378" y="16129"/>
                  <a:pt x="22356" y="16208"/>
                  <a:pt x="22384" y="16172"/>
                </a:cubicBezTo>
                <a:cubicBezTo>
                  <a:pt x="22446" y="16065"/>
                  <a:pt x="22450" y="16010"/>
                  <a:pt x="22429" y="16013"/>
                </a:cubicBezTo>
                <a:cubicBezTo>
                  <a:pt x="22448" y="15913"/>
                  <a:pt x="22453" y="16032"/>
                  <a:pt x="22494" y="15928"/>
                </a:cubicBezTo>
                <a:cubicBezTo>
                  <a:pt x="22460" y="15922"/>
                  <a:pt x="22482" y="15843"/>
                  <a:pt x="22502" y="15742"/>
                </a:cubicBezTo>
                <a:cubicBezTo>
                  <a:pt x="22544" y="15736"/>
                  <a:pt x="22527" y="15684"/>
                  <a:pt x="22573" y="15623"/>
                </a:cubicBezTo>
                <a:cubicBezTo>
                  <a:pt x="22549" y="15605"/>
                  <a:pt x="22590" y="15501"/>
                  <a:pt x="22627" y="15452"/>
                </a:cubicBezTo>
                <a:cubicBezTo>
                  <a:pt x="22639" y="15462"/>
                  <a:pt x="22611" y="15498"/>
                  <a:pt x="22642" y="15483"/>
                </a:cubicBezTo>
                <a:cubicBezTo>
                  <a:pt x="22615" y="15443"/>
                  <a:pt x="22749" y="15142"/>
                  <a:pt x="22676" y="15162"/>
                </a:cubicBezTo>
                <a:cubicBezTo>
                  <a:pt x="22722" y="15102"/>
                  <a:pt x="22687" y="14997"/>
                  <a:pt x="22733" y="14937"/>
                </a:cubicBezTo>
                <a:cubicBezTo>
                  <a:pt x="22770" y="14888"/>
                  <a:pt x="22732" y="15013"/>
                  <a:pt x="22741" y="15077"/>
                </a:cubicBezTo>
                <a:cubicBezTo>
                  <a:pt x="22775" y="15007"/>
                  <a:pt x="22776" y="14931"/>
                  <a:pt x="22810" y="14861"/>
                </a:cubicBezTo>
                <a:cubicBezTo>
                  <a:pt x="22747" y="14793"/>
                  <a:pt x="22853" y="14528"/>
                  <a:pt x="22854" y="14452"/>
                </a:cubicBezTo>
                <a:cubicBezTo>
                  <a:pt x="22866" y="14461"/>
                  <a:pt x="22847" y="14562"/>
                  <a:pt x="22853" y="14604"/>
                </a:cubicBezTo>
                <a:cubicBezTo>
                  <a:pt x="22837" y="14650"/>
                  <a:pt x="22834" y="14629"/>
                  <a:pt x="22840" y="14595"/>
                </a:cubicBezTo>
                <a:cubicBezTo>
                  <a:pt x="22797" y="14677"/>
                  <a:pt x="22840" y="14672"/>
                  <a:pt x="22820" y="14772"/>
                </a:cubicBezTo>
                <a:cubicBezTo>
                  <a:pt x="22855" y="14626"/>
                  <a:pt x="22853" y="14604"/>
                  <a:pt x="22936" y="14495"/>
                </a:cubicBezTo>
                <a:cubicBezTo>
                  <a:pt x="22937" y="14419"/>
                  <a:pt x="22906" y="14510"/>
                  <a:pt x="22900" y="14467"/>
                </a:cubicBezTo>
                <a:cubicBezTo>
                  <a:pt x="22918" y="14443"/>
                  <a:pt x="22922" y="14388"/>
                  <a:pt x="22947" y="14330"/>
                </a:cubicBezTo>
                <a:cubicBezTo>
                  <a:pt x="22960" y="14263"/>
                  <a:pt x="22970" y="14174"/>
                  <a:pt x="22992" y="14095"/>
                </a:cubicBezTo>
                <a:cubicBezTo>
                  <a:pt x="22993" y="14019"/>
                  <a:pt x="23015" y="13939"/>
                  <a:pt x="23016" y="13863"/>
                </a:cubicBezTo>
                <a:cubicBezTo>
                  <a:pt x="23029" y="13796"/>
                  <a:pt x="23042" y="13729"/>
                  <a:pt x="23058" y="13683"/>
                </a:cubicBezTo>
                <a:cubicBezTo>
                  <a:pt x="23055" y="13661"/>
                  <a:pt x="23057" y="13509"/>
                  <a:pt x="23031" y="13566"/>
                </a:cubicBezTo>
                <a:cubicBezTo>
                  <a:pt x="23005" y="13450"/>
                  <a:pt x="23082" y="13374"/>
                  <a:pt x="23025" y="13349"/>
                </a:cubicBezTo>
                <a:cubicBezTo>
                  <a:pt x="23050" y="13291"/>
                  <a:pt x="23070" y="13365"/>
                  <a:pt x="23080" y="13353"/>
                </a:cubicBezTo>
                <a:cubicBezTo>
                  <a:pt x="23085" y="13396"/>
                  <a:pt x="23057" y="13432"/>
                  <a:pt x="23051" y="13466"/>
                </a:cubicBezTo>
                <a:cubicBezTo>
                  <a:pt x="23059" y="13530"/>
                  <a:pt x="23088" y="13417"/>
                  <a:pt x="23074" y="13561"/>
                </a:cubicBezTo>
                <a:cubicBezTo>
                  <a:pt x="23099" y="13503"/>
                  <a:pt x="23084" y="13472"/>
                  <a:pt x="23091" y="13439"/>
                </a:cubicBezTo>
                <a:cubicBezTo>
                  <a:pt x="23085" y="13396"/>
                  <a:pt x="23092" y="13362"/>
                  <a:pt x="23083" y="13298"/>
                </a:cubicBezTo>
                <a:cubicBezTo>
                  <a:pt x="23083" y="13298"/>
                  <a:pt x="23092" y="13286"/>
                  <a:pt x="23111" y="13261"/>
                </a:cubicBezTo>
                <a:cubicBezTo>
                  <a:pt x="23090" y="13188"/>
                  <a:pt x="23095" y="13307"/>
                  <a:pt x="23068" y="13267"/>
                </a:cubicBezTo>
                <a:cubicBezTo>
                  <a:pt x="23060" y="13203"/>
                  <a:pt x="23085" y="13145"/>
                  <a:pt x="23064" y="13071"/>
                </a:cubicBezTo>
                <a:cubicBezTo>
                  <a:pt x="23054" y="13160"/>
                  <a:pt x="23032" y="13239"/>
                  <a:pt x="23019" y="13306"/>
                </a:cubicBezTo>
                <a:cubicBezTo>
                  <a:pt x="23009" y="13395"/>
                  <a:pt x="22987" y="13474"/>
                  <a:pt x="22986" y="13551"/>
                </a:cubicBezTo>
                <a:cubicBezTo>
                  <a:pt x="22941" y="13709"/>
                  <a:pt x="22930" y="13874"/>
                  <a:pt x="22895" y="14021"/>
                </a:cubicBezTo>
                <a:cubicBezTo>
                  <a:pt x="22864" y="14112"/>
                  <a:pt x="22878" y="13969"/>
                  <a:pt x="22855" y="14048"/>
                </a:cubicBezTo>
                <a:cubicBezTo>
                  <a:pt x="22833" y="14127"/>
                  <a:pt x="22852" y="14103"/>
                  <a:pt x="22860" y="14167"/>
                </a:cubicBezTo>
                <a:cubicBezTo>
                  <a:pt x="22826" y="14237"/>
                  <a:pt x="22818" y="14097"/>
                  <a:pt x="22819" y="14020"/>
                </a:cubicBezTo>
                <a:cubicBezTo>
                  <a:pt x="22813" y="13977"/>
                  <a:pt x="22829" y="13932"/>
                  <a:pt x="22845" y="13886"/>
                </a:cubicBezTo>
                <a:cubicBezTo>
                  <a:pt x="22861" y="13840"/>
                  <a:pt x="22876" y="13794"/>
                  <a:pt x="22880" y="13739"/>
                </a:cubicBezTo>
                <a:cubicBezTo>
                  <a:pt x="22911" y="13648"/>
                  <a:pt x="22931" y="13547"/>
                  <a:pt x="22926" y="13428"/>
                </a:cubicBezTo>
                <a:cubicBezTo>
                  <a:pt x="22932" y="13394"/>
                  <a:pt x="22939" y="13361"/>
                  <a:pt x="22957" y="13337"/>
                </a:cubicBezTo>
                <a:cubicBezTo>
                  <a:pt x="22955" y="13315"/>
                  <a:pt x="22961" y="13282"/>
                  <a:pt x="22968" y="13248"/>
                </a:cubicBezTo>
                <a:cubicBezTo>
                  <a:pt x="22930" y="13297"/>
                  <a:pt x="22940" y="13284"/>
                  <a:pt x="22956" y="13162"/>
                </a:cubicBezTo>
                <a:cubicBezTo>
                  <a:pt x="22957" y="13086"/>
                  <a:pt x="22944" y="13153"/>
                  <a:pt x="22926" y="13101"/>
                </a:cubicBezTo>
                <a:cubicBezTo>
                  <a:pt x="22995" y="12961"/>
                  <a:pt x="22956" y="12912"/>
                  <a:pt x="22972" y="12789"/>
                </a:cubicBezTo>
                <a:cubicBezTo>
                  <a:pt x="22985" y="12722"/>
                  <a:pt x="22994" y="12787"/>
                  <a:pt x="23016" y="12707"/>
                </a:cubicBezTo>
                <a:cubicBezTo>
                  <a:pt x="22982" y="12701"/>
                  <a:pt x="22974" y="12637"/>
                  <a:pt x="22984" y="12548"/>
                </a:cubicBezTo>
                <a:cubicBezTo>
                  <a:pt x="23000" y="12502"/>
                  <a:pt x="23010" y="12664"/>
                  <a:pt x="23030" y="12564"/>
                </a:cubicBezTo>
                <a:cubicBezTo>
                  <a:pt x="23015" y="12533"/>
                  <a:pt x="23021" y="12499"/>
                  <a:pt x="23031" y="12487"/>
                </a:cubicBezTo>
                <a:cubicBezTo>
                  <a:pt x="23018" y="12478"/>
                  <a:pt x="23003" y="12447"/>
                  <a:pt x="22998" y="12404"/>
                </a:cubicBezTo>
                <a:cubicBezTo>
                  <a:pt x="23004" y="12371"/>
                  <a:pt x="23020" y="12325"/>
                  <a:pt x="23014" y="12282"/>
                </a:cubicBezTo>
                <a:cubicBezTo>
                  <a:pt x="23021" y="12249"/>
                  <a:pt x="23018" y="12227"/>
                  <a:pt x="23024" y="12194"/>
                </a:cubicBezTo>
                <a:cubicBezTo>
                  <a:pt x="23037" y="12127"/>
                  <a:pt x="23041" y="12072"/>
                  <a:pt x="23054" y="12004"/>
                </a:cubicBezTo>
                <a:cubicBezTo>
                  <a:pt x="23005" y="11967"/>
                  <a:pt x="23068" y="11861"/>
                  <a:pt x="23044" y="11766"/>
                </a:cubicBezTo>
                <a:cubicBezTo>
                  <a:pt x="23060" y="11720"/>
                  <a:pt x="23043" y="11842"/>
                  <a:pt x="23070" y="11882"/>
                </a:cubicBezTo>
                <a:cubicBezTo>
                  <a:pt x="23065" y="11839"/>
                  <a:pt x="23071" y="11806"/>
                  <a:pt x="23066" y="11763"/>
                </a:cubicBezTo>
                <a:cubicBezTo>
                  <a:pt x="23060" y="11720"/>
                  <a:pt x="23066" y="11687"/>
                  <a:pt x="23073" y="11653"/>
                </a:cubicBezTo>
                <a:cubicBezTo>
                  <a:pt x="23067" y="11610"/>
                  <a:pt x="23028" y="11561"/>
                  <a:pt x="23044" y="11515"/>
                </a:cubicBezTo>
                <a:cubicBezTo>
                  <a:pt x="23004" y="11542"/>
                  <a:pt x="23010" y="11509"/>
                  <a:pt x="22975" y="11405"/>
                </a:cubicBezTo>
                <a:cubicBezTo>
                  <a:pt x="22985" y="11567"/>
                  <a:pt x="22951" y="11637"/>
                  <a:pt x="22989" y="11762"/>
                </a:cubicBezTo>
                <a:cubicBezTo>
                  <a:pt x="22955" y="11832"/>
                  <a:pt x="22971" y="11710"/>
                  <a:pt x="22937" y="11780"/>
                </a:cubicBezTo>
                <a:cubicBezTo>
                  <a:pt x="22970" y="11863"/>
                  <a:pt x="22982" y="11872"/>
                  <a:pt x="23001" y="11848"/>
                </a:cubicBezTo>
                <a:cubicBezTo>
                  <a:pt x="23006" y="11891"/>
                  <a:pt x="23003" y="11946"/>
                  <a:pt x="23020" y="11998"/>
                </a:cubicBezTo>
                <a:cubicBezTo>
                  <a:pt x="22978" y="12004"/>
                  <a:pt x="22995" y="12132"/>
                  <a:pt x="23003" y="12197"/>
                </a:cubicBezTo>
                <a:cubicBezTo>
                  <a:pt x="22978" y="12255"/>
                  <a:pt x="22980" y="12102"/>
                  <a:pt x="22946" y="12095"/>
                </a:cubicBezTo>
                <a:cubicBezTo>
                  <a:pt x="22945" y="12172"/>
                  <a:pt x="22957" y="12181"/>
                  <a:pt x="22972" y="12212"/>
                </a:cubicBezTo>
                <a:cubicBezTo>
                  <a:pt x="22975" y="12233"/>
                  <a:pt x="22966" y="12245"/>
                  <a:pt x="22959" y="12279"/>
                </a:cubicBezTo>
                <a:cubicBezTo>
                  <a:pt x="22944" y="12325"/>
                  <a:pt x="22937" y="12358"/>
                  <a:pt x="22934" y="12413"/>
                </a:cubicBezTo>
                <a:cubicBezTo>
                  <a:pt x="22946" y="12422"/>
                  <a:pt x="22966" y="12496"/>
                  <a:pt x="22975" y="12560"/>
                </a:cubicBezTo>
                <a:cubicBezTo>
                  <a:pt x="22944" y="12575"/>
                  <a:pt x="22929" y="12545"/>
                  <a:pt x="22907" y="12624"/>
                </a:cubicBezTo>
                <a:cubicBezTo>
                  <a:pt x="22925" y="12676"/>
                  <a:pt x="22900" y="12734"/>
                  <a:pt x="22896" y="12789"/>
                </a:cubicBezTo>
                <a:cubicBezTo>
                  <a:pt x="22881" y="12758"/>
                  <a:pt x="22865" y="12804"/>
                  <a:pt x="22853" y="12795"/>
                </a:cubicBezTo>
                <a:cubicBezTo>
                  <a:pt x="22846" y="12905"/>
                  <a:pt x="22839" y="13015"/>
                  <a:pt x="22831" y="13125"/>
                </a:cubicBezTo>
                <a:cubicBezTo>
                  <a:pt x="22812" y="13225"/>
                  <a:pt x="22795" y="13347"/>
                  <a:pt x="22776" y="13448"/>
                </a:cubicBezTo>
                <a:cubicBezTo>
                  <a:pt x="22793" y="13577"/>
                  <a:pt x="22722" y="13695"/>
                  <a:pt x="22739" y="13824"/>
                </a:cubicBezTo>
                <a:cubicBezTo>
                  <a:pt x="22686" y="13918"/>
                  <a:pt x="22669" y="14040"/>
                  <a:pt x="22643" y="14175"/>
                </a:cubicBezTo>
                <a:cubicBezTo>
                  <a:pt x="22640" y="14230"/>
                  <a:pt x="22636" y="14285"/>
                  <a:pt x="22623" y="14352"/>
                </a:cubicBezTo>
                <a:cubicBezTo>
                  <a:pt x="22607" y="14398"/>
                  <a:pt x="22592" y="14443"/>
                  <a:pt x="22552" y="14470"/>
                </a:cubicBezTo>
                <a:cubicBezTo>
                  <a:pt x="22569" y="14523"/>
                  <a:pt x="22551" y="14547"/>
                  <a:pt x="22556" y="14590"/>
                </a:cubicBezTo>
                <a:cubicBezTo>
                  <a:pt x="22519" y="14638"/>
                  <a:pt x="22504" y="14684"/>
                  <a:pt x="22478" y="14742"/>
                </a:cubicBezTo>
                <a:cubicBezTo>
                  <a:pt x="22489" y="14653"/>
                  <a:pt x="22526" y="14605"/>
                  <a:pt x="22496" y="14543"/>
                </a:cubicBezTo>
                <a:cubicBezTo>
                  <a:pt x="22514" y="14596"/>
                  <a:pt x="22524" y="14507"/>
                  <a:pt x="22537" y="14440"/>
                </a:cubicBezTo>
                <a:cubicBezTo>
                  <a:pt x="22528" y="14376"/>
                  <a:pt x="22518" y="14464"/>
                  <a:pt x="22502" y="14510"/>
                </a:cubicBezTo>
                <a:cubicBezTo>
                  <a:pt x="22506" y="14455"/>
                  <a:pt x="22500" y="14412"/>
                  <a:pt x="22516" y="14366"/>
                </a:cubicBezTo>
                <a:cubicBezTo>
                  <a:pt x="22532" y="14321"/>
                  <a:pt x="22547" y="14275"/>
                  <a:pt x="22551" y="14220"/>
                </a:cubicBezTo>
                <a:cubicBezTo>
                  <a:pt x="22570" y="14196"/>
                  <a:pt x="22553" y="14318"/>
                  <a:pt x="22547" y="14351"/>
                </a:cubicBezTo>
                <a:cubicBezTo>
                  <a:pt x="22577" y="14336"/>
                  <a:pt x="22592" y="14116"/>
                  <a:pt x="22611" y="14015"/>
                </a:cubicBezTo>
                <a:cubicBezTo>
                  <a:pt x="22583" y="14052"/>
                  <a:pt x="22601" y="14104"/>
                  <a:pt x="22564" y="14153"/>
                </a:cubicBezTo>
                <a:cubicBezTo>
                  <a:pt x="22596" y="14061"/>
                  <a:pt x="22596" y="13985"/>
                  <a:pt x="22600" y="13930"/>
                </a:cubicBezTo>
                <a:cubicBezTo>
                  <a:pt x="22606" y="13896"/>
                  <a:pt x="22604" y="13875"/>
                  <a:pt x="22598" y="13832"/>
                </a:cubicBezTo>
                <a:cubicBezTo>
                  <a:pt x="22604" y="13798"/>
                  <a:pt x="22611" y="13765"/>
                  <a:pt x="22614" y="13710"/>
                </a:cubicBezTo>
                <a:cubicBezTo>
                  <a:pt x="22630" y="13664"/>
                  <a:pt x="22622" y="13850"/>
                  <a:pt x="22654" y="13759"/>
                </a:cubicBezTo>
                <a:cubicBezTo>
                  <a:pt x="22648" y="13716"/>
                  <a:pt x="22645" y="13695"/>
                  <a:pt x="22642" y="13673"/>
                </a:cubicBezTo>
                <a:cubicBezTo>
                  <a:pt x="22674" y="13582"/>
                  <a:pt x="22672" y="13484"/>
                  <a:pt x="22682" y="13395"/>
                </a:cubicBezTo>
                <a:cubicBezTo>
                  <a:pt x="22688" y="13362"/>
                  <a:pt x="22698" y="13350"/>
                  <a:pt x="22695" y="13328"/>
                </a:cubicBezTo>
                <a:cubicBezTo>
                  <a:pt x="22692" y="13307"/>
                  <a:pt x="22689" y="13285"/>
                  <a:pt x="22686" y="13264"/>
                </a:cubicBezTo>
                <a:cubicBezTo>
                  <a:pt x="22693" y="13230"/>
                  <a:pt x="22687" y="13188"/>
                  <a:pt x="22694" y="13154"/>
                </a:cubicBezTo>
                <a:cubicBezTo>
                  <a:pt x="22711" y="13283"/>
                  <a:pt x="22728" y="13084"/>
                  <a:pt x="22735" y="12974"/>
                </a:cubicBezTo>
                <a:cubicBezTo>
                  <a:pt x="22723" y="12965"/>
                  <a:pt x="22705" y="12913"/>
                  <a:pt x="22704" y="12989"/>
                </a:cubicBezTo>
                <a:cubicBezTo>
                  <a:pt x="22663" y="12842"/>
                  <a:pt x="22749" y="12830"/>
                  <a:pt x="22711" y="12705"/>
                </a:cubicBezTo>
                <a:cubicBezTo>
                  <a:pt x="22736" y="12647"/>
                  <a:pt x="22751" y="12678"/>
                  <a:pt x="22775" y="12696"/>
                </a:cubicBezTo>
                <a:cubicBezTo>
                  <a:pt x="22778" y="12641"/>
                  <a:pt x="22755" y="12546"/>
                  <a:pt x="22734" y="12549"/>
                </a:cubicBezTo>
                <a:cubicBezTo>
                  <a:pt x="22722" y="12463"/>
                  <a:pt x="22788" y="12302"/>
                  <a:pt x="22742" y="12286"/>
                </a:cubicBezTo>
                <a:cubicBezTo>
                  <a:pt x="22737" y="12243"/>
                  <a:pt x="22763" y="12109"/>
                  <a:pt x="22778" y="12140"/>
                </a:cubicBezTo>
                <a:cubicBezTo>
                  <a:pt x="22763" y="12109"/>
                  <a:pt x="22751" y="12023"/>
                  <a:pt x="22740" y="11938"/>
                </a:cubicBezTo>
                <a:cubicBezTo>
                  <a:pt x="22734" y="11895"/>
                  <a:pt x="22750" y="11849"/>
                  <a:pt x="22754" y="11794"/>
                </a:cubicBezTo>
                <a:cubicBezTo>
                  <a:pt x="22748" y="11751"/>
                  <a:pt x="22752" y="11696"/>
                  <a:pt x="22746" y="11653"/>
                </a:cubicBezTo>
                <a:cubicBezTo>
                  <a:pt x="22772" y="11770"/>
                  <a:pt x="22769" y="11748"/>
                  <a:pt x="22805" y="11853"/>
                </a:cubicBezTo>
                <a:cubicBezTo>
                  <a:pt x="22827" y="11773"/>
                  <a:pt x="22819" y="11709"/>
                  <a:pt x="22832" y="11642"/>
                </a:cubicBezTo>
                <a:cubicBezTo>
                  <a:pt x="22823" y="11578"/>
                  <a:pt x="22785" y="11703"/>
                  <a:pt x="22807" y="11623"/>
                </a:cubicBezTo>
                <a:cubicBezTo>
                  <a:pt x="22768" y="11574"/>
                  <a:pt x="22809" y="11721"/>
                  <a:pt x="22812" y="11743"/>
                </a:cubicBezTo>
                <a:cubicBezTo>
                  <a:pt x="22769" y="11748"/>
                  <a:pt x="22738" y="11513"/>
                  <a:pt x="22770" y="11421"/>
                </a:cubicBezTo>
                <a:cubicBezTo>
                  <a:pt x="22764" y="11378"/>
                  <a:pt x="22758" y="11336"/>
                  <a:pt x="22756" y="11314"/>
                </a:cubicBezTo>
                <a:cubicBezTo>
                  <a:pt x="22750" y="11271"/>
                  <a:pt x="22735" y="11241"/>
                  <a:pt x="22720" y="11210"/>
                </a:cubicBezTo>
                <a:cubicBezTo>
                  <a:pt x="22699" y="11136"/>
                  <a:pt x="22691" y="11072"/>
                  <a:pt x="22704" y="11005"/>
                </a:cubicBezTo>
                <a:cubicBezTo>
                  <a:pt x="22689" y="10974"/>
                  <a:pt x="22674" y="10944"/>
                  <a:pt x="22671" y="10922"/>
                </a:cubicBezTo>
                <a:cubicBezTo>
                  <a:pt x="22672" y="10846"/>
                  <a:pt x="22693" y="10919"/>
                  <a:pt x="22705" y="10929"/>
                </a:cubicBezTo>
                <a:cubicBezTo>
                  <a:pt x="22699" y="10886"/>
                  <a:pt x="22693" y="10843"/>
                  <a:pt x="22688" y="10800"/>
                </a:cubicBezTo>
                <a:cubicBezTo>
                  <a:pt x="22676" y="10791"/>
                  <a:pt x="22661" y="10760"/>
                  <a:pt x="22658" y="10739"/>
                </a:cubicBezTo>
                <a:cubicBezTo>
                  <a:pt x="22655" y="10717"/>
                  <a:pt x="22664" y="10705"/>
                  <a:pt x="22661" y="10684"/>
                </a:cubicBezTo>
                <a:cubicBezTo>
                  <a:pt x="22677" y="10638"/>
                  <a:pt x="22694" y="10767"/>
                  <a:pt x="22706" y="10776"/>
                </a:cubicBezTo>
                <a:cubicBezTo>
                  <a:pt x="22701" y="10733"/>
                  <a:pt x="22692" y="10669"/>
                  <a:pt x="22674" y="10617"/>
                </a:cubicBezTo>
                <a:cubicBezTo>
                  <a:pt x="22656" y="10564"/>
                  <a:pt x="22660" y="10509"/>
                  <a:pt x="22642" y="10457"/>
                </a:cubicBezTo>
                <a:cubicBezTo>
                  <a:pt x="22619" y="10362"/>
                  <a:pt x="22617" y="10265"/>
                  <a:pt x="22630" y="10197"/>
                </a:cubicBezTo>
                <a:cubicBezTo>
                  <a:pt x="22621" y="10133"/>
                  <a:pt x="22601" y="10060"/>
                  <a:pt x="22571" y="9998"/>
                </a:cubicBezTo>
                <a:cubicBezTo>
                  <a:pt x="22567" y="10053"/>
                  <a:pt x="22558" y="10065"/>
                  <a:pt x="22540" y="10013"/>
                </a:cubicBezTo>
                <a:cubicBezTo>
                  <a:pt x="22547" y="9980"/>
                  <a:pt x="22526" y="9906"/>
                  <a:pt x="22515" y="9820"/>
                </a:cubicBezTo>
                <a:cubicBezTo>
                  <a:pt x="22509" y="9778"/>
                  <a:pt x="22503" y="9735"/>
                  <a:pt x="22488" y="9704"/>
                </a:cubicBezTo>
                <a:cubicBezTo>
                  <a:pt x="22470" y="9652"/>
                  <a:pt x="22477" y="9618"/>
                  <a:pt x="22471" y="9576"/>
                </a:cubicBezTo>
                <a:cubicBezTo>
                  <a:pt x="22498" y="9615"/>
                  <a:pt x="22538" y="9665"/>
                  <a:pt x="22522" y="9710"/>
                </a:cubicBezTo>
                <a:cubicBezTo>
                  <a:pt x="22538" y="9665"/>
                  <a:pt x="22479" y="9466"/>
                  <a:pt x="22464" y="9358"/>
                </a:cubicBezTo>
                <a:cubicBezTo>
                  <a:pt x="22407" y="9257"/>
                  <a:pt x="22473" y="9423"/>
                  <a:pt x="22454" y="9447"/>
                </a:cubicBezTo>
                <a:cubicBezTo>
                  <a:pt x="22415" y="9398"/>
                  <a:pt x="22416" y="9321"/>
                  <a:pt x="22386" y="9260"/>
                </a:cubicBezTo>
                <a:cubicBezTo>
                  <a:pt x="22377" y="9272"/>
                  <a:pt x="22367" y="9284"/>
                  <a:pt x="22340" y="9244"/>
                </a:cubicBezTo>
                <a:cubicBezTo>
                  <a:pt x="22337" y="9299"/>
                  <a:pt x="22361" y="9318"/>
                  <a:pt x="22340" y="9321"/>
                </a:cubicBezTo>
                <a:cubicBezTo>
                  <a:pt x="22337" y="9299"/>
                  <a:pt x="22322" y="9269"/>
                  <a:pt x="22298" y="9250"/>
                </a:cubicBezTo>
                <a:cubicBezTo>
                  <a:pt x="22326" y="9137"/>
                  <a:pt x="22302" y="9119"/>
                  <a:pt x="22285" y="8990"/>
                </a:cubicBezTo>
                <a:cubicBezTo>
                  <a:pt x="22336" y="9049"/>
                  <a:pt x="22314" y="9128"/>
                  <a:pt x="22365" y="9186"/>
                </a:cubicBezTo>
                <a:cubicBezTo>
                  <a:pt x="22369" y="9131"/>
                  <a:pt x="22342" y="9091"/>
                  <a:pt x="22346" y="9036"/>
                </a:cubicBezTo>
                <a:cubicBezTo>
                  <a:pt x="22342" y="9091"/>
                  <a:pt x="22264" y="8917"/>
                  <a:pt x="22244" y="8843"/>
                </a:cubicBezTo>
                <a:cubicBezTo>
                  <a:pt x="22250" y="8809"/>
                  <a:pt x="22256" y="8852"/>
                  <a:pt x="22280" y="8871"/>
                </a:cubicBezTo>
                <a:cubicBezTo>
                  <a:pt x="22293" y="8804"/>
                  <a:pt x="22245" y="8767"/>
                  <a:pt x="22257" y="8699"/>
                </a:cubicBezTo>
                <a:cubicBezTo>
                  <a:pt x="22233" y="8681"/>
                  <a:pt x="22245" y="8767"/>
                  <a:pt x="22232" y="8757"/>
                </a:cubicBezTo>
                <a:cubicBezTo>
                  <a:pt x="22202" y="8696"/>
                  <a:pt x="22182" y="8622"/>
                  <a:pt x="22161" y="8549"/>
                </a:cubicBezTo>
                <a:cubicBezTo>
                  <a:pt x="22131" y="8488"/>
                  <a:pt x="22111" y="8414"/>
                  <a:pt x="22081" y="8353"/>
                </a:cubicBezTo>
                <a:cubicBezTo>
                  <a:pt x="22059" y="8355"/>
                  <a:pt x="22126" y="8445"/>
                  <a:pt x="22122" y="8500"/>
                </a:cubicBezTo>
                <a:cubicBezTo>
                  <a:pt x="22125" y="8521"/>
                  <a:pt x="22113" y="8512"/>
                  <a:pt x="22116" y="8533"/>
                </a:cubicBezTo>
                <a:cubicBezTo>
                  <a:pt x="22101" y="8426"/>
                  <a:pt x="22056" y="8410"/>
                  <a:pt x="22008" y="8297"/>
                </a:cubicBezTo>
                <a:cubicBezTo>
                  <a:pt x="21977" y="8312"/>
                  <a:pt x="22022" y="8404"/>
                  <a:pt x="22059" y="8432"/>
                </a:cubicBezTo>
                <a:cubicBezTo>
                  <a:pt x="22082" y="8527"/>
                  <a:pt x="21995" y="8364"/>
                  <a:pt x="22043" y="8478"/>
                </a:cubicBezTo>
                <a:cubicBezTo>
                  <a:pt x="22004" y="8428"/>
                  <a:pt x="21944" y="8306"/>
                  <a:pt x="21946" y="8403"/>
                </a:cubicBezTo>
              </a:path>
            </a:pathLst>
          </a:custGeom>
          <a:pattFill prst="pct5">
            <a:fgClr>
              <a:schemeClr val="bg1"/>
            </a:fgClr>
            <a:bgClr>
              <a:schemeClr val="tx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3" name="矩形 32">
            <a:extLst>
              <a:ext uri="{FF2B5EF4-FFF2-40B4-BE49-F238E27FC236}">
                <a16:creationId xmlns:a16="http://schemas.microsoft.com/office/drawing/2014/main" id="{102313B1-CEA1-4747-B6E6-2B444EC372B9}"/>
              </a:ext>
            </a:extLst>
          </p:cNvPr>
          <p:cNvSpPr/>
          <p:nvPr/>
        </p:nvSpPr>
        <p:spPr>
          <a:xfrm>
            <a:off x="2295557" y="2574234"/>
            <a:ext cx="1699973" cy="1862048"/>
          </a:xfrm>
          <a:prstGeom prst="rect">
            <a:avLst/>
          </a:prstGeom>
          <a:noFill/>
        </p:spPr>
        <p:txBody>
          <a:bodyPr wrap="square" lIns="91440" tIns="45720" rIns="91440" bIns="45720">
            <a:spAutoFit/>
          </a:bodyPr>
          <a:lstStyle/>
          <a:p>
            <a:pPr algn="ctr"/>
            <a:r>
              <a:rPr lang="en-US" altLang="zh-CN" sz="11500" dirty="0">
                <a:ln w="0"/>
                <a:solidFill>
                  <a:schemeClr val="tx2">
                    <a:lumMod val="90000"/>
                    <a:lumOff val="10000"/>
                  </a:schemeClr>
                </a:solidFill>
                <a:effectLst>
                  <a:outerShdw blurRad="38100" dist="19050" dir="2700000" algn="tl" rotWithShape="0">
                    <a:schemeClr val="dk1">
                      <a:alpha val="40000"/>
                    </a:schemeClr>
                  </a:outerShdw>
                </a:effectLst>
                <a:latin typeface="+mj-lt"/>
              </a:rPr>
              <a:t>3</a:t>
            </a:r>
            <a:endParaRPr lang="zh-CN" altLang="en-US"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endParaRPr>
          </a:p>
        </p:txBody>
      </p:sp>
      <p:sp>
        <p:nvSpPr>
          <p:cNvPr id="34" name="矩形 33">
            <a:extLst>
              <a:ext uri="{FF2B5EF4-FFF2-40B4-BE49-F238E27FC236}">
                <a16:creationId xmlns:a16="http://schemas.microsoft.com/office/drawing/2014/main" id="{2117D10D-8D03-4E4D-BF21-09890AEAEAC5}"/>
              </a:ext>
            </a:extLst>
          </p:cNvPr>
          <p:cNvSpPr/>
          <p:nvPr/>
        </p:nvSpPr>
        <p:spPr>
          <a:xfrm>
            <a:off x="6555410" y="2705725"/>
            <a:ext cx="4277133" cy="1446550"/>
          </a:xfrm>
          <a:prstGeom prst="rect">
            <a:avLst/>
          </a:prstGeom>
        </p:spPr>
        <p:txBody>
          <a:bodyPr wrap="none">
            <a:spAutoFit/>
          </a:bodyPr>
          <a:lstStyle/>
          <a:p>
            <a:pPr algn="ctr"/>
            <a:r>
              <a:rPr lang="en-US" sz="4400" dirty="0"/>
              <a:t>Application 2</a:t>
            </a:r>
          </a:p>
          <a:p>
            <a:pPr algn="ctr"/>
            <a:r>
              <a:rPr lang="en-US" altLang="zh-CN" sz="4400" dirty="0"/>
              <a:t>Market Making</a:t>
            </a:r>
            <a:endParaRPr lang="en-US" sz="4400" dirty="0"/>
          </a:p>
        </p:txBody>
      </p:sp>
    </p:spTree>
    <p:custDataLst>
      <p:tags r:id="rId1"/>
    </p:custDataLst>
    <p:extLst>
      <p:ext uri="{BB962C8B-B14F-4D97-AF65-F5344CB8AC3E}">
        <p14:creationId xmlns:p14="http://schemas.microsoft.com/office/powerpoint/2010/main" val="391301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A3D387-C2D8-4802-A575-AE43DC465FFF}"/>
              </a:ext>
            </a:extLst>
          </p:cNvPr>
          <p:cNvSpPr>
            <a:spLocks noGrp="1"/>
          </p:cNvSpPr>
          <p:nvPr>
            <p:ph type="title"/>
          </p:nvPr>
        </p:nvSpPr>
        <p:spPr/>
        <p:txBody>
          <a:bodyPr/>
          <a:lstStyle/>
          <a:p>
            <a:r>
              <a:rPr lang="en-US" dirty="0"/>
              <a:t>General setting</a:t>
            </a:r>
          </a:p>
        </p:txBody>
      </p:sp>
      <p:sp>
        <p:nvSpPr>
          <p:cNvPr id="6" name="内容占位符 5">
            <a:extLst>
              <a:ext uri="{FF2B5EF4-FFF2-40B4-BE49-F238E27FC236}">
                <a16:creationId xmlns:a16="http://schemas.microsoft.com/office/drawing/2014/main" id="{9411A517-7484-496F-B70B-6DD02C45ECC8}"/>
              </a:ext>
            </a:extLst>
          </p:cNvPr>
          <p:cNvSpPr>
            <a:spLocks noGrp="1"/>
          </p:cNvSpPr>
          <p:nvPr>
            <p:ph idx="1"/>
          </p:nvPr>
        </p:nvSpPr>
        <p:spPr>
          <a:xfrm>
            <a:off x="838200" y="1828799"/>
            <a:ext cx="10515600" cy="4562061"/>
          </a:xfrm>
        </p:spPr>
        <p:txBody>
          <a:bodyPr>
            <a:normAutofit lnSpcReduction="10000"/>
          </a:bodyPr>
          <a:lstStyle/>
          <a:p>
            <a:r>
              <a:rPr lang="en-US" dirty="0">
                <a:latin typeface="Calibri" panose="020F0502020204030204" pitchFamily="34" charset="0"/>
                <a:cs typeface="Calibri" panose="020F0502020204030204" pitchFamily="34" charset="0"/>
              </a:rPr>
              <a:t>factor coefficients</a:t>
            </a:r>
          </a:p>
          <a:p>
            <a:pPr lvl="1"/>
            <a:r>
              <a:rPr lang="en-US" dirty="0" err="1">
                <a:latin typeface="Calibri" panose="020F0502020204030204" pitchFamily="34" charset="0"/>
                <a:cs typeface="Calibri" panose="020F0502020204030204" pitchFamily="34" charset="0"/>
              </a:rPr>
              <a:t>tick_coef</a:t>
            </a:r>
            <a:r>
              <a:rPr lang="en-US" dirty="0">
                <a:latin typeface="Calibri" panose="020F0502020204030204" pitchFamily="34" charset="0"/>
                <a:cs typeface="Calibri" panose="020F0502020204030204" pitchFamily="34" charset="0"/>
              </a:rPr>
              <a:t>: 0.2, 0,5, 1.0, 2.0</a:t>
            </a:r>
          </a:p>
          <a:p>
            <a:pPr lvl="1"/>
            <a:r>
              <a:rPr lang="en-US" dirty="0" err="1">
                <a:latin typeface="Calibri" panose="020F0502020204030204" pitchFamily="34" charset="0"/>
                <a:cs typeface="Calibri" panose="020F0502020204030204" pitchFamily="34" charset="0"/>
              </a:rPr>
              <a:t>risk_coef</a:t>
            </a:r>
            <a:r>
              <a:rPr lang="en-US" dirty="0">
                <a:latin typeface="Calibri" panose="020F0502020204030204" pitchFamily="34" charset="0"/>
                <a:cs typeface="Calibri" panose="020F0502020204030204" pitchFamily="34" charset="0"/>
              </a:rPr>
              <a:t>=1.0</a:t>
            </a:r>
          </a:p>
          <a:p>
            <a:pPr lvl="1"/>
            <a:r>
              <a:rPr lang="en-US" dirty="0" err="1">
                <a:latin typeface="Calibri" panose="020F0502020204030204" pitchFamily="34" charset="0"/>
                <a:cs typeface="Calibri" panose="020F0502020204030204" pitchFamily="34" charset="0"/>
              </a:rPr>
              <a:t>model_coef</a:t>
            </a:r>
            <a:r>
              <a:rPr lang="en-US" dirty="0">
                <a:latin typeface="Calibri" panose="020F0502020204030204" pitchFamily="34" charset="0"/>
                <a:cs typeface="Calibri" panose="020F0502020204030204" pitchFamily="34" charset="0"/>
              </a:rPr>
              <a:t> : 0.2, 0,5, 1.0, 2.0</a:t>
            </a:r>
          </a:p>
          <a:p>
            <a:pPr marL="457200" lvl="1"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Dollar amount for maximum position: 5000000</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Performance evaluation</a:t>
            </a:r>
          </a:p>
          <a:p>
            <a:pPr lvl="1"/>
            <a:r>
              <a:rPr lang="en-US" dirty="0">
                <a:latin typeface="Calibri" panose="020F0502020204030204" pitchFamily="34" charset="0"/>
                <a:cs typeface="Calibri" panose="020F0502020204030204" pitchFamily="34" charset="0"/>
              </a:rPr>
              <a:t>P</a:t>
            </a:r>
            <a:r>
              <a:rPr lang="en-US" altLang="zh-CN" dirty="0">
                <a:latin typeface="Calibri" panose="020F0502020204030204" pitchFamily="34" charset="0"/>
                <a:cs typeface="Calibri" panose="020F0502020204030204" pitchFamily="34" charset="0"/>
              </a:rPr>
              <a:t>&amp;L</a:t>
            </a:r>
          </a:p>
          <a:p>
            <a:pPr lvl="1"/>
            <a:r>
              <a:rPr lang="en-US" altLang="zh-CN" dirty="0">
                <a:latin typeface="Calibri" panose="020F0502020204030204" pitchFamily="34" charset="0"/>
                <a:cs typeface="Calibri" panose="020F0502020204030204" pitchFamily="34" charset="0"/>
              </a:rPr>
              <a:t>Last order size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9244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1  (P&amp;L)</a:t>
            </a:r>
            <a:br>
              <a:rPr lang="en-US" dirty="0"/>
            </a:br>
            <a:r>
              <a:rPr lang="en-US" dirty="0" err="1"/>
              <a:t>model_coef</a:t>
            </a:r>
            <a:r>
              <a:rPr lang="en-US" dirty="0"/>
              <a:t> = 0.2</a:t>
            </a:r>
            <a:br>
              <a:rPr lang="en-US" dirty="0"/>
            </a:br>
            <a:endParaRPr lang="en-US" dirty="0"/>
          </a:p>
        </p:txBody>
      </p:sp>
      <p:pic>
        <p:nvPicPr>
          <p:cNvPr id="3" name="图片 2">
            <a:extLst>
              <a:ext uri="{FF2B5EF4-FFF2-40B4-BE49-F238E27FC236}">
                <a16:creationId xmlns:a16="http://schemas.microsoft.com/office/drawing/2014/main" id="{5C186866-1368-4A0E-BC49-259E88F7D6A3}"/>
              </a:ext>
            </a:extLst>
          </p:cNvPr>
          <p:cNvPicPr>
            <a:picLocks noChangeAspect="1"/>
          </p:cNvPicPr>
          <p:nvPr/>
        </p:nvPicPr>
        <p:blipFill>
          <a:blip r:embed="rId2"/>
          <a:stretch>
            <a:fillRect/>
          </a:stretch>
        </p:blipFill>
        <p:spPr>
          <a:xfrm>
            <a:off x="352425" y="1784285"/>
            <a:ext cx="11487150" cy="4581525"/>
          </a:xfrm>
          <a:prstGeom prst="rect">
            <a:avLst/>
          </a:prstGeom>
        </p:spPr>
      </p:pic>
    </p:spTree>
    <p:extLst>
      <p:ext uri="{BB962C8B-B14F-4D97-AF65-F5344CB8AC3E}">
        <p14:creationId xmlns:p14="http://schemas.microsoft.com/office/powerpoint/2010/main" val="3993641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1  (last order)</a:t>
            </a:r>
            <a:br>
              <a:rPr lang="en-US" dirty="0"/>
            </a:br>
            <a:r>
              <a:rPr lang="en-US" dirty="0" err="1"/>
              <a:t>model_coef</a:t>
            </a:r>
            <a:r>
              <a:rPr lang="en-US" dirty="0"/>
              <a:t> = 0.2</a:t>
            </a:r>
            <a:br>
              <a:rPr lang="en-US" dirty="0"/>
            </a:br>
            <a:endParaRPr lang="en-US" dirty="0"/>
          </a:p>
        </p:txBody>
      </p:sp>
      <p:pic>
        <p:nvPicPr>
          <p:cNvPr id="4" name="图片 3">
            <a:extLst>
              <a:ext uri="{FF2B5EF4-FFF2-40B4-BE49-F238E27FC236}">
                <a16:creationId xmlns:a16="http://schemas.microsoft.com/office/drawing/2014/main" id="{00268DD2-BB21-4D98-B13C-DEDE415D086C}"/>
              </a:ext>
            </a:extLst>
          </p:cNvPr>
          <p:cNvPicPr>
            <a:picLocks noChangeAspect="1"/>
          </p:cNvPicPr>
          <p:nvPr/>
        </p:nvPicPr>
        <p:blipFill>
          <a:blip r:embed="rId2"/>
          <a:stretch>
            <a:fillRect/>
          </a:stretch>
        </p:blipFill>
        <p:spPr>
          <a:xfrm>
            <a:off x="547273" y="1939166"/>
            <a:ext cx="11077575" cy="4391025"/>
          </a:xfrm>
          <a:prstGeom prst="rect">
            <a:avLst/>
          </a:prstGeom>
        </p:spPr>
      </p:pic>
    </p:spTree>
    <p:extLst>
      <p:ext uri="{BB962C8B-B14F-4D97-AF65-F5344CB8AC3E}">
        <p14:creationId xmlns:p14="http://schemas.microsoft.com/office/powerpoint/2010/main" val="56056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2  (P&amp;L)</a:t>
            </a:r>
            <a:br>
              <a:rPr lang="en-US" dirty="0"/>
            </a:br>
            <a:r>
              <a:rPr lang="en-US" dirty="0" err="1"/>
              <a:t>model_coef</a:t>
            </a:r>
            <a:r>
              <a:rPr lang="en-US" dirty="0"/>
              <a:t> = 0.5</a:t>
            </a:r>
            <a:br>
              <a:rPr lang="en-US" dirty="0"/>
            </a:br>
            <a:endParaRPr lang="en-US" dirty="0"/>
          </a:p>
        </p:txBody>
      </p:sp>
      <p:pic>
        <p:nvPicPr>
          <p:cNvPr id="4" name="图片 3">
            <a:extLst>
              <a:ext uri="{FF2B5EF4-FFF2-40B4-BE49-F238E27FC236}">
                <a16:creationId xmlns:a16="http://schemas.microsoft.com/office/drawing/2014/main" id="{22C84D8A-E45C-4BA4-B727-55AEDA6054C6}"/>
              </a:ext>
            </a:extLst>
          </p:cNvPr>
          <p:cNvPicPr>
            <a:picLocks noChangeAspect="1"/>
          </p:cNvPicPr>
          <p:nvPr/>
        </p:nvPicPr>
        <p:blipFill>
          <a:blip r:embed="rId2"/>
          <a:stretch>
            <a:fillRect/>
          </a:stretch>
        </p:blipFill>
        <p:spPr>
          <a:xfrm>
            <a:off x="823912" y="1949315"/>
            <a:ext cx="10544175" cy="4171950"/>
          </a:xfrm>
          <a:prstGeom prst="rect">
            <a:avLst/>
          </a:prstGeom>
        </p:spPr>
      </p:pic>
    </p:spTree>
    <p:extLst>
      <p:ext uri="{BB962C8B-B14F-4D97-AF65-F5344CB8AC3E}">
        <p14:creationId xmlns:p14="http://schemas.microsoft.com/office/powerpoint/2010/main" val="139160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9E6F7-1BE2-40B5-8AC2-5E76BCF5877D}"/>
              </a:ext>
            </a:extLst>
          </p:cNvPr>
          <p:cNvSpPr>
            <a:spLocks noGrp="1"/>
          </p:cNvSpPr>
          <p:nvPr>
            <p:ph type="title"/>
          </p:nvPr>
        </p:nvSpPr>
        <p:spPr/>
        <p:txBody>
          <a:bodyPr/>
          <a:lstStyle/>
          <a:p>
            <a:r>
              <a:rPr lang="en-US" dirty="0"/>
              <a:t>Pipeline</a:t>
            </a:r>
          </a:p>
        </p:txBody>
      </p:sp>
      <p:sp>
        <p:nvSpPr>
          <p:cNvPr id="3" name="内容占位符 2">
            <a:extLst>
              <a:ext uri="{FF2B5EF4-FFF2-40B4-BE49-F238E27FC236}">
                <a16:creationId xmlns:a16="http://schemas.microsoft.com/office/drawing/2014/main" id="{FC5BE008-DEC2-4C73-9551-B6F751374FE8}"/>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Fetch Trade &amp; Quote data</a:t>
            </a:r>
          </a:p>
          <a:p>
            <a:r>
              <a:rPr lang="en-US" dirty="0">
                <a:latin typeface="Calibri" panose="020F0502020204030204" pitchFamily="34" charset="0"/>
                <a:cs typeface="Calibri" panose="020F0502020204030204" pitchFamily="34" charset="0"/>
              </a:rPr>
              <a:t>Generate features and labels</a:t>
            </a:r>
          </a:p>
          <a:p>
            <a:r>
              <a:rPr lang="en-US" dirty="0">
                <a:latin typeface="Calibri" panose="020F0502020204030204" pitchFamily="34" charset="0"/>
                <a:cs typeface="Calibri" panose="020F0502020204030204" pitchFamily="34" charset="0"/>
              </a:rPr>
              <a:t>Predict next up and down</a:t>
            </a:r>
          </a:p>
          <a:p>
            <a:r>
              <a:rPr lang="en-US" dirty="0">
                <a:latin typeface="Calibri" panose="020F0502020204030204" pitchFamily="34" charset="0"/>
                <a:cs typeface="Calibri" panose="020F0502020204030204" pitchFamily="34" charset="0"/>
              </a:rPr>
              <a:t>Application</a:t>
            </a:r>
          </a:p>
          <a:p>
            <a:pPr lvl="1"/>
            <a:r>
              <a:rPr lang="en-US">
                <a:latin typeface="Calibri" panose="020F0502020204030204" pitchFamily="34" charset="0"/>
                <a:cs typeface="Calibri" panose="020F0502020204030204" pitchFamily="34" charset="0"/>
              </a:rPr>
              <a:t>VWAP </a:t>
            </a:r>
            <a:r>
              <a:rPr lang="en-US" dirty="0">
                <a:latin typeface="Calibri" panose="020F0502020204030204" pitchFamily="34" charset="0"/>
                <a:cs typeface="Calibri" panose="020F0502020204030204" pitchFamily="34" charset="0"/>
              </a:rPr>
              <a:t>comparison of buy and sell</a:t>
            </a:r>
          </a:p>
          <a:p>
            <a:pPr lvl="1"/>
            <a:r>
              <a:rPr lang="en-US" dirty="0">
                <a:latin typeface="Calibri" panose="020F0502020204030204" pitchFamily="34" charset="0"/>
                <a:cs typeface="Calibri" panose="020F0502020204030204" pitchFamily="34" charset="0"/>
              </a:rPr>
              <a:t>Market making with model prediction</a:t>
            </a:r>
          </a:p>
        </p:txBody>
      </p:sp>
    </p:spTree>
    <p:extLst>
      <p:ext uri="{BB962C8B-B14F-4D97-AF65-F5344CB8AC3E}">
        <p14:creationId xmlns:p14="http://schemas.microsoft.com/office/powerpoint/2010/main" val="382002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2 (last order)</a:t>
            </a:r>
            <a:br>
              <a:rPr lang="en-US" dirty="0"/>
            </a:br>
            <a:r>
              <a:rPr lang="en-US" dirty="0" err="1"/>
              <a:t>model_coef</a:t>
            </a:r>
            <a:r>
              <a:rPr lang="en-US" dirty="0"/>
              <a:t> = 0.5</a:t>
            </a:r>
            <a:br>
              <a:rPr lang="en-US" dirty="0"/>
            </a:br>
            <a:endParaRPr lang="en-US" dirty="0"/>
          </a:p>
        </p:txBody>
      </p:sp>
      <p:pic>
        <p:nvPicPr>
          <p:cNvPr id="3" name="图片 2">
            <a:extLst>
              <a:ext uri="{FF2B5EF4-FFF2-40B4-BE49-F238E27FC236}">
                <a16:creationId xmlns:a16="http://schemas.microsoft.com/office/drawing/2014/main" id="{E8EA983C-9732-4856-A052-9C94107953D5}"/>
              </a:ext>
            </a:extLst>
          </p:cNvPr>
          <p:cNvPicPr>
            <a:picLocks noChangeAspect="1"/>
          </p:cNvPicPr>
          <p:nvPr/>
        </p:nvPicPr>
        <p:blipFill>
          <a:blip r:embed="rId2"/>
          <a:stretch>
            <a:fillRect/>
          </a:stretch>
        </p:blipFill>
        <p:spPr>
          <a:xfrm>
            <a:off x="785812" y="1868966"/>
            <a:ext cx="10620375" cy="4133850"/>
          </a:xfrm>
          <a:prstGeom prst="rect">
            <a:avLst/>
          </a:prstGeom>
        </p:spPr>
      </p:pic>
    </p:spTree>
    <p:extLst>
      <p:ext uri="{BB962C8B-B14F-4D97-AF65-F5344CB8AC3E}">
        <p14:creationId xmlns:p14="http://schemas.microsoft.com/office/powerpoint/2010/main" val="2409744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3  (P&amp;L)</a:t>
            </a:r>
            <a:br>
              <a:rPr lang="en-US" dirty="0"/>
            </a:br>
            <a:r>
              <a:rPr lang="en-US" dirty="0" err="1"/>
              <a:t>model_coef</a:t>
            </a:r>
            <a:r>
              <a:rPr lang="en-US" dirty="0"/>
              <a:t> = 1.0</a:t>
            </a:r>
            <a:br>
              <a:rPr lang="en-US" dirty="0"/>
            </a:br>
            <a:endParaRPr lang="en-US" dirty="0"/>
          </a:p>
        </p:txBody>
      </p:sp>
      <p:pic>
        <p:nvPicPr>
          <p:cNvPr id="5" name="Picture 4">
            <a:extLst>
              <a:ext uri="{FF2B5EF4-FFF2-40B4-BE49-F238E27FC236}">
                <a16:creationId xmlns:a16="http://schemas.microsoft.com/office/drawing/2014/main" id="{6E8FD11F-1D3B-CA40-97AB-961B41695CD7}"/>
              </a:ext>
            </a:extLst>
          </p:cNvPr>
          <p:cNvPicPr>
            <a:picLocks noChangeAspect="1"/>
          </p:cNvPicPr>
          <p:nvPr/>
        </p:nvPicPr>
        <p:blipFill>
          <a:blip r:embed="rId2"/>
          <a:stretch>
            <a:fillRect/>
          </a:stretch>
        </p:blipFill>
        <p:spPr>
          <a:xfrm>
            <a:off x="733936" y="2068957"/>
            <a:ext cx="10883153" cy="4314757"/>
          </a:xfrm>
          <a:prstGeom prst="rect">
            <a:avLst/>
          </a:prstGeom>
        </p:spPr>
      </p:pic>
    </p:spTree>
    <p:extLst>
      <p:ext uri="{BB962C8B-B14F-4D97-AF65-F5344CB8AC3E}">
        <p14:creationId xmlns:p14="http://schemas.microsoft.com/office/powerpoint/2010/main" val="564801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3  (last order)</a:t>
            </a:r>
            <a:br>
              <a:rPr lang="en-US" dirty="0"/>
            </a:br>
            <a:r>
              <a:rPr lang="en-US" dirty="0" err="1"/>
              <a:t>model_coef</a:t>
            </a:r>
            <a:r>
              <a:rPr lang="en-US" dirty="0"/>
              <a:t> = 1.0</a:t>
            </a:r>
            <a:br>
              <a:rPr lang="en-US" dirty="0"/>
            </a:br>
            <a:endParaRPr lang="en-US" dirty="0"/>
          </a:p>
        </p:txBody>
      </p:sp>
      <p:pic>
        <p:nvPicPr>
          <p:cNvPr id="4" name="Picture 3">
            <a:extLst>
              <a:ext uri="{FF2B5EF4-FFF2-40B4-BE49-F238E27FC236}">
                <a16:creationId xmlns:a16="http://schemas.microsoft.com/office/drawing/2014/main" id="{C97F9870-BBC1-7C47-80B5-2EA0A3C1F53B}"/>
              </a:ext>
            </a:extLst>
          </p:cNvPr>
          <p:cNvPicPr>
            <a:picLocks noChangeAspect="1"/>
          </p:cNvPicPr>
          <p:nvPr/>
        </p:nvPicPr>
        <p:blipFill>
          <a:blip r:embed="rId2"/>
          <a:stretch>
            <a:fillRect/>
          </a:stretch>
        </p:blipFill>
        <p:spPr>
          <a:xfrm>
            <a:off x="635570" y="1884832"/>
            <a:ext cx="10797743" cy="4263005"/>
          </a:xfrm>
          <a:prstGeom prst="rect">
            <a:avLst/>
          </a:prstGeom>
        </p:spPr>
      </p:pic>
    </p:spTree>
    <p:extLst>
      <p:ext uri="{BB962C8B-B14F-4D97-AF65-F5344CB8AC3E}">
        <p14:creationId xmlns:p14="http://schemas.microsoft.com/office/powerpoint/2010/main" val="525103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4  (P&amp;L)</a:t>
            </a:r>
            <a:br>
              <a:rPr lang="en-US" dirty="0"/>
            </a:br>
            <a:r>
              <a:rPr lang="en-US" dirty="0" err="1"/>
              <a:t>model_coef</a:t>
            </a:r>
            <a:r>
              <a:rPr lang="en-US" dirty="0"/>
              <a:t> = 2.0</a:t>
            </a:r>
            <a:br>
              <a:rPr lang="en-US" dirty="0"/>
            </a:br>
            <a:endParaRPr lang="en-US" dirty="0"/>
          </a:p>
        </p:txBody>
      </p:sp>
      <p:pic>
        <p:nvPicPr>
          <p:cNvPr id="4" name="图片 3">
            <a:extLst>
              <a:ext uri="{FF2B5EF4-FFF2-40B4-BE49-F238E27FC236}">
                <a16:creationId xmlns:a16="http://schemas.microsoft.com/office/drawing/2014/main" id="{19E36A22-25A5-4D08-A312-E6A5A9C041EB}"/>
              </a:ext>
            </a:extLst>
          </p:cNvPr>
          <p:cNvPicPr>
            <a:picLocks noChangeAspect="1"/>
          </p:cNvPicPr>
          <p:nvPr/>
        </p:nvPicPr>
        <p:blipFill>
          <a:blip r:embed="rId2"/>
          <a:stretch>
            <a:fillRect/>
          </a:stretch>
        </p:blipFill>
        <p:spPr>
          <a:xfrm>
            <a:off x="919162" y="1831285"/>
            <a:ext cx="10353675" cy="4229100"/>
          </a:xfrm>
          <a:prstGeom prst="rect">
            <a:avLst/>
          </a:prstGeom>
        </p:spPr>
      </p:pic>
    </p:spTree>
    <p:extLst>
      <p:ext uri="{BB962C8B-B14F-4D97-AF65-F5344CB8AC3E}">
        <p14:creationId xmlns:p14="http://schemas.microsoft.com/office/powerpoint/2010/main" val="10511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6008-2095-450E-95A8-3B00452B91A3}"/>
              </a:ext>
            </a:extLst>
          </p:cNvPr>
          <p:cNvSpPr>
            <a:spLocks noGrp="1"/>
          </p:cNvSpPr>
          <p:nvPr>
            <p:ph type="title"/>
          </p:nvPr>
        </p:nvSpPr>
        <p:spPr>
          <a:xfrm>
            <a:off x="917713" y="971413"/>
            <a:ext cx="10515600" cy="643868"/>
          </a:xfrm>
        </p:spPr>
        <p:txBody>
          <a:bodyPr>
            <a:normAutofit fontScale="90000"/>
          </a:bodyPr>
          <a:lstStyle/>
          <a:p>
            <a:r>
              <a:rPr lang="en-US" dirty="0"/>
              <a:t>Case 4 (last order)</a:t>
            </a:r>
            <a:br>
              <a:rPr lang="en-US" dirty="0"/>
            </a:br>
            <a:r>
              <a:rPr lang="en-US" dirty="0" err="1"/>
              <a:t>model_coef</a:t>
            </a:r>
            <a:r>
              <a:rPr lang="en-US" dirty="0"/>
              <a:t> = 2.0</a:t>
            </a:r>
            <a:br>
              <a:rPr lang="en-US" dirty="0"/>
            </a:br>
            <a:endParaRPr lang="en-US" dirty="0"/>
          </a:p>
        </p:txBody>
      </p:sp>
      <p:pic>
        <p:nvPicPr>
          <p:cNvPr id="3" name="图片 2">
            <a:extLst>
              <a:ext uri="{FF2B5EF4-FFF2-40B4-BE49-F238E27FC236}">
                <a16:creationId xmlns:a16="http://schemas.microsoft.com/office/drawing/2014/main" id="{02CFEAA8-F326-4361-ACFF-5290F46676F6}"/>
              </a:ext>
            </a:extLst>
          </p:cNvPr>
          <p:cNvPicPr>
            <a:picLocks noChangeAspect="1"/>
          </p:cNvPicPr>
          <p:nvPr/>
        </p:nvPicPr>
        <p:blipFill>
          <a:blip r:embed="rId2"/>
          <a:stretch>
            <a:fillRect/>
          </a:stretch>
        </p:blipFill>
        <p:spPr>
          <a:xfrm>
            <a:off x="819150" y="1766058"/>
            <a:ext cx="10553700" cy="4200525"/>
          </a:xfrm>
          <a:prstGeom prst="rect">
            <a:avLst/>
          </a:prstGeom>
        </p:spPr>
      </p:pic>
    </p:spTree>
    <p:extLst>
      <p:ext uri="{BB962C8B-B14F-4D97-AF65-F5344CB8AC3E}">
        <p14:creationId xmlns:p14="http://schemas.microsoft.com/office/powerpoint/2010/main" val="2193684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îṡḷiḍè">
            <a:extLst>
              <a:ext uri="{FF2B5EF4-FFF2-40B4-BE49-F238E27FC236}">
                <a16:creationId xmlns:a16="http://schemas.microsoft.com/office/drawing/2014/main" id="{E79983C1-6C92-4554-8387-177F15CB7E4B}"/>
              </a:ext>
            </a:extLst>
          </p:cNvPr>
          <p:cNvSpPr/>
          <p:nvPr/>
        </p:nvSpPr>
        <p:spPr bwMode="auto">
          <a:xfrm>
            <a:off x="672306" y="1011030"/>
            <a:ext cx="4665826" cy="4645648"/>
          </a:xfrm>
          <a:custGeom>
            <a:avLst/>
            <a:gdLst>
              <a:gd name="T0" fmla="*/ 22479 w 24254"/>
              <a:gd name="T1" fmla="*/ 11199 h 24417"/>
              <a:gd name="T2" fmla="*/ 22248 w 24254"/>
              <a:gd name="T3" fmla="*/ 13410 h 24417"/>
              <a:gd name="T4" fmla="*/ 20412 w 24254"/>
              <a:gd name="T5" fmla="*/ 17822 h 24417"/>
              <a:gd name="T6" fmla="*/ 3277 w 24254"/>
              <a:gd name="T7" fmla="*/ 16815 h 24417"/>
              <a:gd name="T8" fmla="*/ 7332 w 24254"/>
              <a:gd name="T9" fmla="*/ 20859 h 24417"/>
              <a:gd name="T10" fmla="*/ 12987 w 24254"/>
              <a:gd name="T11" fmla="*/ 22005 h 24417"/>
              <a:gd name="T12" fmla="*/ 18723 w 24254"/>
              <a:gd name="T13" fmla="*/ 19554 h 24417"/>
              <a:gd name="T14" fmla="*/ 20530 w 24254"/>
              <a:gd name="T15" fmla="*/ 17316 h 24417"/>
              <a:gd name="T16" fmla="*/ 22099 w 24254"/>
              <a:gd name="T17" fmla="*/ 12776 h 24417"/>
              <a:gd name="T18" fmla="*/ 21971 w 24254"/>
              <a:gd name="T19" fmla="*/ 12717 h 24417"/>
              <a:gd name="T20" fmla="*/ 21211 w 24254"/>
              <a:gd name="T21" fmla="*/ 15621 h 24417"/>
              <a:gd name="T22" fmla="*/ 18477 w 24254"/>
              <a:gd name="T23" fmla="*/ 19347 h 24417"/>
              <a:gd name="T24" fmla="*/ 11958 w 24254"/>
              <a:gd name="T25" fmla="*/ 21719 h 24417"/>
              <a:gd name="T26" fmla="*/ 4888 w 24254"/>
              <a:gd name="T27" fmla="*/ 18528 h 24417"/>
              <a:gd name="T28" fmla="*/ 4201 w 24254"/>
              <a:gd name="T29" fmla="*/ 6487 h 24417"/>
              <a:gd name="T30" fmla="*/ 7846 w 24254"/>
              <a:gd name="T31" fmla="*/ 3227 h 24417"/>
              <a:gd name="T32" fmla="*/ 11670 w 24254"/>
              <a:gd name="T33" fmla="*/ 2145 h 24417"/>
              <a:gd name="T34" fmla="*/ 18052 w 24254"/>
              <a:gd name="T35" fmla="*/ 3346 h 24417"/>
              <a:gd name="T36" fmla="*/ 16756 w 24254"/>
              <a:gd name="T37" fmla="*/ 2202 h 24417"/>
              <a:gd name="T38" fmla="*/ 18623 w 24254"/>
              <a:gd name="T39" fmla="*/ 2724 h 24417"/>
              <a:gd name="T40" fmla="*/ 22021 w 24254"/>
              <a:gd name="T41" fmla="*/ 5341 h 24417"/>
              <a:gd name="T42" fmla="*/ 19420 w 24254"/>
              <a:gd name="T43" fmla="*/ 2486 h 24417"/>
              <a:gd name="T44" fmla="*/ 16609 w 24254"/>
              <a:gd name="T45" fmla="*/ 761 h 24417"/>
              <a:gd name="T46" fmla="*/ 13842 w 24254"/>
              <a:gd name="T47" fmla="*/ 108 h 24417"/>
              <a:gd name="T48" fmla="*/ 10646 w 24254"/>
              <a:gd name="T49" fmla="*/ 168 h 24417"/>
              <a:gd name="T50" fmla="*/ 5948 w 24254"/>
              <a:gd name="T51" fmla="*/ 1891 h 24417"/>
              <a:gd name="T52" fmla="*/ 2976 w 24254"/>
              <a:gd name="T53" fmla="*/ 4395 h 24417"/>
              <a:gd name="T54" fmla="*/ 1159 w 24254"/>
              <a:gd name="T55" fmla="*/ 7300 h 24417"/>
              <a:gd name="T56" fmla="*/ 142 w 24254"/>
              <a:gd name="T57" fmla="*/ 10740 h 24417"/>
              <a:gd name="T58" fmla="*/ 423 w 24254"/>
              <a:gd name="T59" fmla="*/ 15423 h 24417"/>
              <a:gd name="T60" fmla="*/ 1516 w 24254"/>
              <a:gd name="T61" fmla="*/ 17914 h 24417"/>
              <a:gd name="T62" fmla="*/ 3809 w 24254"/>
              <a:gd name="T63" fmla="*/ 20919 h 24417"/>
              <a:gd name="T64" fmla="*/ 4909 w 24254"/>
              <a:gd name="T65" fmla="*/ 22068 h 24417"/>
              <a:gd name="T66" fmla="*/ 6859 w 24254"/>
              <a:gd name="T67" fmla="*/ 23136 h 24417"/>
              <a:gd name="T68" fmla="*/ 8566 w 24254"/>
              <a:gd name="T69" fmla="*/ 23767 h 24417"/>
              <a:gd name="T70" fmla="*/ 12886 w 24254"/>
              <a:gd name="T71" fmla="*/ 24374 h 24417"/>
              <a:gd name="T72" fmla="*/ 15497 w 24254"/>
              <a:gd name="T73" fmla="*/ 23924 h 24417"/>
              <a:gd name="T74" fmla="*/ 18225 w 24254"/>
              <a:gd name="T75" fmla="*/ 22717 h 24417"/>
              <a:gd name="T76" fmla="*/ 21497 w 24254"/>
              <a:gd name="T77" fmla="*/ 20096 h 24417"/>
              <a:gd name="T78" fmla="*/ 23030 w 24254"/>
              <a:gd name="T79" fmla="*/ 17764 h 24417"/>
              <a:gd name="T80" fmla="*/ 24197 w 24254"/>
              <a:gd name="T81" fmla="*/ 14631 h 24417"/>
              <a:gd name="T82" fmla="*/ 22358 w 24254"/>
              <a:gd name="T83" fmla="*/ 18694 h 24417"/>
              <a:gd name="T84" fmla="*/ 20495 w 24254"/>
              <a:gd name="T85" fmla="*/ 20678 h 24417"/>
              <a:gd name="T86" fmla="*/ 17674 w 24254"/>
              <a:gd name="T87" fmla="*/ 22584 h 24417"/>
              <a:gd name="T88" fmla="*/ 19803 w 24254"/>
              <a:gd name="T89" fmla="*/ 21131 h 24417"/>
              <a:gd name="T90" fmla="*/ 22682 w 24254"/>
              <a:gd name="T91" fmla="*/ 17767 h 24417"/>
              <a:gd name="T92" fmla="*/ 24058 w 24254"/>
              <a:gd name="T93" fmla="*/ 13832 h 24417"/>
              <a:gd name="T94" fmla="*/ 24047 w 24254"/>
              <a:gd name="T95" fmla="*/ 10530 h 24417"/>
              <a:gd name="T96" fmla="*/ 23864 w 24254"/>
              <a:gd name="T97" fmla="*/ 11699 h 24417"/>
              <a:gd name="T98" fmla="*/ 23758 w 24254"/>
              <a:gd name="T99" fmla="*/ 12139 h 24417"/>
              <a:gd name="T100" fmla="*/ 23628 w 24254"/>
              <a:gd name="T101" fmla="*/ 11731 h 24417"/>
              <a:gd name="T102" fmla="*/ 22050 w 24254"/>
              <a:gd name="T103" fmla="*/ 17438 h 24417"/>
              <a:gd name="T104" fmla="*/ 19537 w 24254"/>
              <a:gd name="T105" fmla="*/ 20524 h 24417"/>
              <a:gd name="T106" fmla="*/ 15616 w 24254"/>
              <a:gd name="T107" fmla="*/ 22687 h 24417"/>
              <a:gd name="T108" fmla="*/ 15462 w 24254"/>
              <a:gd name="T109" fmla="*/ 22588 h 24417"/>
              <a:gd name="T110" fmla="*/ 18409 w 24254"/>
              <a:gd name="T111" fmla="*/ 21221 h 24417"/>
              <a:gd name="T112" fmla="*/ 20847 w 24254"/>
              <a:gd name="T113" fmla="*/ 18810 h 24417"/>
              <a:gd name="T114" fmla="*/ 22820 w 24254"/>
              <a:gd name="T115" fmla="*/ 14772 h 24417"/>
              <a:gd name="T116" fmla="*/ 23030 w 24254"/>
              <a:gd name="T117" fmla="*/ 12564 h 24417"/>
              <a:gd name="T118" fmla="*/ 22496 w 24254"/>
              <a:gd name="T119" fmla="*/ 14543 h 24417"/>
              <a:gd name="T120" fmla="*/ 22720 w 24254"/>
              <a:gd name="T121" fmla="*/ 11210 h 24417"/>
              <a:gd name="T122" fmla="*/ 22116 w 24254"/>
              <a:gd name="T123" fmla="*/ 8533 h 24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254" h="24417">
                <a:moveTo>
                  <a:pt x="21946" y="8403"/>
                </a:moveTo>
                <a:cubicBezTo>
                  <a:pt x="21964" y="8456"/>
                  <a:pt x="21988" y="8474"/>
                  <a:pt x="21979" y="8410"/>
                </a:cubicBezTo>
                <a:cubicBezTo>
                  <a:pt x="22004" y="8428"/>
                  <a:pt x="21997" y="8462"/>
                  <a:pt x="22000" y="8483"/>
                </a:cubicBezTo>
                <a:cubicBezTo>
                  <a:pt x="22042" y="8554"/>
                  <a:pt x="22051" y="8542"/>
                  <a:pt x="22078" y="8582"/>
                </a:cubicBezTo>
                <a:cubicBezTo>
                  <a:pt x="22096" y="8634"/>
                  <a:pt x="22114" y="8686"/>
                  <a:pt x="22144" y="8747"/>
                </a:cubicBezTo>
                <a:cubicBezTo>
                  <a:pt x="22152" y="8812"/>
                  <a:pt x="22170" y="8864"/>
                  <a:pt x="22200" y="8925"/>
                </a:cubicBezTo>
                <a:cubicBezTo>
                  <a:pt x="22186" y="9069"/>
                  <a:pt x="22292" y="9207"/>
                  <a:pt x="22300" y="9348"/>
                </a:cubicBezTo>
                <a:cubicBezTo>
                  <a:pt x="22278" y="9351"/>
                  <a:pt x="22260" y="9299"/>
                  <a:pt x="22243" y="9247"/>
                </a:cubicBezTo>
                <a:cubicBezTo>
                  <a:pt x="22213" y="9185"/>
                  <a:pt x="22195" y="9133"/>
                  <a:pt x="22173" y="9136"/>
                </a:cubicBezTo>
                <a:cubicBezTo>
                  <a:pt x="22218" y="9228"/>
                  <a:pt x="22230" y="9314"/>
                  <a:pt x="22253" y="9409"/>
                </a:cubicBezTo>
                <a:cubicBezTo>
                  <a:pt x="22277" y="9504"/>
                  <a:pt x="22288" y="9589"/>
                  <a:pt x="22348" y="9712"/>
                </a:cubicBezTo>
                <a:cubicBezTo>
                  <a:pt x="22335" y="9779"/>
                  <a:pt x="22316" y="9804"/>
                  <a:pt x="22373" y="9905"/>
                </a:cubicBezTo>
                <a:cubicBezTo>
                  <a:pt x="22348" y="9963"/>
                  <a:pt x="22324" y="9944"/>
                  <a:pt x="22300" y="9849"/>
                </a:cubicBezTo>
                <a:cubicBezTo>
                  <a:pt x="22285" y="9895"/>
                  <a:pt x="22309" y="9914"/>
                  <a:pt x="22302" y="9947"/>
                </a:cubicBezTo>
                <a:cubicBezTo>
                  <a:pt x="22318" y="9901"/>
                  <a:pt x="22369" y="10036"/>
                  <a:pt x="22379" y="9948"/>
                </a:cubicBezTo>
                <a:cubicBezTo>
                  <a:pt x="22366" y="10015"/>
                  <a:pt x="22387" y="10088"/>
                  <a:pt x="22407" y="10162"/>
                </a:cubicBezTo>
                <a:cubicBezTo>
                  <a:pt x="22410" y="10183"/>
                  <a:pt x="22425" y="10214"/>
                  <a:pt x="22431" y="10257"/>
                </a:cubicBezTo>
                <a:cubicBezTo>
                  <a:pt x="22446" y="10288"/>
                  <a:pt x="22451" y="10330"/>
                  <a:pt x="22445" y="10364"/>
                </a:cubicBezTo>
                <a:cubicBezTo>
                  <a:pt x="22439" y="10321"/>
                  <a:pt x="22433" y="10278"/>
                  <a:pt x="22406" y="10238"/>
                </a:cubicBezTo>
                <a:cubicBezTo>
                  <a:pt x="22401" y="10196"/>
                  <a:pt x="22386" y="10165"/>
                  <a:pt x="22383" y="10143"/>
                </a:cubicBezTo>
                <a:cubicBezTo>
                  <a:pt x="22353" y="10082"/>
                  <a:pt x="22338" y="10051"/>
                  <a:pt x="22335" y="10030"/>
                </a:cubicBezTo>
                <a:cubicBezTo>
                  <a:pt x="22317" y="10054"/>
                  <a:pt x="22337" y="10128"/>
                  <a:pt x="22370" y="10211"/>
                </a:cubicBezTo>
                <a:cubicBezTo>
                  <a:pt x="22376" y="10253"/>
                  <a:pt x="22391" y="10284"/>
                  <a:pt x="22408" y="10336"/>
                </a:cubicBezTo>
                <a:cubicBezTo>
                  <a:pt x="22423" y="10367"/>
                  <a:pt x="22429" y="10410"/>
                  <a:pt x="22444" y="10440"/>
                </a:cubicBezTo>
                <a:cubicBezTo>
                  <a:pt x="22401" y="10446"/>
                  <a:pt x="22430" y="10584"/>
                  <a:pt x="22451" y="10658"/>
                </a:cubicBezTo>
                <a:cubicBezTo>
                  <a:pt x="22463" y="10667"/>
                  <a:pt x="22469" y="10633"/>
                  <a:pt x="22472" y="10655"/>
                </a:cubicBezTo>
                <a:cubicBezTo>
                  <a:pt x="22487" y="10685"/>
                  <a:pt x="22478" y="10698"/>
                  <a:pt x="22493" y="10728"/>
                </a:cubicBezTo>
                <a:cubicBezTo>
                  <a:pt x="22481" y="10719"/>
                  <a:pt x="22466" y="10688"/>
                  <a:pt x="22462" y="10743"/>
                </a:cubicBezTo>
                <a:cubicBezTo>
                  <a:pt x="22473" y="10905"/>
                  <a:pt x="22517" y="11074"/>
                  <a:pt x="22549" y="11233"/>
                </a:cubicBezTo>
                <a:cubicBezTo>
                  <a:pt x="22539" y="11245"/>
                  <a:pt x="22527" y="11236"/>
                  <a:pt x="22530" y="11257"/>
                </a:cubicBezTo>
                <a:cubicBezTo>
                  <a:pt x="22495" y="11077"/>
                  <a:pt x="22465" y="11015"/>
                  <a:pt x="22433" y="10856"/>
                </a:cubicBezTo>
                <a:cubicBezTo>
                  <a:pt x="22420" y="11000"/>
                  <a:pt x="22458" y="11125"/>
                  <a:pt x="22457" y="11278"/>
                </a:cubicBezTo>
                <a:cubicBezTo>
                  <a:pt x="22484" y="11318"/>
                  <a:pt x="22457" y="11202"/>
                  <a:pt x="22479" y="11199"/>
                </a:cubicBezTo>
                <a:cubicBezTo>
                  <a:pt x="22494" y="11230"/>
                  <a:pt x="22497" y="11251"/>
                  <a:pt x="22502" y="11294"/>
                </a:cubicBezTo>
                <a:cubicBezTo>
                  <a:pt x="22492" y="11382"/>
                  <a:pt x="22450" y="11312"/>
                  <a:pt x="22452" y="11410"/>
                </a:cubicBezTo>
                <a:cubicBezTo>
                  <a:pt x="22467" y="11440"/>
                  <a:pt x="22476" y="11428"/>
                  <a:pt x="22494" y="11480"/>
                </a:cubicBezTo>
                <a:cubicBezTo>
                  <a:pt x="22501" y="11447"/>
                  <a:pt x="22489" y="11437"/>
                  <a:pt x="22486" y="11416"/>
                </a:cubicBezTo>
                <a:cubicBezTo>
                  <a:pt x="22501" y="11370"/>
                  <a:pt x="22547" y="11386"/>
                  <a:pt x="22508" y="11337"/>
                </a:cubicBezTo>
                <a:cubicBezTo>
                  <a:pt x="22537" y="11224"/>
                  <a:pt x="22554" y="11352"/>
                  <a:pt x="22553" y="11429"/>
                </a:cubicBezTo>
                <a:cubicBezTo>
                  <a:pt x="22529" y="11334"/>
                  <a:pt x="22536" y="11551"/>
                  <a:pt x="22503" y="11468"/>
                </a:cubicBezTo>
                <a:cubicBezTo>
                  <a:pt x="22500" y="11523"/>
                  <a:pt x="22551" y="11582"/>
                  <a:pt x="22535" y="11627"/>
                </a:cubicBezTo>
                <a:cubicBezTo>
                  <a:pt x="22522" y="11694"/>
                  <a:pt x="22503" y="11545"/>
                  <a:pt x="22485" y="11492"/>
                </a:cubicBezTo>
                <a:cubicBezTo>
                  <a:pt x="22467" y="11440"/>
                  <a:pt x="22457" y="11529"/>
                  <a:pt x="22430" y="11489"/>
                </a:cubicBezTo>
                <a:cubicBezTo>
                  <a:pt x="22417" y="11556"/>
                  <a:pt x="22459" y="11627"/>
                  <a:pt x="22437" y="11706"/>
                </a:cubicBezTo>
                <a:cubicBezTo>
                  <a:pt x="22413" y="11687"/>
                  <a:pt x="22426" y="11620"/>
                  <a:pt x="22377" y="11583"/>
                </a:cubicBezTo>
                <a:cubicBezTo>
                  <a:pt x="22352" y="11641"/>
                  <a:pt x="22406" y="11721"/>
                  <a:pt x="22372" y="11791"/>
                </a:cubicBezTo>
                <a:cubicBezTo>
                  <a:pt x="22399" y="11831"/>
                  <a:pt x="22382" y="11702"/>
                  <a:pt x="22400" y="11678"/>
                </a:cubicBezTo>
                <a:cubicBezTo>
                  <a:pt x="22409" y="11742"/>
                  <a:pt x="22417" y="11807"/>
                  <a:pt x="22402" y="11852"/>
                </a:cubicBezTo>
                <a:cubicBezTo>
                  <a:pt x="22424" y="11773"/>
                  <a:pt x="22451" y="11813"/>
                  <a:pt x="22478" y="11853"/>
                </a:cubicBezTo>
                <a:cubicBezTo>
                  <a:pt x="22481" y="11874"/>
                  <a:pt x="22472" y="11887"/>
                  <a:pt x="22474" y="11908"/>
                </a:cubicBezTo>
                <a:cubicBezTo>
                  <a:pt x="22464" y="11997"/>
                  <a:pt x="22457" y="11856"/>
                  <a:pt x="22447" y="11945"/>
                </a:cubicBezTo>
                <a:cubicBezTo>
                  <a:pt x="22474" y="11984"/>
                  <a:pt x="22469" y="12116"/>
                  <a:pt x="22465" y="12247"/>
                </a:cubicBezTo>
                <a:cubicBezTo>
                  <a:pt x="22448" y="12369"/>
                  <a:pt x="22417" y="12461"/>
                  <a:pt x="22392" y="12442"/>
                </a:cubicBezTo>
                <a:cubicBezTo>
                  <a:pt x="22422" y="12504"/>
                  <a:pt x="22409" y="12571"/>
                  <a:pt x="22431" y="12568"/>
                </a:cubicBezTo>
                <a:cubicBezTo>
                  <a:pt x="22412" y="12669"/>
                  <a:pt x="22391" y="12595"/>
                  <a:pt x="22366" y="12653"/>
                </a:cubicBezTo>
                <a:cubicBezTo>
                  <a:pt x="22376" y="12565"/>
                  <a:pt x="22362" y="12457"/>
                  <a:pt x="22372" y="12369"/>
                </a:cubicBezTo>
                <a:cubicBezTo>
                  <a:pt x="22347" y="12427"/>
                  <a:pt x="22332" y="12647"/>
                  <a:pt x="22337" y="12766"/>
                </a:cubicBezTo>
                <a:cubicBezTo>
                  <a:pt x="22321" y="12812"/>
                  <a:pt x="22322" y="12735"/>
                  <a:pt x="22297" y="12793"/>
                </a:cubicBezTo>
                <a:cubicBezTo>
                  <a:pt x="22299" y="12891"/>
                  <a:pt x="22323" y="12986"/>
                  <a:pt x="22273" y="13102"/>
                </a:cubicBezTo>
                <a:cubicBezTo>
                  <a:pt x="22306" y="13108"/>
                  <a:pt x="22296" y="13197"/>
                  <a:pt x="22333" y="13148"/>
                </a:cubicBezTo>
                <a:cubicBezTo>
                  <a:pt x="22296" y="13197"/>
                  <a:pt x="22341" y="13289"/>
                  <a:pt x="22288" y="13383"/>
                </a:cubicBezTo>
                <a:cubicBezTo>
                  <a:pt x="22347" y="13332"/>
                  <a:pt x="22286" y="13536"/>
                  <a:pt x="22320" y="13542"/>
                </a:cubicBezTo>
                <a:cubicBezTo>
                  <a:pt x="22285" y="13689"/>
                  <a:pt x="22287" y="13460"/>
                  <a:pt x="22256" y="13551"/>
                </a:cubicBezTo>
                <a:cubicBezTo>
                  <a:pt x="22276" y="13625"/>
                  <a:pt x="22273" y="13680"/>
                  <a:pt x="22257" y="13725"/>
                </a:cubicBezTo>
                <a:cubicBezTo>
                  <a:pt x="22235" y="13728"/>
                  <a:pt x="22233" y="13707"/>
                  <a:pt x="22221" y="13697"/>
                </a:cubicBezTo>
                <a:cubicBezTo>
                  <a:pt x="22218" y="13600"/>
                  <a:pt x="22238" y="13499"/>
                  <a:pt x="22248" y="13410"/>
                </a:cubicBezTo>
                <a:cubicBezTo>
                  <a:pt x="22264" y="13365"/>
                  <a:pt x="22258" y="13322"/>
                  <a:pt x="22274" y="13276"/>
                </a:cubicBezTo>
                <a:cubicBezTo>
                  <a:pt x="22268" y="13233"/>
                  <a:pt x="22262" y="13190"/>
                  <a:pt x="22257" y="13147"/>
                </a:cubicBezTo>
                <a:cubicBezTo>
                  <a:pt x="22241" y="13193"/>
                  <a:pt x="22271" y="13255"/>
                  <a:pt x="22231" y="13282"/>
                </a:cubicBezTo>
                <a:cubicBezTo>
                  <a:pt x="22248" y="13410"/>
                  <a:pt x="22222" y="13545"/>
                  <a:pt x="22193" y="13657"/>
                </a:cubicBezTo>
                <a:cubicBezTo>
                  <a:pt x="22181" y="13725"/>
                  <a:pt x="22155" y="13783"/>
                  <a:pt x="22143" y="13850"/>
                </a:cubicBezTo>
                <a:cubicBezTo>
                  <a:pt x="22139" y="13905"/>
                  <a:pt x="22126" y="13972"/>
                  <a:pt x="22135" y="14036"/>
                </a:cubicBezTo>
                <a:cubicBezTo>
                  <a:pt x="22097" y="14085"/>
                  <a:pt x="22075" y="14164"/>
                  <a:pt x="22053" y="14243"/>
                </a:cubicBezTo>
                <a:cubicBezTo>
                  <a:pt x="22040" y="14310"/>
                  <a:pt x="22018" y="14390"/>
                  <a:pt x="21996" y="14469"/>
                </a:cubicBezTo>
                <a:cubicBezTo>
                  <a:pt x="21973" y="14548"/>
                  <a:pt x="21960" y="14616"/>
                  <a:pt x="21948" y="14683"/>
                </a:cubicBezTo>
                <a:cubicBezTo>
                  <a:pt x="21922" y="14741"/>
                  <a:pt x="21907" y="14786"/>
                  <a:pt x="21876" y="14801"/>
                </a:cubicBezTo>
                <a:cubicBezTo>
                  <a:pt x="21854" y="14881"/>
                  <a:pt x="21832" y="14960"/>
                  <a:pt x="21797" y="15030"/>
                </a:cubicBezTo>
                <a:cubicBezTo>
                  <a:pt x="21836" y="15079"/>
                  <a:pt x="21765" y="15198"/>
                  <a:pt x="21746" y="15299"/>
                </a:cubicBezTo>
                <a:cubicBezTo>
                  <a:pt x="21724" y="15301"/>
                  <a:pt x="21731" y="15268"/>
                  <a:pt x="21703" y="15304"/>
                </a:cubicBezTo>
                <a:cubicBezTo>
                  <a:pt x="21727" y="15323"/>
                  <a:pt x="21689" y="15448"/>
                  <a:pt x="21665" y="15429"/>
                </a:cubicBezTo>
                <a:cubicBezTo>
                  <a:pt x="21629" y="15652"/>
                  <a:pt x="21499" y="15822"/>
                  <a:pt x="21439" y="16027"/>
                </a:cubicBezTo>
                <a:cubicBezTo>
                  <a:pt x="21476" y="15978"/>
                  <a:pt x="21456" y="16079"/>
                  <a:pt x="21450" y="16112"/>
                </a:cubicBezTo>
                <a:cubicBezTo>
                  <a:pt x="21422" y="16149"/>
                  <a:pt x="21451" y="16036"/>
                  <a:pt x="21429" y="16039"/>
                </a:cubicBezTo>
                <a:cubicBezTo>
                  <a:pt x="21420" y="16051"/>
                  <a:pt x="21414" y="16085"/>
                  <a:pt x="21404" y="16097"/>
                </a:cubicBezTo>
                <a:cubicBezTo>
                  <a:pt x="21386" y="16121"/>
                  <a:pt x="21376" y="16133"/>
                  <a:pt x="21370" y="16167"/>
                </a:cubicBezTo>
                <a:cubicBezTo>
                  <a:pt x="21342" y="16203"/>
                  <a:pt x="21336" y="16237"/>
                  <a:pt x="21320" y="16283"/>
                </a:cubicBezTo>
                <a:cubicBezTo>
                  <a:pt x="21288" y="16374"/>
                  <a:pt x="21257" y="16465"/>
                  <a:pt x="21222" y="16535"/>
                </a:cubicBezTo>
                <a:cubicBezTo>
                  <a:pt x="21186" y="16508"/>
                  <a:pt x="21080" y="16696"/>
                  <a:pt x="21089" y="16761"/>
                </a:cubicBezTo>
                <a:cubicBezTo>
                  <a:pt x="21058" y="16776"/>
                  <a:pt x="21052" y="16809"/>
                  <a:pt x="21012" y="16836"/>
                </a:cubicBezTo>
                <a:cubicBezTo>
                  <a:pt x="21027" y="16867"/>
                  <a:pt x="21011" y="16913"/>
                  <a:pt x="20974" y="16961"/>
                </a:cubicBezTo>
                <a:cubicBezTo>
                  <a:pt x="20958" y="17007"/>
                  <a:pt x="20921" y="17056"/>
                  <a:pt x="20886" y="17126"/>
                </a:cubicBezTo>
                <a:cubicBezTo>
                  <a:pt x="20849" y="17174"/>
                  <a:pt x="20803" y="17235"/>
                  <a:pt x="20768" y="17305"/>
                </a:cubicBezTo>
                <a:cubicBezTo>
                  <a:pt x="20750" y="17330"/>
                  <a:pt x="20731" y="17354"/>
                  <a:pt x="20725" y="17387"/>
                </a:cubicBezTo>
                <a:cubicBezTo>
                  <a:pt x="20706" y="17412"/>
                  <a:pt x="20700" y="17445"/>
                  <a:pt x="20681" y="17470"/>
                </a:cubicBezTo>
                <a:cubicBezTo>
                  <a:pt x="20601" y="17524"/>
                  <a:pt x="20560" y="17628"/>
                  <a:pt x="20498" y="17734"/>
                </a:cubicBezTo>
                <a:cubicBezTo>
                  <a:pt x="20480" y="17758"/>
                  <a:pt x="20473" y="17792"/>
                  <a:pt x="20455" y="17816"/>
                </a:cubicBezTo>
                <a:cubicBezTo>
                  <a:pt x="20445" y="17828"/>
                  <a:pt x="20427" y="17853"/>
                  <a:pt x="20408" y="17877"/>
                </a:cubicBezTo>
                <a:cubicBezTo>
                  <a:pt x="20392" y="17923"/>
                  <a:pt x="20352" y="17950"/>
                  <a:pt x="20322" y="17965"/>
                </a:cubicBezTo>
                <a:cubicBezTo>
                  <a:pt x="20359" y="17916"/>
                  <a:pt x="20396" y="17868"/>
                  <a:pt x="20412" y="17822"/>
                </a:cubicBezTo>
                <a:cubicBezTo>
                  <a:pt x="20369" y="17828"/>
                  <a:pt x="20297" y="18023"/>
                  <a:pt x="20191" y="18135"/>
                </a:cubicBezTo>
                <a:cubicBezTo>
                  <a:pt x="20154" y="18184"/>
                  <a:pt x="19988" y="18326"/>
                  <a:pt x="20024" y="18354"/>
                </a:cubicBezTo>
                <a:cubicBezTo>
                  <a:pt x="19996" y="18390"/>
                  <a:pt x="19954" y="18396"/>
                  <a:pt x="19926" y="18433"/>
                </a:cubicBezTo>
                <a:cubicBezTo>
                  <a:pt x="19888" y="18481"/>
                  <a:pt x="19842" y="18542"/>
                  <a:pt x="19805" y="18591"/>
                </a:cubicBezTo>
                <a:cubicBezTo>
                  <a:pt x="19768" y="18639"/>
                  <a:pt x="19721" y="18700"/>
                  <a:pt x="19684" y="18749"/>
                </a:cubicBezTo>
                <a:cubicBezTo>
                  <a:pt x="19656" y="18785"/>
                  <a:pt x="19616" y="18812"/>
                  <a:pt x="19579" y="18861"/>
                </a:cubicBezTo>
                <a:cubicBezTo>
                  <a:pt x="19539" y="18888"/>
                  <a:pt x="19493" y="18949"/>
                  <a:pt x="19455" y="18997"/>
                </a:cubicBezTo>
                <a:cubicBezTo>
                  <a:pt x="19348" y="19088"/>
                  <a:pt x="19252" y="19188"/>
                  <a:pt x="19165" y="19276"/>
                </a:cubicBezTo>
                <a:cubicBezTo>
                  <a:pt x="18585" y="19834"/>
                  <a:pt x="17939" y="20303"/>
                  <a:pt x="17241" y="20713"/>
                </a:cubicBezTo>
                <a:cubicBezTo>
                  <a:pt x="17069" y="20812"/>
                  <a:pt x="16894" y="20890"/>
                  <a:pt x="16722" y="20990"/>
                </a:cubicBezTo>
                <a:cubicBezTo>
                  <a:pt x="16630" y="21035"/>
                  <a:pt x="16538" y="21080"/>
                  <a:pt x="16445" y="21125"/>
                </a:cubicBezTo>
                <a:cubicBezTo>
                  <a:pt x="16178" y="21248"/>
                  <a:pt x="16178" y="21248"/>
                  <a:pt x="16178" y="21248"/>
                </a:cubicBezTo>
                <a:cubicBezTo>
                  <a:pt x="15899" y="21362"/>
                  <a:pt x="15899" y="21362"/>
                  <a:pt x="15899" y="21362"/>
                </a:cubicBezTo>
                <a:cubicBezTo>
                  <a:pt x="15816" y="21395"/>
                  <a:pt x="15724" y="21440"/>
                  <a:pt x="15629" y="21464"/>
                </a:cubicBezTo>
                <a:cubicBezTo>
                  <a:pt x="15442" y="21533"/>
                  <a:pt x="15255" y="21602"/>
                  <a:pt x="15068" y="21671"/>
                </a:cubicBezTo>
                <a:cubicBezTo>
                  <a:pt x="14311" y="21881"/>
                  <a:pt x="13537" y="22040"/>
                  <a:pt x="12736" y="22083"/>
                </a:cubicBezTo>
                <a:cubicBezTo>
                  <a:pt x="12455" y="22099"/>
                  <a:pt x="12455" y="22099"/>
                  <a:pt x="12455" y="22099"/>
                </a:cubicBezTo>
                <a:cubicBezTo>
                  <a:pt x="12390" y="22107"/>
                  <a:pt x="12345" y="22092"/>
                  <a:pt x="12302" y="22098"/>
                </a:cubicBezTo>
                <a:cubicBezTo>
                  <a:pt x="12149" y="22096"/>
                  <a:pt x="12149" y="22096"/>
                  <a:pt x="12149" y="22096"/>
                </a:cubicBezTo>
                <a:cubicBezTo>
                  <a:pt x="12008" y="22104"/>
                  <a:pt x="12008" y="22104"/>
                  <a:pt x="12008" y="22104"/>
                </a:cubicBezTo>
                <a:cubicBezTo>
                  <a:pt x="11932" y="22104"/>
                  <a:pt x="11932" y="22104"/>
                  <a:pt x="11932" y="22104"/>
                </a:cubicBezTo>
                <a:cubicBezTo>
                  <a:pt x="11856" y="22103"/>
                  <a:pt x="11856" y="22103"/>
                  <a:pt x="11856" y="22103"/>
                </a:cubicBezTo>
                <a:cubicBezTo>
                  <a:pt x="11560" y="22088"/>
                  <a:pt x="11560" y="22088"/>
                  <a:pt x="11560" y="22088"/>
                </a:cubicBezTo>
                <a:cubicBezTo>
                  <a:pt x="11462" y="22091"/>
                  <a:pt x="11361" y="22072"/>
                  <a:pt x="11263" y="22074"/>
                </a:cubicBezTo>
                <a:cubicBezTo>
                  <a:pt x="10964" y="22038"/>
                  <a:pt x="10964" y="22038"/>
                  <a:pt x="10964" y="22038"/>
                </a:cubicBezTo>
                <a:cubicBezTo>
                  <a:pt x="10677" y="22011"/>
                  <a:pt x="10677" y="22011"/>
                  <a:pt x="10677" y="22011"/>
                </a:cubicBezTo>
                <a:cubicBezTo>
                  <a:pt x="10522" y="21988"/>
                  <a:pt x="10522" y="21988"/>
                  <a:pt x="10522" y="21988"/>
                </a:cubicBezTo>
                <a:cubicBezTo>
                  <a:pt x="10476" y="21973"/>
                  <a:pt x="10421" y="21969"/>
                  <a:pt x="10388" y="21963"/>
                </a:cubicBezTo>
                <a:cubicBezTo>
                  <a:pt x="8826" y="21693"/>
                  <a:pt x="7336" y="21055"/>
                  <a:pt x="6078" y="20112"/>
                </a:cubicBezTo>
                <a:cubicBezTo>
                  <a:pt x="5438" y="19642"/>
                  <a:pt x="4876" y="19097"/>
                  <a:pt x="4360" y="18490"/>
                </a:cubicBezTo>
                <a:cubicBezTo>
                  <a:pt x="3865" y="17881"/>
                  <a:pt x="3438" y="17208"/>
                  <a:pt x="3082" y="16493"/>
                </a:cubicBezTo>
                <a:cubicBezTo>
                  <a:pt x="3086" y="16438"/>
                  <a:pt x="3113" y="16478"/>
                  <a:pt x="3137" y="16496"/>
                </a:cubicBezTo>
                <a:cubicBezTo>
                  <a:pt x="3185" y="16610"/>
                  <a:pt x="3221" y="16714"/>
                  <a:pt x="3277" y="16815"/>
                </a:cubicBezTo>
                <a:cubicBezTo>
                  <a:pt x="3334" y="16917"/>
                  <a:pt x="3404" y="17027"/>
                  <a:pt x="3461" y="17129"/>
                </a:cubicBezTo>
                <a:cubicBezTo>
                  <a:pt x="3503" y="17199"/>
                  <a:pt x="3503" y="17199"/>
                  <a:pt x="3503" y="17199"/>
                </a:cubicBezTo>
                <a:cubicBezTo>
                  <a:pt x="3530" y="17239"/>
                  <a:pt x="3530" y="17239"/>
                  <a:pt x="3530" y="17239"/>
                </a:cubicBezTo>
                <a:cubicBezTo>
                  <a:pt x="3557" y="17279"/>
                  <a:pt x="3557" y="17279"/>
                  <a:pt x="3557" y="17279"/>
                </a:cubicBezTo>
                <a:cubicBezTo>
                  <a:pt x="3596" y="17329"/>
                  <a:pt x="3614" y="17381"/>
                  <a:pt x="3653" y="17430"/>
                </a:cubicBezTo>
                <a:cubicBezTo>
                  <a:pt x="3692" y="17479"/>
                  <a:pt x="3710" y="17531"/>
                  <a:pt x="3749" y="17580"/>
                </a:cubicBezTo>
                <a:cubicBezTo>
                  <a:pt x="3767" y="17633"/>
                  <a:pt x="3806" y="17682"/>
                  <a:pt x="3824" y="17734"/>
                </a:cubicBezTo>
                <a:cubicBezTo>
                  <a:pt x="3870" y="17750"/>
                  <a:pt x="3885" y="17780"/>
                  <a:pt x="3924" y="17829"/>
                </a:cubicBezTo>
                <a:cubicBezTo>
                  <a:pt x="3927" y="17851"/>
                  <a:pt x="3909" y="17799"/>
                  <a:pt x="3875" y="17792"/>
                </a:cubicBezTo>
                <a:cubicBezTo>
                  <a:pt x="3917" y="17863"/>
                  <a:pt x="3999" y="17907"/>
                  <a:pt x="4008" y="17971"/>
                </a:cubicBezTo>
                <a:cubicBezTo>
                  <a:pt x="4056" y="18008"/>
                  <a:pt x="4026" y="17946"/>
                  <a:pt x="4075" y="17984"/>
                </a:cubicBezTo>
                <a:cubicBezTo>
                  <a:pt x="4098" y="18079"/>
                  <a:pt x="4180" y="18198"/>
                  <a:pt x="4258" y="18297"/>
                </a:cubicBezTo>
                <a:cubicBezTo>
                  <a:pt x="4309" y="18355"/>
                  <a:pt x="4348" y="18405"/>
                  <a:pt x="4400" y="18463"/>
                </a:cubicBezTo>
                <a:cubicBezTo>
                  <a:pt x="4439" y="18512"/>
                  <a:pt x="4500" y="18559"/>
                  <a:pt x="4548" y="18596"/>
                </a:cubicBezTo>
                <a:cubicBezTo>
                  <a:pt x="4614" y="18685"/>
                  <a:pt x="4669" y="18765"/>
                  <a:pt x="4735" y="18854"/>
                </a:cubicBezTo>
                <a:cubicBezTo>
                  <a:pt x="4810" y="18931"/>
                  <a:pt x="4886" y="19008"/>
                  <a:pt x="4971" y="19073"/>
                </a:cubicBezTo>
                <a:cubicBezTo>
                  <a:pt x="4983" y="19082"/>
                  <a:pt x="4986" y="19104"/>
                  <a:pt x="4974" y="19094"/>
                </a:cubicBezTo>
                <a:cubicBezTo>
                  <a:pt x="5010" y="19122"/>
                  <a:pt x="5034" y="19141"/>
                  <a:pt x="5061" y="19181"/>
                </a:cubicBezTo>
                <a:cubicBezTo>
                  <a:pt x="5098" y="19209"/>
                  <a:pt x="5134" y="19236"/>
                  <a:pt x="5161" y="19276"/>
                </a:cubicBezTo>
                <a:cubicBezTo>
                  <a:pt x="5234" y="19332"/>
                  <a:pt x="5309" y="19409"/>
                  <a:pt x="5373" y="19477"/>
                </a:cubicBezTo>
                <a:cubicBezTo>
                  <a:pt x="5446" y="19532"/>
                  <a:pt x="5497" y="19591"/>
                  <a:pt x="5558" y="19637"/>
                </a:cubicBezTo>
                <a:cubicBezTo>
                  <a:pt x="5630" y="19693"/>
                  <a:pt x="5679" y="19730"/>
                  <a:pt x="5737" y="19755"/>
                </a:cubicBezTo>
                <a:cubicBezTo>
                  <a:pt x="5764" y="19795"/>
                  <a:pt x="5718" y="19779"/>
                  <a:pt x="5767" y="19816"/>
                </a:cubicBezTo>
                <a:cubicBezTo>
                  <a:pt x="5791" y="19835"/>
                  <a:pt x="5764" y="19795"/>
                  <a:pt x="5761" y="19773"/>
                </a:cubicBezTo>
                <a:cubicBezTo>
                  <a:pt x="5776" y="19804"/>
                  <a:pt x="5800" y="19823"/>
                  <a:pt x="5812" y="19832"/>
                </a:cubicBezTo>
                <a:cubicBezTo>
                  <a:pt x="5836" y="19850"/>
                  <a:pt x="5861" y="19869"/>
                  <a:pt x="5873" y="19878"/>
                </a:cubicBezTo>
                <a:cubicBezTo>
                  <a:pt x="5900" y="19918"/>
                  <a:pt x="5948" y="19955"/>
                  <a:pt x="5985" y="19983"/>
                </a:cubicBezTo>
                <a:cubicBezTo>
                  <a:pt x="6058" y="20039"/>
                  <a:pt x="6130" y="20094"/>
                  <a:pt x="6224" y="20147"/>
                </a:cubicBezTo>
                <a:cubicBezTo>
                  <a:pt x="6297" y="20203"/>
                  <a:pt x="6379" y="20246"/>
                  <a:pt x="6464" y="20311"/>
                </a:cubicBezTo>
                <a:cubicBezTo>
                  <a:pt x="6500" y="20339"/>
                  <a:pt x="6537" y="20367"/>
                  <a:pt x="6573" y="20394"/>
                </a:cubicBezTo>
                <a:cubicBezTo>
                  <a:pt x="6622" y="20431"/>
                  <a:pt x="6658" y="20459"/>
                  <a:pt x="6706" y="20496"/>
                </a:cubicBezTo>
                <a:cubicBezTo>
                  <a:pt x="6759" y="20478"/>
                  <a:pt x="6919" y="20620"/>
                  <a:pt x="7004" y="20685"/>
                </a:cubicBezTo>
                <a:cubicBezTo>
                  <a:pt x="7156" y="20763"/>
                  <a:pt x="7290" y="20788"/>
                  <a:pt x="7332" y="20859"/>
                </a:cubicBezTo>
                <a:cubicBezTo>
                  <a:pt x="7411" y="20881"/>
                  <a:pt x="7481" y="20915"/>
                  <a:pt x="7539" y="20940"/>
                </a:cubicBezTo>
                <a:cubicBezTo>
                  <a:pt x="7609" y="20974"/>
                  <a:pt x="7669" y="21021"/>
                  <a:pt x="7730" y="21067"/>
                </a:cubicBezTo>
                <a:cubicBezTo>
                  <a:pt x="7809" y="21089"/>
                  <a:pt x="7703" y="21027"/>
                  <a:pt x="7782" y="21049"/>
                </a:cubicBezTo>
                <a:cubicBezTo>
                  <a:pt x="7791" y="21037"/>
                  <a:pt x="7816" y="21056"/>
                  <a:pt x="7831" y="21086"/>
                </a:cubicBezTo>
                <a:cubicBezTo>
                  <a:pt x="7843" y="21095"/>
                  <a:pt x="7855" y="21105"/>
                  <a:pt x="7834" y="21108"/>
                </a:cubicBezTo>
                <a:cubicBezTo>
                  <a:pt x="7943" y="21115"/>
                  <a:pt x="8007" y="21182"/>
                  <a:pt x="8120" y="21211"/>
                </a:cubicBezTo>
                <a:cubicBezTo>
                  <a:pt x="8144" y="21229"/>
                  <a:pt x="8122" y="21232"/>
                  <a:pt x="8101" y="21235"/>
                </a:cubicBezTo>
                <a:cubicBezTo>
                  <a:pt x="8177" y="21236"/>
                  <a:pt x="8235" y="21261"/>
                  <a:pt x="8293" y="21286"/>
                </a:cubicBezTo>
                <a:cubicBezTo>
                  <a:pt x="8351" y="21311"/>
                  <a:pt x="8409" y="21335"/>
                  <a:pt x="8476" y="21348"/>
                </a:cubicBezTo>
                <a:cubicBezTo>
                  <a:pt x="8472" y="21403"/>
                  <a:pt x="8488" y="21357"/>
                  <a:pt x="8573" y="21422"/>
                </a:cubicBezTo>
                <a:cubicBezTo>
                  <a:pt x="8570" y="21401"/>
                  <a:pt x="8625" y="21404"/>
                  <a:pt x="8670" y="21420"/>
                </a:cubicBezTo>
                <a:cubicBezTo>
                  <a:pt x="8661" y="21432"/>
                  <a:pt x="8685" y="21451"/>
                  <a:pt x="8710" y="21469"/>
                </a:cubicBezTo>
                <a:cubicBezTo>
                  <a:pt x="8817" y="21455"/>
                  <a:pt x="8953" y="21578"/>
                  <a:pt x="9139" y="21586"/>
                </a:cubicBezTo>
                <a:cubicBezTo>
                  <a:pt x="9163" y="21604"/>
                  <a:pt x="9175" y="21614"/>
                  <a:pt x="9154" y="21617"/>
                </a:cubicBezTo>
                <a:cubicBezTo>
                  <a:pt x="9255" y="21636"/>
                  <a:pt x="9425" y="21689"/>
                  <a:pt x="9584" y="21733"/>
                </a:cubicBezTo>
                <a:cubicBezTo>
                  <a:pt x="9742" y="21777"/>
                  <a:pt x="9885" y="21791"/>
                  <a:pt x="9907" y="21788"/>
                </a:cubicBezTo>
                <a:cubicBezTo>
                  <a:pt x="9974" y="21801"/>
                  <a:pt x="10020" y="21816"/>
                  <a:pt x="10077" y="21841"/>
                </a:cubicBezTo>
                <a:cubicBezTo>
                  <a:pt x="10132" y="21845"/>
                  <a:pt x="10178" y="21860"/>
                  <a:pt x="10242" y="21852"/>
                </a:cubicBezTo>
                <a:cubicBezTo>
                  <a:pt x="10288" y="21867"/>
                  <a:pt x="10358" y="21901"/>
                  <a:pt x="10425" y="21914"/>
                </a:cubicBezTo>
                <a:cubicBezTo>
                  <a:pt x="10458" y="21921"/>
                  <a:pt x="10480" y="21918"/>
                  <a:pt x="10513" y="21924"/>
                </a:cubicBezTo>
                <a:cubicBezTo>
                  <a:pt x="10526" y="21933"/>
                  <a:pt x="10547" y="21931"/>
                  <a:pt x="10568" y="21928"/>
                </a:cubicBezTo>
                <a:cubicBezTo>
                  <a:pt x="10657" y="21938"/>
                  <a:pt x="10745" y="21947"/>
                  <a:pt x="10825" y="21969"/>
                </a:cubicBezTo>
                <a:cubicBezTo>
                  <a:pt x="10913" y="21979"/>
                  <a:pt x="10989" y="21980"/>
                  <a:pt x="11078" y="21990"/>
                </a:cubicBezTo>
                <a:cubicBezTo>
                  <a:pt x="11166" y="22000"/>
                  <a:pt x="11243" y="22000"/>
                  <a:pt x="11331" y="22010"/>
                </a:cubicBezTo>
                <a:cubicBezTo>
                  <a:pt x="11453" y="22026"/>
                  <a:pt x="11453" y="22026"/>
                  <a:pt x="11453" y="22026"/>
                </a:cubicBezTo>
                <a:cubicBezTo>
                  <a:pt x="11585" y="22031"/>
                  <a:pt x="11585" y="22031"/>
                  <a:pt x="11585" y="22031"/>
                </a:cubicBezTo>
                <a:cubicBezTo>
                  <a:pt x="11749" y="22041"/>
                  <a:pt x="11924" y="22039"/>
                  <a:pt x="12098" y="22038"/>
                </a:cubicBezTo>
                <a:cubicBezTo>
                  <a:pt x="12174" y="22038"/>
                  <a:pt x="12272" y="22036"/>
                  <a:pt x="12348" y="22037"/>
                </a:cubicBezTo>
                <a:cubicBezTo>
                  <a:pt x="12403" y="22040"/>
                  <a:pt x="12446" y="22035"/>
                  <a:pt x="12489" y="22029"/>
                </a:cubicBezTo>
                <a:cubicBezTo>
                  <a:pt x="12535" y="22044"/>
                  <a:pt x="12577" y="22039"/>
                  <a:pt x="12620" y="22033"/>
                </a:cubicBezTo>
                <a:cubicBezTo>
                  <a:pt x="12663" y="22027"/>
                  <a:pt x="12639" y="22009"/>
                  <a:pt x="12660" y="22006"/>
                </a:cubicBezTo>
                <a:cubicBezTo>
                  <a:pt x="12727" y="22018"/>
                  <a:pt x="12737" y="22006"/>
                  <a:pt x="12828" y="22038"/>
                </a:cubicBezTo>
                <a:cubicBezTo>
                  <a:pt x="12880" y="22020"/>
                  <a:pt x="12923" y="22014"/>
                  <a:pt x="12987" y="22005"/>
                </a:cubicBezTo>
                <a:cubicBezTo>
                  <a:pt x="13030" y="21999"/>
                  <a:pt x="13094" y="21991"/>
                  <a:pt x="13137" y="21985"/>
                </a:cubicBezTo>
                <a:cubicBezTo>
                  <a:pt x="13201" y="21976"/>
                  <a:pt x="13256" y="21980"/>
                  <a:pt x="13320" y="21971"/>
                </a:cubicBezTo>
                <a:cubicBezTo>
                  <a:pt x="13363" y="21965"/>
                  <a:pt x="13428" y="21957"/>
                  <a:pt x="13492" y="21948"/>
                </a:cubicBezTo>
                <a:cubicBezTo>
                  <a:pt x="13599" y="21934"/>
                  <a:pt x="13727" y="21916"/>
                  <a:pt x="13844" y="21890"/>
                </a:cubicBezTo>
                <a:cubicBezTo>
                  <a:pt x="13960" y="21863"/>
                  <a:pt x="14076" y="21837"/>
                  <a:pt x="14181" y="21801"/>
                </a:cubicBezTo>
                <a:cubicBezTo>
                  <a:pt x="14224" y="21795"/>
                  <a:pt x="14205" y="21819"/>
                  <a:pt x="14248" y="21814"/>
                </a:cubicBezTo>
                <a:cubicBezTo>
                  <a:pt x="14291" y="21808"/>
                  <a:pt x="14333" y="21802"/>
                  <a:pt x="14373" y="21775"/>
                </a:cubicBezTo>
                <a:cubicBezTo>
                  <a:pt x="14490" y="21748"/>
                  <a:pt x="14490" y="21748"/>
                  <a:pt x="14490" y="21748"/>
                </a:cubicBezTo>
                <a:cubicBezTo>
                  <a:pt x="14585" y="21725"/>
                  <a:pt x="14668" y="21692"/>
                  <a:pt x="14753" y="21680"/>
                </a:cubicBezTo>
                <a:cubicBezTo>
                  <a:pt x="14741" y="21671"/>
                  <a:pt x="14693" y="21634"/>
                  <a:pt x="14846" y="21559"/>
                </a:cubicBezTo>
                <a:cubicBezTo>
                  <a:pt x="14892" y="21574"/>
                  <a:pt x="14852" y="21602"/>
                  <a:pt x="14959" y="21587"/>
                </a:cubicBezTo>
                <a:cubicBezTo>
                  <a:pt x="14992" y="21593"/>
                  <a:pt x="14870" y="21654"/>
                  <a:pt x="14845" y="21635"/>
                </a:cubicBezTo>
                <a:cubicBezTo>
                  <a:pt x="14787" y="21687"/>
                  <a:pt x="14967" y="21651"/>
                  <a:pt x="14952" y="21621"/>
                </a:cubicBezTo>
                <a:cubicBezTo>
                  <a:pt x="14995" y="21615"/>
                  <a:pt x="15060" y="21606"/>
                  <a:pt x="15121" y="21576"/>
                </a:cubicBezTo>
                <a:cubicBezTo>
                  <a:pt x="15185" y="21568"/>
                  <a:pt x="15237" y="21550"/>
                  <a:pt x="15289" y="21532"/>
                </a:cubicBezTo>
                <a:cubicBezTo>
                  <a:pt x="15403" y="21484"/>
                  <a:pt x="15504" y="21426"/>
                  <a:pt x="15624" y="21421"/>
                </a:cubicBezTo>
                <a:cubicBezTo>
                  <a:pt x="15670" y="21360"/>
                  <a:pt x="15805" y="21310"/>
                  <a:pt x="15924" y="21304"/>
                </a:cubicBezTo>
                <a:cubicBezTo>
                  <a:pt x="15955" y="21289"/>
                  <a:pt x="15943" y="21280"/>
                  <a:pt x="15921" y="21283"/>
                </a:cubicBezTo>
                <a:cubicBezTo>
                  <a:pt x="15973" y="21265"/>
                  <a:pt x="16013" y="21238"/>
                  <a:pt x="16056" y="21232"/>
                </a:cubicBezTo>
                <a:cubicBezTo>
                  <a:pt x="16139" y="21199"/>
                  <a:pt x="16139" y="21199"/>
                  <a:pt x="16139" y="21199"/>
                </a:cubicBezTo>
                <a:cubicBezTo>
                  <a:pt x="16161" y="21196"/>
                  <a:pt x="16191" y="21181"/>
                  <a:pt x="16201" y="21169"/>
                </a:cubicBezTo>
                <a:cubicBezTo>
                  <a:pt x="16314" y="21121"/>
                  <a:pt x="16406" y="21076"/>
                  <a:pt x="16510" y="21040"/>
                </a:cubicBezTo>
                <a:cubicBezTo>
                  <a:pt x="16520" y="21028"/>
                  <a:pt x="16486" y="21022"/>
                  <a:pt x="16517" y="21007"/>
                </a:cubicBezTo>
                <a:cubicBezTo>
                  <a:pt x="16578" y="20977"/>
                  <a:pt x="16649" y="20934"/>
                  <a:pt x="16732" y="20901"/>
                </a:cubicBezTo>
                <a:cubicBezTo>
                  <a:pt x="16803" y="20859"/>
                  <a:pt x="16883" y="20805"/>
                  <a:pt x="16965" y="20772"/>
                </a:cubicBezTo>
                <a:cubicBezTo>
                  <a:pt x="17036" y="20730"/>
                  <a:pt x="17107" y="20687"/>
                  <a:pt x="17168" y="20657"/>
                </a:cubicBezTo>
                <a:cubicBezTo>
                  <a:pt x="17239" y="20615"/>
                  <a:pt x="17300" y="20585"/>
                  <a:pt x="17352" y="20567"/>
                </a:cubicBezTo>
                <a:cubicBezTo>
                  <a:pt x="17362" y="20555"/>
                  <a:pt x="17340" y="20558"/>
                  <a:pt x="17340" y="20558"/>
                </a:cubicBezTo>
                <a:cubicBezTo>
                  <a:pt x="17482" y="20473"/>
                  <a:pt x="17611" y="20380"/>
                  <a:pt x="17762" y="20283"/>
                </a:cubicBezTo>
                <a:cubicBezTo>
                  <a:pt x="17903" y="20199"/>
                  <a:pt x="18042" y="20093"/>
                  <a:pt x="18183" y="20008"/>
                </a:cubicBezTo>
                <a:cubicBezTo>
                  <a:pt x="18220" y="19960"/>
                  <a:pt x="18282" y="19929"/>
                  <a:pt x="18340" y="19878"/>
                </a:cubicBezTo>
                <a:cubicBezTo>
                  <a:pt x="18399" y="19827"/>
                  <a:pt x="18457" y="19775"/>
                  <a:pt x="18525" y="19711"/>
                </a:cubicBezTo>
                <a:cubicBezTo>
                  <a:pt x="18584" y="19660"/>
                  <a:pt x="18655" y="19618"/>
                  <a:pt x="18723" y="19554"/>
                </a:cubicBezTo>
                <a:cubicBezTo>
                  <a:pt x="18781" y="19502"/>
                  <a:pt x="18840" y="19451"/>
                  <a:pt x="18898" y="19399"/>
                </a:cubicBezTo>
                <a:cubicBezTo>
                  <a:pt x="18945" y="19339"/>
                  <a:pt x="18874" y="19381"/>
                  <a:pt x="18920" y="19320"/>
                </a:cubicBezTo>
                <a:cubicBezTo>
                  <a:pt x="18930" y="19308"/>
                  <a:pt x="18948" y="19284"/>
                  <a:pt x="18970" y="19281"/>
                </a:cubicBezTo>
                <a:cubicBezTo>
                  <a:pt x="18975" y="19324"/>
                  <a:pt x="19015" y="19297"/>
                  <a:pt x="19074" y="19245"/>
                </a:cubicBezTo>
                <a:cubicBezTo>
                  <a:pt x="19142" y="19181"/>
                  <a:pt x="19198" y="19108"/>
                  <a:pt x="19247" y="19069"/>
                </a:cubicBezTo>
                <a:cubicBezTo>
                  <a:pt x="19241" y="19026"/>
                  <a:pt x="19179" y="19133"/>
                  <a:pt x="19158" y="19136"/>
                </a:cubicBezTo>
                <a:cubicBezTo>
                  <a:pt x="19115" y="19141"/>
                  <a:pt x="19192" y="19066"/>
                  <a:pt x="19211" y="19041"/>
                </a:cubicBezTo>
                <a:cubicBezTo>
                  <a:pt x="19284" y="19020"/>
                  <a:pt x="19352" y="18957"/>
                  <a:pt x="19429" y="18881"/>
                </a:cubicBezTo>
                <a:cubicBezTo>
                  <a:pt x="19497" y="18817"/>
                  <a:pt x="19562" y="18732"/>
                  <a:pt x="19630" y="18669"/>
                </a:cubicBezTo>
                <a:cubicBezTo>
                  <a:pt x="19676" y="18608"/>
                  <a:pt x="19606" y="18650"/>
                  <a:pt x="19652" y="18589"/>
                </a:cubicBezTo>
                <a:cubicBezTo>
                  <a:pt x="19661" y="18577"/>
                  <a:pt x="19692" y="18562"/>
                  <a:pt x="19689" y="18541"/>
                </a:cubicBezTo>
                <a:cubicBezTo>
                  <a:pt x="19720" y="18526"/>
                  <a:pt x="19683" y="18574"/>
                  <a:pt x="19676" y="18608"/>
                </a:cubicBezTo>
                <a:cubicBezTo>
                  <a:pt x="19726" y="18569"/>
                  <a:pt x="19775" y="18529"/>
                  <a:pt x="19788" y="18462"/>
                </a:cubicBezTo>
                <a:cubicBezTo>
                  <a:pt x="19776" y="18453"/>
                  <a:pt x="19726" y="18492"/>
                  <a:pt x="19764" y="18444"/>
                </a:cubicBezTo>
                <a:cubicBezTo>
                  <a:pt x="19733" y="18459"/>
                  <a:pt x="19717" y="18504"/>
                  <a:pt x="19686" y="18519"/>
                </a:cubicBezTo>
                <a:cubicBezTo>
                  <a:pt x="19693" y="18486"/>
                  <a:pt x="19712" y="18461"/>
                  <a:pt x="19730" y="18437"/>
                </a:cubicBezTo>
                <a:cubicBezTo>
                  <a:pt x="19749" y="18413"/>
                  <a:pt x="19767" y="18389"/>
                  <a:pt x="19774" y="18355"/>
                </a:cubicBezTo>
                <a:cubicBezTo>
                  <a:pt x="19847" y="18334"/>
                  <a:pt x="19872" y="18276"/>
                  <a:pt x="19909" y="18228"/>
                </a:cubicBezTo>
                <a:cubicBezTo>
                  <a:pt x="19943" y="18234"/>
                  <a:pt x="19835" y="18325"/>
                  <a:pt x="19819" y="18371"/>
                </a:cubicBezTo>
                <a:cubicBezTo>
                  <a:pt x="19930" y="18301"/>
                  <a:pt x="19804" y="18416"/>
                  <a:pt x="19788" y="18462"/>
                </a:cubicBezTo>
                <a:cubicBezTo>
                  <a:pt x="19926" y="18356"/>
                  <a:pt x="19881" y="18341"/>
                  <a:pt x="20017" y="18213"/>
                </a:cubicBezTo>
                <a:cubicBezTo>
                  <a:pt x="20035" y="18189"/>
                  <a:pt x="19967" y="18253"/>
                  <a:pt x="19964" y="18231"/>
                </a:cubicBezTo>
                <a:cubicBezTo>
                  <a:pt x="19971" y="18198"/>
                  <a:pt x="19992" y="18195"/>
                  <a:pt x="20002" y="18183"/>
                </a:cubicBezTo>
                <a:cubicBezTo>
                  <a:pt x="20008" y="18149"/>
                  <a:pt x="19999" y="18161"/>
                  <a:pt x="19971" y="18198"/>
                </a:cubicBezTo>
                <a:cubicBezTo>
                  <a:pt x="20002" y="18106"/>
                  <a:pt x="20058" y="18033"/>
                  <a:pt x="20099" y="17930"/>
                </a:cubicBezTo>
                <a:cubicBezTo>
                  <a:pt x="20127" y="17893"/>
                  <a:pt x="20155" y="17857"/>
                  <a:pt x="20160" y="17900"/>
                </a:cubicBezTo>
                <a:cubicBezTo>
                  <a:pt x="20216" y="17827"/>
                  <a:pt x="20214" y="17729"/>
                  <a:pt x="20282" y="17665"/>
                </a:cubicBezTo>
                <a:cubicBezTo>
                  <a:pt x="20303" y="17662"/>
                  <a:pt x="20294" y="17674"/>
                  <a:pt x="20288" y="17708"/>
                </a:cubicBezTo>
                <a:cubicBezTo>
                  <a:pt x="20278" y="17720"/>
                  <a:pt x="20272" y="17754"/>
                  <a:pt x="20263" y="17766"/>
                </a:cubicBezTo>
                <a:cubicBezTo>
                  <a:pt x="20312" y="17726"/>
                  <a:pt x="20325" y="17659"/>
                  <a:pt x="20303" y="17662"/>
                </a:cubicBezTo>
                <a:cubicBezTo>
                  <a:pt x="20307" y="17607"/>
                  <a:pt x="20381" y="17586"/>
                  <a:pt x="20393" y="17519"/>
                </a:cubicBezTo>
                <a:cubicBezTo>
                  <a:pt x="20415" y="17516"/>
                  <a:pt x="20390" y="17574"/>
                  <a:pt x="20448" y="17523"/>
                </a:cubicBezTo>
                <a:cubicBezTo>
                  <a:pt x="20452" y="17468"/>
                  <a:pt x="20484" y="17376"/>
                  <a:pt x="20530" y="17316"/>
                </a:cubicBezTo>
                <a:cubicBezTo>
                  <a:pt x="20574" y="17233"/>
                  <a:pt x="20620" y="17173"/>
                  <a:pt x="20644" y="17191"/>
                </a:cubicBezTo>
                <a:cubicBezTo>
                  <a:pt x="20679" y="17121"/>
                  <a:pt x="20725" y="17060"/>
                  <a:pt x="20745" y="16960"/>
                </a:cubicBezTo>
                <a:cubicBezTo>
                  <a:pt x="20837" y="16914"/>
                  <a:pt x="20857" y="16737"/>
                  <a:pt x="20921" y="16729"/>
                </a:cubicBezTo>
                <a:cubicBezTo>
                  <a:pt x="20913" y="16664"/>
                  <a:pt x="20956" y="16582"/>
                  <a:pt x="21012" y="16509"/>
                </a:cubicBezTo>
                <a:cubicBezTo>
                  <a:pt x="21040" y="16473"/>
                  <a:pt x="21068" y="16436"/>
                  <a:pt x="21083" y="16391"/>
                </a:cubicBezTo>
                <a:cubicBezTo>
                  <a:pt x="21099" y="16345"/>
                  <a:pt x="21127" y="16308"/>
                  <a:pt x="21131" y="16253"/>
                </a:cubicBezTo>
                <a:cubicBezTo>
                  <a:pt x="21165" y="16183"/>
                  <a:pt x="21199" y="16113"/>
                  <a:pt x="21234" y="16043"/>
                </a:cubicBezTo>
                <a:cubicBezTo>
                  <a:pt x="21268" y="15973"/>
                  <a:pt x="21290" y="15894"/>
                  <a:pt x="21337" y="15833"/>
                </a:cubicBezTo>
                <a:cubicBezTo>
                  <a:pt x="21365" y="15797"/>
                  <a:pt x="21305" y="15925"/>
                  <a:pt x="21349" y="15843"/>
                </a:cubicBezTo>
                <a:cubicBezTo>
                  <a:pt x="21401" y="15574"/>
                  <a:pt x="21549" y="15380"/>
                  <a:pt x="21613" y="15120"/>
                </a:cubicBezTo>
                <a:cubicBezTo>
                  <a:pt x="21585" y="15157"/>
                  <a:pt x="21588" y="15178"/>
                  <a:pt x="21560" y="15215"/>
                </a:cubicBezTo>
                <a:cubicBezTo>
                  <a:pt x="21539" y="15217"/>
                  <a:pt x="21554" y="15172"/>
                  <a:pt x="21536" y="15196"/>
                </a:cubicBezTo>
                <a:cubicBezTo>
                  <a:pt x="21542" y="15162"/>
                  <a:pt x="21561" y="15138"/>
                  <a:pt x="21570" y="15126"/>
                </a:cubicBezTo>
                <a:cubicBezTo>
                  <a:pt x="21614" y="15044"/>
                  <a:pt x="21614" y="15044"/>
                  <a:pt x="21614" y="15044"/>
                </a:cubicBezTo>
                <a:cubicBezTo>
                  <a:pt x="21630" y="14998"/>
                  <a:pt x="21655" y="14940"/>
                  <a:pt x="21680" y="14882"/>
                </a:cubicBezTo>
                <a:cubicBezTo>
                  <a:pt x="21665" y="14852"/>
                  <a:pt x="21652" y="14919"/>
                  <a:pt x="21642" y="14931"/>
                </a:cubicBezTo>
                <a:cubicBezTo>
                  <a:pt x="21602" y="14958"/>
                  <a:pt x="21665" y="14852"/>
                  <a:pt x="21638" y="14812"/>
                </a:cubicBezTo>
                <a:cubicBezTo>
                  <a:pt x="21659" y="14809"/>
                  <a:pt x="21668" y="14797"/>
                  <a:pt x="21684" y="14751"/>
                </a:cubicBezTo>
                <a:cubicBezTo>
                  <a:pt x="21691" y="14717"/>
                  <a:pt x="21676" y="14687"/>
                  <a:pt x="21682" y="14653"/>
                </a:cubicBezTo>
                <a:cubicBezTo>
                  <a:pt x="21688" y="14619"/>
                  <a:pt x="21716" y="14583"/>
                  <a:pt x="21723" y="14549"/>
                </a:cubicBezTo>
                <a:cubicBezTo>
                  <a:pt x="21754" y="14458"/>
                  <a:pt x="21789" y="14388"/>
                  <a:pt x="21777" y="14302"/>
                </a:cubicBezTo>
                <a:cubicBezTo>
                  <a:pt x="21812" y="14232"/>
                  <a:pt x="21824" y="14241"/>
                  <a:pt x="21823" y="14318"/>
                </a:cubicBezTo>
                <a:cubicBezTo>
                  <a:pt x="21860" y="14269"/>
                  <a:pt x="21855" y="14226"/>
                  <a:pt x="21880" y="14169"/>
                </a:cubicBezTo>
                <a:cubicBezTo>
                  <a:pt x="21877" y="14147"/>
                  <a:pt x="21852" y="14205"/>
                  <a:pt x="21842" y="14217"/>
                </a:cubicBezTo>
                <a:cubicBezTo>
                  <a:pt x="21812" y="14156"/>
                  <a:pt x="21828" y="14110"/>
                  <a:pt x="21844" y="14064"/>
                </a:cubicBezTo>
                <a:cubicBezTo>
                  <a:pt x="21863" y="14040"/>
                  <a:pt x="21865" y="14061"/>
                  <a:pt x="21871" y="14104"/>
                </a:cubicBezTo>
                <a:cubicBezTo>
                  <a:pt x="21875" y="13973"/>
                  <a:pt x="21913" y="13848"/>
                  <a:pt x="21939" y="13714"/>
                </a:cubicBezTo>
                <a:cubicBezTo>
                  <a:pt x="21949" y="13701"/>
                  <a:pt x="21957" y="13766"/>
                  <a:pt x="21979" y="13686"/>
                </a:cubicBezTo>
                <a:cubicBezTo>
                  <a:pt x="21925" y="13606"/>
                  <a:pt x="22036" y="13210"/>
                  <a:pt x="22007" y="13072"/>
                </a:cubicBezTo>
                <a:cubicBezTo>
                  <a:pt x="22047" y="13045"/>
                  <a:pt x="22058" y="12880"/>
                  <a:pt x="22075" y="13008"/>
                </a:cubicBezTo>
                <a:cubicBezTo>
                  <a:pt x="22085" y="12920"/>
                  <a:pt x="22064" y="12923"/>
                  <a:pt x="22039" y="12904"/>
                </a:cubicBezTo>
                <a:cubicBezTo>
                  <a:pt x="22046" y="12871"/>
                  <a:pt x="22064" y="12846"/>
                  <a:pt x="22083" y="12822"/>
                </a:cubicBezTo>
                <a:cubicBezTo>
                  <a:pt x="22080" y="12801"/>
                  <a:pt x="22089" y="12788"/>
                  <a:pt x="22099" y="12776"/>
                </a:cubicBezTo>
                <a:cubicBezTo>
                  <a:pt x="22096" y="12755"/>
                  <a:pt x="22093" y="12733"/>
                  <a:pt x="22100" y="12700"/>
                </a:cubicBezTo>
                <a:cubicBezTo>
                  <a:pt x="22072" y="12736"/>
                  <a:pt x="22099" y="12776"/>
                  <a:pt x="22071" y="12813"/>
                </a:cubicBezTo>
                <a:cubicBezTo>
                  <a:pt x="22068" y="12791"/>
                  <a:pt x="22056" y="12782"/>
                  <a:pt x="22056" y="12782"/>
                </a:cubicBezTo>
                <a:cubicBezTo>
                  <a:pt x="22066" y="12693"/>
                  <a:pt x="22076" y="12605"/>
                  <a:pt x="22086" y="12516"/>
                </a:cubicBezTo>
                <a:cubicBezTo>
                  <a:pt x="22090" y="12461"/>
                  <a:pt x="22093" y="12406"/>
                  <a:pt x="22088" y="12363"/>
                </a:cubicBezTo>
                <a:cubicBezTo>
                  <a:pt x="22085" y="12342"/>
                  <a:pt x="22082" y="12321"/>
                  <a:pt x="22089" y="12287"/>
                </a:cubicBezTo>
                <a:cubicBezTo>
                  <a:pt x="22086" y="12266"/>
                  <a:pt x="22083" y="12244"/>
                  <a:pt x="22068" y="12214"/>
                </a:cubicBezTo>
                <a:cubicBezTo>
                  <a:pt x="22114" y="12229"/>
                  <a:pt x="22102" y="12220"/>
                  <a:pt x="22136" y="12150"/>
                </a:cubicBezTo>
                <a:cubicBezTo>
                  <a:pt x="22118" y="12098"/>
                  <a:pt x="22105" y="12165"/>
                  <a:pt x="22077" y="12201"/>
                </a:cubicBezTo>
                <a:cubicBezTo>
                  <a:pt x="22030" y="12088"/>
                  <a:pt x="22116" y="12000"/>
                  <a:pt x="22059" y="11899"/>
                </a:cubicBezTo>
                <a:cubicBezTo>
                  <a:pt x="22088" y="11786"/>
                  <a:pt x="22120" y="11945"/>
                  <a:pt x="22133" y="11878"/>
                </a:cubicBezTo>
                <a:cubicBezTo>
                  <a:pt x="22112" y="11804"/>
                  <a:pt x="22084" y="11841"/>
                  <a:pt x="22060" y="11822"/>
                </a:cubicBezTo>
                <a:cubicBezTo>
                  <a:pt x="22039" y="11749"/>
                  <a:pt x="22082" y="11743"/>
                  <a:pt x="22076" y="11700"/>
                </a:cubicBezTo>
                <a:cubicBezTo>
                  <a:pt x="22086" y="11688"/>
                  <a:pt x="22103" y="11740"/>
                  <a:pt x="22106" y="11761"/>
                </a:cubicBezTo>
                <a:cubicBezTo>
                  <a:pt x="22119" y="11694"/>
                  <a:pt x="22084" y="11590"/>
                  <a:pt x="22068" y="11636"/>
                </a:cubicBezTo>
                <a:cubicBezTo>
                  <a:pt x="22103" y="11489"/>
                  <a:pt x="22072" y="11504"/>
                  <a:pt x="22113" y="11401"/>
                </a:cubicBezTo>
                <a:cubicBezTo>
                  <a:pt x="22075" y="11275"/>
                  <a:pt x="22084" y="11263"/>
                  <a:pt x="22088" y="11132"/>
                </a:cubicBezTo>
                <a:cubicBezTo>
                  <a:pt x="22076" y="11122"/>
                  <a:pt x="22063" y="11189"/>
                  <a:pt x="22040" y="11094"/>
                </a:cubicBezTo>
                <a:cubicBezTo>
                  <a:pt x="22008" y="11186"/>
                  <a:pt x="22008" y="11186"/>
                  <a:pt x="22008" y="11186"/>
                </a:cubicBezTo>
                <a:cubicBezTo>
                  <a:pt x="22017" y="11250"/>
                  <a:pt x="22057" y="11223"/>
                  <a:pt x="22023" y="11293"/>
                </a:cubicBezTo>
                <a:cubicBezTo>
                  <a:pt x="22040" y="11345"/>
                  <a:pt x="22038" y="11324"/>
                  <a:pt x="22047" y="11312"/>
                </a:cubicBezTo>
                <a:cubicBezTo>
                  <a:pt x="22052" y="11431"/>
                  <a:pt x="22088" y="11786"/>
                  <a:pt x="22024" y="11718"/>
                </a:cubicBezTo>
                <a:cubicBezTo>
                  <a:pt x="21996" y="11754"/>
                  <a:pt x="22045" y="11791"/>
                  <a:pt x="22051" y="11834"/>
                </a:cubicBezTo>
                <a:cubicBezTo>
                  <a:pt x="22026" y="11892"/>
                  <a:pt x="22008" y="11840"/>
                  <a:pt x="21987" y="11767"/>
                </a:cubicBezTo>
                <a:cubicBezTo>
                  <a:pt x="21993" y="11809"/>
                  <a:pt x="21985" y="11996"/>
                  <a:pt x="22019" y="11926"/>
                </a:cubicBezTo>
                <a:cubicBezTo>
                  <a:pt x="22030" y="12011"/>
                  <a:pt x="21996" y="12082"/>
                  <a:pt x="22041" y="12174"/>
                </a:cubicBezTo>
                <a:cubicBezTo>
                  <a:pt x="22013" y="12210"/>
                  <a:pt x="22008" y="12091"/>
                  <a:pt x="21990" y="12115"/>
                </a:cubicBezTo>
                <a:cubicBezTo>
                  <a:pt x="21971" y="12139"/>
                  <a:pt x="21979" y="12204"/>
                  <a:pt x="21976" y="12259"/>
                </a:cubicBezTo>
                <a:cubicBezTo>
                  <a:pt x="21994" y="12311"/>
                  <a:pt x="21987" y="12344"/>
                  <a:pt x="21951" y="12317"/>
                </a:cubicBezTo>
                <a:cubicBezTo>
                  <a:pt x="21935" y="12362"/>
                  <a:pt x="21971" y="12390"/>
                  <a:pt x="21978" y="12356"/>
                </a:cubicBezTo>
                <a:cubicBezTo>
                  <a:pt x="21977" y="12433"/>
                  <a:pt x="21973" y="12488"/>
                  <a:pt x="21951" y="12567"/>
                </a:cubicBezTo>
                <a:cubicBezTo>
                  <a:pt x="21963" y="12576"/>
                  <a:pt x="21973" y="12564"/>
                  <a:pt x="21976" y="12586"/>
                </a:cubicBezTo>
                <a:cubicBezTo>
                  <a:pt x="21981" y="12629"/>
                  <a:pt x="21965" y="12674"/>
                  <a:pt x="21971" y="12717"/>
                </a:cubicBezTo>
                <a:cubicBezTo>
                  <a:pt x="21971" y="12717"/>
                  <a:pt x="21959" y="12708"/>
                  <a:pt x="21947" y="12699"/>
                </a:cubicBezTo>
                <a:cubicBezTo>
                  <a:pt x="21958" y="12784"/>
                  <a:pt x="21957" y="12861"/>
                  <a:pt x="21947" y="12949"/>
                </a:cubicBezTo>
                <a:cubicBezTo>
                  <a:pt x="21946" y="13026"/>
                  <a:pt x="21924" y="13105"/>
                  <a:pt x="21923" y="13181"/>
                </a:cubicBezTo>
                <a:cubicBezTo>
                  <a:pt x="21896" y="13218"/>
                  <a:pt x="21927" y="13126"/>
                  <a:pt x="21903" y="13108"/>
                </a:cubicBezTo>
                <a:cubicBezTo>
                  <a:pt x="21866" y="13157"/>
                  <a:pt x="21896" y="13218"/>
                  <a:pt x="21858" y="13267"/>
                </a:cubicBezTo>
                <a:cubicBezTo>
                  <a:pt x="21859" y="13190"/>
                  <a:pt x="21860" y="13114"/>
                  <a:pt x="21894" y="13044"/>
                </a:cubicBezTo>
                <a:cubicBezTo>
                  <a:pt x="21879" y="13013"/>
                  <a:pt x="21892" y="12946"/>
                  <a:pt x="21893" y="12869"/>
                </a:cubicBezTo>
                <a:cubicBezTo>
                  <a:pt x="21900" y="12836"/>
                  <a:pt x="21906" y="12802"/>
                  <a:pt x="21912" y="12769"/>
                </a:cubicBezTo>
                <a:cubicBezTo>
                  <a:pt x="21919" y="12735"/>
                  <a:pt x="21913" y="12692"/>
                  <a:pt x="21910" y="12671"/>
                </a:cubicBezTo>
                <a:cubicBezTo>
                  <a:pt x="21904" y="12704"/>
                  <a:pt x="21907" y="12726"/>
                  <a:pt x="21900" y="12759"/>
                </a:cubicBezTo>
                <a:cubicBezTo>
                  <a:pt x="21894" y="12793"/>
                  <a:pt x="21897" y="12814"/>
                  <a:pt x="21890" y="12848"/>
                </a:cubicBezTo>
                <a:cubicBezTo>
                  <a:pt x="21887" y="12903"/>
                  <a:pt x="21874" y="12970"/>
                  <a:pt x="21870" y="13025"/>
                </a:cubicBezTo>
                <a:cubicBezTo>
                  <a:pt x="21851" y="13126"/>
                  <a:pt x="21843" y="13236"/>
                  <a:pt x="21824" y="13337"/>
                </a:cubicBezTo>
                <a:cubicBezTo>
                  <a:pt x="21842" y="13389"/>
                  <a:pt x="21849" y="13279"/>
                  <a:pt x="21858" y="13267"/>
                </a:cubicBezTo>
                <a:cubicBezTo>
                  <a:pt x="21875" y="13395"/>
                  <a:pt x="21796" y="13373"/>
                  <a:pt x="21813" y="13502"/>
                </a:cubicBezTo>
                <a:cubicBezTo>
                  <a:pt x="21820" y="13468"/>
                  <a:pt x="21826" y="13434"/>
                  <a:pt x="21833" y="13401"/>
                </a:cubicBezTo>
                <a:cubicBezTo>
                  <a:pt x="21862" y="13462"/>
                  <a:pt x="21822" y="13489"/>
                  <a:pt x="21840" y="13542"/>
                </a:cubicBezTo>
                <a:cubicBezTo>
                  <a:pt x="21815" y="13599"/>
                  <a:pt x="21810" y="13557"/>
                  <a:pt x="21816" y="13523"/>
                </a:cubicBezTo>
                <a:cubicBezTo>
                  <a:pt x="21810" y="13557"/>
                  <a:pt x="21803" y="13590"/>
                  <a:pt x="21785" y="13614"/>
                </a:cubicBezTo>
                <a:cubicBezTo>
                  <a:pt x="21833" y="13652"/>
                  <a:pt x="21744" y="13969"/>
                  <a:pt x="21709" y="14115"/>
                </a:cubicBezTo>
                <a:cubicBezTo>
                  <a:pt x="21669" y="14142"/>
                  <a:pt x="21731" y="14036"/>
                  <a:pt x="21716" y="14005"/>
                </a:cubicBezTo>
                <a:cubicBezTo>
                  <a:pt x="21713" y="14060"/>
                  <a:pt x="21700" y="14127"/>
                  <a:pt x="21687" y="14194"/>
                </a:cubicBezTo>
                <a:cubicBezTo>
                  <a:pt x="21662" y="14252"/>
                  <a:pt x="21658" y="14307"/>
                  <a:pt x="21645" y="14375"/>
                </a:cubicBezTo>
                <a:cubicBezTo>
                  <a:pt x="21607" y="14500"/>
                  <a:pt x="21569" y="14625"/>
                  <a:pt x="21531" y="14750"/>
                </a:cubicBezTo>
                <a:cubicBezTo>
                  <a:pt x="21510" y="14752"/>
                  <a:pt x="21514" y="14697"/>
                  <a:pt x="21511" y="14676"/>
                </a:cubicBezTo>
                <a:cubicBezTo>
                  <a:pt x="21464" y="14737"/>
                  <a:pt x="21485" y="14810"/>
                  <a:pt x="21506" y="14807"/>
                </a:cubicBezTo>
                <a:cubicBezTo>
                  <a:pt x="21478" y="14920"/>
                  <a:pt x="21473" y="14801"/>
                  <a:pt x="21432" y="14905"/>
                </a:cubicBezTo>
                <a:cubicBezTo>
                  <a:pt x="21413" y="15005"/>
                  <a:pt x="21478" y="14844"/>
                  <a:pt x="21475" y="14899"/>
                </a:cubicBezTo>
                <a:cubicBezTo>
                  <a:pt x="21468" y="14933"/>
                  <a:pt x="21453" y="14978"/>
                  <a:pt x="21446" y="15012"/>
                </a:cubicBezTo>
                <a:cubicBezTo>
                  <a:pt x="21440" y="15045"/>
                  <a:pt x="21424" y="15091"/>
                  <a:pt x="21417" y="15125"/>
                </a:cubicBezTo>
                <a:cubicBezTo>
                  <a:pt x="21395" y="15204"/>
                  <a:pt x="21373" y="15283"/>
                  <a:pt x="21327" y="15344"/>
                </a:cubicBezTo>
                <a:cubicBezTo>
                  <a:pt x="21347" y="15418"/>
                  <a:pt x="21310" y="15466"/>
                  <a:pt x="21291" y="15567"/>
                </a:cubicBezTo>
                <a:cubicBezTo>
                  <a:pt x="21244" y="15628"/>
                  <a:pt x="21248" y="15573"/>
                  <a:pt x="21211" y="15621"/>
                </a:cubicBezTo>
                <a:cubicBezTo>
                  <a:pt x="21194" y="15743"/>
                  <a:pt x="21153" y="15847"/>
                  <a:pt x="21103" y="15963"/>
                </a:cubicBezTo>
                <a:cubicBezTo>
                  <a:pt x="21072" y="15978"/>
                  <a:pt x="21123" y="15862"/>
                  <a:pt x="21129" y="15829"/>
                </a:cubicBezTo>
                <a:cubicBezTo>
                  <a:pt x="21110" y="15853"/>
                  <a:pt x="21085" y="15911"/>
                  <a:pt x="21070" y="15956"/>
                </a:cubicBezTo>
                <a:cubicBezTo>
                  <a:pt x="21045" y="16014"/>
                  <a:pt x="21041" y="16069"/>
                  <a:pt x="21028" y="16136"/>
                </a:cubicBezTo>
                <a:cubicBezTo>
                  <a:pt x="20991" y="16185"/>
                  <a:pt x="21001" y="16097"/>
                  <a:pt x="20976" y="16154"/>
                </a:cubicBezTo>
                <a:cubicBezTo>
                  <a:pt x="20967" y="16090"/>
                  <a:pt x="21014" y="16029"/>
                  <a:pt x="21002" y="16020"/>
                </a:cubicBezTo>
                <a:cubicBezTo>
                  <a:pt x="20940" y="16127"/>
                  <a:pt x="20908" y="16218"/>
                  <a:pt x="20877" y="16310"/>
                </a:cubicBezTo>
                <a:cubicBezTo>
                  <a:pt x="20867" y="16322"/>
                  <a:pt x="20861" y="16355"/>
                  <a:pt x="20852" y="16367"/>
                </a:cubicBezTo>
                <a:cubicBezTo>
                  <a:pt x="20845" y="16401"/>
                  <a:pt x="20836" y="16413"/>
                  <a:pt x="20829" y="16447"/>
                </a:cubicBezTo>
                <a:cubicBezTo>
                  <a:pt x="20814" y="16492"/>
                  <a:pt x="20798" y="16538"/>
                  <a:pt x="20782" y="16584"/>
                </a:cubicBezTo>
                <a:cubicBezTo>
                  <a:pt x="20717" y="16669"/>
                  <a:pt x="20783" y="16507"/>
                  <a:pt x="20724" y="16559"/>
                </a:cubicBezTo>
                <a:cubicBezTo>
                  <a:pt x="20656" y="16699"/>
                  <a:pt x="20656" y="16699"/>
                  <a:pt x="20656" y="16699"/>
                </a:cubicBezTo>
                <a:cubicBezTo>
                  <a:pt x="20640" y="16745"/>
                  <a:pt x="20612" y="16781"/>
                  <a:pt x="20596" y="16827"/>
                </a:cubicBezTo>
                <a:cubicBezTo>
                  <a:pt x="20531" y="16912"/>
                  <a:pt x="20488" y="16994"/>
                  <a:pt x="20410" y="17070"/>
                </a:cubicBezTo>
                <a:cubicBezTo>
                  <a:pt x="20407" y="17125"/>
                  <a:pt x="20388" y="17149"/>
                  <a:pt x="20360" y="17186"/>
                </a:cubicBezTo>
                <a:cubicBezTo>
                  <a:pt x="20342" y="17210"/>
                  <a:pt x="20323" y="17234"/>
                  <a:pt x="20305" y="17259"/>
                </a:cubicBezTo>
                <a:cubicBezTo>
                  <a:pt x="20298" y="17292"/>
                  <a:pt x="20335" y="17244"/>
                  <a:pt x="20310" y="17302"/>
                </a:cubicBezTo>
                <a:cubicBezTo>
                  <a:pt x="20252" y="17353"/>
                  <a:pt x="20189" y="17460"/>
                  <a:pt x="20136" y="17554"/>
                </a:cubicBezTo>
                <a:cubicBezTo>
                  <a:pt x="20121" y="17600"/>
                  <a:pt x="20093" y="17636"/>
                  <a:pt x="20074" y="17660"/>
                </a:cubicBezTo>
                <a:cubicBezTo>
                  <a:pt x="20046" y="17697"/>
                  <a:pt x="20025" y="17700"/>
                  <a:pt x="20004" y="17703"/>
                </a:cubicBezTo>
                <a:cubicBezTo>
                  <a:pt x="19976" y="17739"/>
                  <a:pt x="19929" y="17800"/>
                  <a:pt x="19892" y="17848"/>
                </a:cubicBezTo>
                <a:cubicBezTo>
                  <a:pt x="19855" y="17897"/>
                  <a:pt x="19830" y="17955"/>
                  <a:pt x="19771" y="18006"/>
                </a:cubicBezTo>
                <a:cubicBezTo>
                  <a:pt x="19697" y="18104"/>
                  <a:pt x="19610" y="18192"/>
                  <a:pt x="19579" y="18283"/>
                </a:cubicBezTo>
                <a:cubicBezTo>
                  <a:pt x="19558" y="18286"/>
                  <a:pt x="19539" y="18310"/>
                  <a:pt x="19508" y="18325"/>
                </a:cubicBezTo>
                <a:cubicBezTo>
                  <a:pt x="19490" y="18350"/>
                  <a:pt x="19471" y="18374"/>
                  <a:pt x="19452" y="18398"/>
                </a:cubicBezTo>
                <a:cubicBezTo>
                  <a:pt x="19415" y="18447"/>
                  <a:pt x="19375" y="18474"/>
                  <a:pt x="19314" y="18504"/>
                </a:cubicBezTo>
                <a:cubicBezTo>
                  <a:pt x="19292" y="18583"/>
                  <a:pt x="19221" y="18626"/>
                  <a:pt x="19189" y="18717"/>
                </a:cubicBezTo>
                <a:cubicBezTo>
                  <a:pt x="19140" y="18756"/>
                  <a:pt x="19156" y="18711"/>
                  <a:pt x="19116" y="18738"/>
                </a:cubicBezTo>
                <a:cubicBezTo>
                  <a:pt x="19039" y="18814"/>
                  <a:pt x="18962" y="18889"/>
                  <a:pt x="18884" y="18965"/>
                </a:cubicBezTo>
                <a:cubicBezTo>
                  <a:pt x="18857" y="19002"/>
                  <a:pt x="18819" y="19050"/>
                  <a:pt x="18779" y="19078"/>
                </a:cubicBezTo>
                <a:cubicBezTo>
                  <a:pt x="18662" y="19181"/>
                  <a:pt x="18662" y="19181"/>
                  <a:pt x="18662" y="19181"/>
                </a:cubicBezTo>
                <a:cubicBezTo>
                  <a:pt x="18536" y="19296"/>
                  <a:pt x="18536" y="19296"/>
                  <a:pt x="18536" y="19296"/>
                </a:cubicBezTo>
                <a:cubicBezTo>
                  <a:pt x="18526" y="19308"/>
                  <a:pt x="18508" y="19332"/>
                  <a:pt x="18477" y="19347"/>
                </a:cubicBezTo>
                <a:cubicBezTo>
                  <a:pt x="18419" y="19399"/>
                  <a:pt x="18419" y="19399"/>
                  <a:pt x="18419" y="19399"/>
                </a:cubicBezTo>
                <a:cubicBezTo>
                  <a:pt x="18329" y="19465"/>
                  <a:pt x="18249" y="19520"/>
                  <a:pt x="18160" y="19586"/>
                </a:cubicBezTo>
                <a:cubicBezTo>
                  <a:pt x="18163" y="19608"/>
                  <a:pt x="18135" y="19644"/>
                  <a:pt x="18194" y="19593"/>
                </a:cubicBezTo>
                <a:cubicBezTo>
                  <a:pt x="18126" y="19656"/>
                  <a:pt x="18055" y="19698"/>
                  <a:pt x="17975" y="19753"/>
                </a:cubicBezTo>
                <a:cubicBezTo>
                  <a:pt x="17904" y="19795"/>
                  <a:pt x="17824" y="19849"/>
                  <a:pt x="17766" y="19901"/>
                </a:cubicBezTo>
                <a:cubicBezTo>
                  <a:pt x="17704" y="19931"/>
                  <a:pt x="17704" y="19931"/>
                  <a:pt x="17704" y="19931"/>
                </a:cubicBezTo>
                <a:cubicBezTo>
                  <a:pt x="17655" y="19970"/>
                  <a:pt x="17655" y="19970"/>
                  <a:pt x="17655" y="19970"/>
                </a:cubicBezTo>
                <a:cubicBezTo>
                  <a:pt x="17615" y="19997"/>
                  <a:pt x="17575" y="20025"/>
                  <a:pt x="17544" y="20040"/>
                </a:cubicBezTo>
                <a:cubicBezTo>
                  <a:pt x="17476" y="20103"/>
                  <a:pt x="17396" y="20158"/>
                  <a:pt x="17338" y="20209"/>
                </a:cubicBezTo>
                <a:cubicBezTo>
                  <a:pt x="17270" y="20273"/>
                  <a:pt x="17172" y="20275"/>
                  <a:pt x="17101" y="20317"/>
                </a:cubicBezTo>
                <a:cubicBezTo>
                  <a:pt x="17092" y="20330"/>
                  <a:pt x="17135" y="20324"/>
                  <a:pt x="17104" y="20339"/>
                </a:cubicBezTo>
                <a:cubicBezTo>
                  <a:pt x="17064" y="20366"/>
                  <a:pt x="17012" y="20384"/>
                  <a:pt x="16951" y="20414"/>
                </a:cubicBezTo>
                <a:cubicBezTo>
                  <a:pt x="16920" y="20429"/>
                  <a:pt x="16892" y="20465"/>
                  <a:pt x="16861" y="20481"/>
                </a:cubicBezTo>
                <a:cubicBezTo>
                  <a:pt x="16831" y="20496"/>
                  <a:pt x="16800" y="20511"/>
                  <a:pt x="16760" y="20538"/>
                </a:cubicBezTo>
                <a:cubicBezTo>
                  <a:pt x="16729" y="20553"/>
                  <a:pt x="16696" y="20546"/>
                  <a:pt x="16653" y="20552"/>
                </a:cubicBezTo>
                <a:cubicBezTo>
                  <a:pt x="16573" y="20607"/>
                  <a:pt x="16493" y="20661"/>
                  <a:pt x="16422" y="20703"/>
                </a:cubicBezTo>
                <a:cubicBezTo>
                  <a:pt x="16330" y="20748"/>
                  <a:pt x="16247" y="20781"/>
                  <a:pt x="16177" y="20823"/>
                </a:cubicBezTo>
                <a:cubicBezTo>
                  <a:pt x="16002" y="20902"/>
                  <a:pt x="15824" y="20958"/>
                  <a:pt x="15658" y="21024"/>
                </a:cubicBezTo>
                <a:cubicBezTo>
                  <a:pt x="15649" y="21036"/>
                  <a:pt x="15658" y="21024"/>
                  <a:pt x="15640" y="21048"/>
                </a:cubicBezTo>
                <a:cubicBezTo>
                  <a:pt x="15045" y="21248"/>
                  <a:pt x="14441" y="21461"/>
                  <a:pt x="13811" y="21556"/>
                </a:cubicBezTo>
                <a:cubicBezTo>
                  <a:pt x="13789" y="21559"/>
                  <a:pt x="13780" y="21571"/>
                  <a:pt x="13758" y="21574"/>
                </a:cubicBezTo>
                <a:cubicBezTo>
                  <a:pt x="13737" y="21577"/>
                  <a:pt x="13716" y="21580"/>
                  <a:pt x="13685" y="21595"/>
                </a:cubicBezTo>
                <a:cubicBezTo>
                  <a:pt x="13621" y="21604"/>
                  <a:pt x="13556" y="21612"/>
                  <a:pt x="13471" y="21624"/>
                </a:cubicBezTo>
                <a:cubicBezTo>
                  <a:pt x="13437" y="21618"/>
                  <a:pt x="13394" y="21623"/>
                  <a:pt x="13364" y="21638"/>
                </a:cubicBezTo>
                <a:cubicBezTo>
                  <a:pt x="13342" y="21641"/>
                  <a:pt x="13321" y="21644"/>
                  <a:pt x="13299" y="21647"/>
                </a:cubicBezTo>
                <a:cubicBezTo>
                  <a:pt x="13278" y="21650"/>
                  <a:pt x="13257" y="21653"/>
                  <a:pt x="13244" y="21644"/>
                </a:cubicBezTo>
                <a:cubicBezTo>
                  <a:pt x="13159" y="21655"/>
                  <a:pt x="13082" y="21654"/>
                  <a:pt x="13006" y="21654"/>
                </a:cubicBezTo>
                <a:cubicBezTo>
                  <a:pt x="12933" y="21675"/>
                  <a:pt x="12868" y="21683"/>
                  <a:pt x="12804" y="21692"/>
                </a:cubicBezTo>
                <a:cubicBezTo>
                  <a:pt x="12740" y="21701"/>
                  <a:pt x="12685" y="21697"/>
                  <a:pt x="12639" y="21681"/>
                </a:cubicBezTo>
                <a:cubicBezTo>
                  <a:pt x="12608" y="21696"/>
                  <a:pt x="12587" y="21699"/>
                  <a:pt x="12556" y="21714"/>
                </a:cubicBezTo>
                <a:cubicBezTo>
                  <a:pt x="12520" y="21687"/>
                  <a:pt x="12468" y="21705"/>
                  <a:pt x="12404" y="21713"/>
                </a:cubicBezTo>
                <a:cubicBezTo>
                  <a:pt x="12327" y="21713"/>
                  <a:pt x="12263" y="21721"/>
                  <a:pt x="12205" y="21696"/>
                </a:cubicBezTo>
                <a:cubicBezTo>
                  <a:pt x="12120" y="21708"/>
                  <a:pt x="12043" y="21707"/>
                  <a:pt x="11958" y="21719"/>
                </a:cubicBezTo>
                <a:cubicBezTo>
                  <a:pt x="11869" y="21709"/>
                  <a:pt x="11771" y="21711"/>
                  <a:pt x="11683" y="21701"/>
                </a:cubicBezTo>
                <a:cubicBezTo>
                  <a:pt x="11475" y="21697"/>
                  <a:pt x="11286" y="21667"/>
                  <a:pt x="11112" y="21669"/>
                </a:cubicBezTo>
                <a:cubicBezTo>
                  <a:pt x="11078" y="21663"/>
                  <a:pt x="11054" y="21644"/>
                  <a:pt x="11042" y="21635"/>
                </a:cubicBezTo>
                <a:cubicBezTo>
                  <a:pt x="10923" y="21640"/>
                  <a:pt x="10801" y="21624"/>
                  <a:pt x="10700" y="21605"/>
                </a:cubicBezTo>
                <a:cubicBezTo>
                  <a:pt x="10578" y="21588"/>
                  <a:pt x="10456" y="21572"/>
                  <a:pt x="10355" y="21553"/>
                </a:cubicBezTo>
                <a:cubicBezTo>
                  <a:pt x="10121" y="21508"/>
                  <a:pt x="9904" y="21439"/>
                  <a:pt x="9672" y="21416"/>
                </a:cubicBezTo>
                <a:cubicBezTo>
                  <a:pt x="9578" y="21363"/>
                  <a:pt x="9478" y="21344"/>
                  <a:pt x="9377" y="21325"/>
                </a:cubicBezTo>
                <a:cubicBezTo>
                  <a:pt x="9331" y="21309"/>
                  <a:pt x="9276" y="21306"/>
                  <a:pt x="9231" y="21290"/>
                </a:cubicBezTo>
                <a:cubicBezTo>
                  <a:pt x="9185" y="21274"/>
                  <a:pt x="9139" y="21259"/>
                  <a:pt x="9091" y="21222"/>
                </a:cubicBezTo>
                <a:cubicBezTo>
                  <a:pt x="9036" y="21218"/>
                  <a:pt x="8969" y="21205"/>
                  <a:pt x="8911" y="21181"/>
                </a:cubicBezTo>
                <a:cubicBezTo>
                  <a:pt x="8866" y="21165"/>
                  <a:pt x="8808" y="21140"/>
                  <a:pt x="8741" y="21127"/>
                </a:cubicBezTo>
                <a:cubicBezTo>
                  <a:pt x="8449" y="20981"/>
                  <a:pt x="8129" y="20872"/>
                  <a:pt x="7816" y="20728"/>
                </a:cubicBezTo>
                <a:cubicBezTo>
                  <a:pt x="7734" y="20685"/>
                  <a:pt x="7652" y="20642"/>
                  <a:pt x="7570" y="20598"/>
                </a:cubicBezTo>
                <a:cubicBezTo>
                  <a:pt x="7488" y="20555"/>
                  <a:pt x="7406" y="20511"/>
                  <a:pt x="7333" y="20456"/>
                </a:cubicBezTo>
                <a:cubicBezTo>
                  <a:pt x="7206" y="20396"/>
                  <a:pt x="7206" y="20396"/>
                  <a:pt x="7206" y="20396"/>
                </a:cubicBezTo>
                <a:cubicBezTo>
                  <a:pt x="7193" y="20387"/>
                  <a:pt x="7169" y="20369"/>
                  <a:pt x="7157" y="20359"/>
                </a:cubicBezTo>
                <a:cubicBezTo>
                  <a:pt x="7087" y="20325"/>
                  <a:pt x="7087" y="20325"/>
                  <a:pt x="7087" y="20325"/>
                </a:cubicBezTo>
                <a:cubicBezTo>
                  <a:pt x="6850" y="20183"/>
                  <a:pt x="6850" y="20183"/>
                  <a:pt x="6850" y="20183"/>
                </a:cubicBezTo>
                <a:cubicBezTo>
                  <a:pt x="6768" y="20139"/>
                  <a:pt x="6696" y="20084"/>
                  <a:pt x="6623" y="20028"/>
                </a:cubicBezTo>
                <a:cubicBezTo>
                  <a:pt x="6395" y="19873"/>
                  <a:pt x="6395" y="19873"/>
                  <a:pt x="6395" y="19873"/>
                </a:cubicBezTo>
                <a:cubicBezTo>
                  <a:pt x="6323" y="19818"/>
                  <a:pt x="6250" y="19762"/>
                  <a:pt x="6177" y="19706"/>
                </a:cubicBezTo>
                <a:cubicBezTo>
                  <a:pt x="6104" y="19651"/>
                  <a:pt x="6019" y="19586"/>
                  <a:pt x="5956" y="19518"/>
                </a:cubicBezTo>
                <a:cubicBezTo>
                  <a:pt x="5886" y="19484"/>
                  <a:pt x="5886" y="19484"/>
                  <a:pt x="5886" y="19484"/>
                </a:cubicBezTo>
                <a:cubicBezTo>
                  <a:pt x="5853" y="19478"/>
                  <a:pt x="5862" y="19465"/>
                  <a:pt x="5883" y="19462"/>
                </a:cubicBezTo>
                <a:cubicBezTo>
                  <a:pt x="5811" y="19407"/>
                  <a:pt x="5738" y="19351"/>
                  <a:pt x="5665" y="19296"/>
                </a:cubicBezTo>
                <a:cubicBezTo>
                  <a:pt x="5602" y="19228"/>
                  <a:pt x="5541" y="19182"/>
                  <a:pt x="5478" y="19114"/>
                </a:cubicBezTo>
                <a:cubicBezTo>
                  <a:pt x="5417" y="19067"/>
                  <a:pt x="5344" y="19012"/>
                  <a:pt x="5281" y="18944"/>
                </a:cubicBezTo>
                <a:cubicBezTo>
                  <a:pt x="5217" y="18876"/>
                  <a:pt x="5154" y="18808"/>
                  <a:pt x="5081" y="18753"/>
                </a:cubicBezTo>
                <a:cubicBezTo>
                  <a:pt x="5066" y="18722"/>
                  <a:pt x="5063" y="18701"/>
                  <a:pt x="5060" y="18679"/>
                </a:cubicBezTo>
                <a:cubicBezTo>
                  <a:pt x="5024" y="18652"/>
                  <a:pt x="5015" y="18664"/>
                  <a:pt x="5003" y="18654"/>
                </a:cubicBezTo>
                <a:cubicBezTo>
                  <a:pt x="4981" y="18657"/>
                  <a:pt x="4957" y="18639"/>
                  <a:pt x="4939" y="18587"/>
                </a:cubicBezTo>
                <a:cubicBezTo>
                  <a:pt x="4936" y="18565"/>
                  <a:pt x="4963" y="18605"/>
                  <a:pt x="4988" y="18624"/>
                </a:cubicBezTo>
                <a:cubicBezTo>
                  <a:pt x="4961" y="18584"/>
                  <a:pt x="4909" y="18525"/>
                  <a:pt x="4888" y="18528"/>
                </a:cubicBezTo>
                <a:cubicBezTo>
                  <a:pt x="4411" y="17971"/>
                  <a:pt x="3996" y="17384"/>
                  <a:pt x="3639" y="16745"/>
                </a:cubicBezTo>
                <a:cubicBezTo>
                  <a:pt x="3612" y="16705"/>
                  <a:pt x="3585" y="16665"/>
                  <a:pt x="3570" y="16634"/>
                </a:cubicBezTo>
                <a:cubicBezTo>
                  <a:pt x="3510" y="16512"/>
                  <a:pt x="3510" y="16512"/>
                  <a:pt x="3510" y="16512"/>
                </a:cubicBezTo>
                <a:cubicBezTo>
                  <a:pt x="3390" y="16266"/>
                  <a:pt x="3390" y="16266"/>
                  <a:pt x="3390" y="16266"/>
                </a:cubicBezTo>
                <a:cubicBezTo>
                  <a:pt x="3363" y="16226"/>
                  <a:pt x="3336" y="16186"/>
                  <a:pt x="3330" y="16143"/>
                </a:cubicBezTo>
                <a:cubicBezTo>
                  <a:pt x="3271" y="16021"/>
                  <a:pt x="3271" y="16021"/>
                  <a:pt x="3271" y="16021"/>
                </a:cubicBezTo>
                <a:cubicBezTo>
                  <a:pt x="3238" y="15938"/>
                  <a:pt x="3184" y="15858"/>
                  <a:pt x="3151" y="15775"/>
                </a:cubicBezTo>
                <a:cubicBezTo>
                  <a:pt x="3053" y="15527"/>
                  <a:pt x="3053" y="15527"/>
                  <a:pt x="3053" y="15527"/>
                </a:cubicBezTo>
                <a:cubicBezTo>
                  <a:pt x="3029" y="15432"/>
                  <a:pt x="2987" y="15361"/>
                  <a:pt x="2964" y="15266"/>
                </a:cubicBezTo>
                <a:cubicBezTo>
                  <a:pt x="2875" y="15005"/>
                  <a:pt x="2875" y="15005"/>
                  <a:pt x="2875" y="15005"/>
                </a:cubicBezTo>
                <a:cubicBezTo>
                  <a:pt x="2860" y="14975"/>
                  <a:pt x="2842" y="14923"/>
                  <a:pt x="2836" y="14880"/>
                </a:cubicBezTo>
                <a:cubicBezTo>
                  <a:pt x="2798" y="14754"/>
                  <a:pt x="2798" y="14754"/>
                  <a:pt x="2798" y="14754"/>
                </a:cubicBezTo>
                <a:cubicBezTo>
                  <a:pt x="2597" y="14062"/>
                  <a:pt x="2458" y="13339"/>
                  <a:pt x="2417" y="12614"/>
                </a:cubicBezTo>
                <a:cubicBezTo>
                  <a:pt x="2385" y="11877"/>
                  <a:pt x="2429" y="11141"/>
                  <a:pt x="2550" y="10405"/>
                </a:cubicBezTo>
                <a:cubicBezTo>
                  <a:pt x="2547" y="10384"/>
                  <a:pt x="2544" y="10362"/>
                  <a:pt x="2532" y="10353"/>
                </a:cubicBezTo>
                <a:cubicBezTo>
                  <a:pt x="2564" y="10261"/>
                  <a:pt x="2593" y="10149"/>
                  <a:pt x="2612" y="10048"/>
                </a:cubicBezTo>
                <a:cubicBezTo>
                  <a:pt x="2622" y="9959"/>
                  <a:pt x="2641" y="9859"/>
                  <a:pt x="2673" y="9767"/>
                </a:cubicBezTo>
                <a:cubicBezTo>
                  <a:pt x="2692" y="9666"/>
                  <a:pt x="2721" y="9554"/>
                  <a:pt x="2752" y="9462"/>
                </a:cubicBezTo>
                <a:cubicBezTo>
                  <a:pt x="2756" y="9407"/>
                  <a:pt x="2772" y="9361"/>
                  <a:pt x="2788" y="9316"/>
                </a:cubicBezTo>
                <a:cubicBezTo>
                  <a:pt x="2803" y="9270"/>
                  <a:pt x="2831" y="9233"/>
                  <a:pt x="2856" y="9176"/>
                </a:cubicBezTo>
                <a:cubicBezTo>
                  <a:pt x="2869" y="9108"/>
                  <a:pt x="2849" y="9035"/>
                  <a:pt x="2882" y="9041"/>
                </a:cubicBezTo>
                <a:cubicBezTo>
                  <a:pt x="2883" y="8965"/>
                  <a:pt x="2939" y="8815"/>
                  <a:pt x="2992" y="8721"/>
                </a:cubicBezTo>
                <a:cubicBezTo>
                  <a:pt x="2999" y="8688"/>
                  <a:pt x="2996" y="8666"/>
                  <a:pt x="3002" y="8633"/>
                </a:cubicBezTo>
                <a:cubicBezTo>
                  <a:pt x="3053" y="8517"/>
                  <a:pt x="3112" y="8389"/>
                  <a:pt x="3159" y="8252"/>
                </a:cubicBezTo>
                <a:cubicBezTo>
                  <a:pt x="3225" y="8090"/>
                  <a:pt x="3315" y="7947"/>
                  <a:pt x="3381" y="7786"/>
                </a:cubicBezTo>
                <a:cubicBezTo>
                  <a:pt x="3443" y="7679"/>
                  <a:pt x="3443" y="7679"/>
                  <a:pt x="3443" y="7679"/>
                </a:cubicBezTo>
                <a:cubicBezTo>
                  <a:pt x="3503" y="7551"/>
                  <a:pt x="3503" y="7551"/>
                  <a:pt x="3503" y="7551"/>
                </a:cubicBezTo>
                <a:cubicBezTo>
                  <a:pt x="3615" y="7329"/>
                  <a:pt x="3615" y="7329"/>
                  <a:pt x="3615" y="7329"/>
                </a:cubicBezTo>
                <a:cubicBezTo>
                  <a:pt x="3658" y="7247"/>
                  <a:pt x="3705" y="7186"/>
                  <a:pt x="3749" y="7104"/>
                </a:cubicBezTo>
                <a:cubicBezTo>
                  <a:pt x="3795" y="7043"/>
                  <a:pt x="3839" y="6961"/>
                  <a:pt x="3885" y="6900"/>
                </a:cubicBezTo>
                <a:cubicBezTo>
                  <a:pt x="3901" y="6855"/>
                  <a:pt x="3929" y="6818"/>
                  <a:pt x="3957" y="6782"/>
                </a:cubicBezTo>
                <a:cubicBezTo>
                  <a:pt x="4031" y="6684"/>
                  <a:pt x="4031" y="6684"/>
                  <a:pt x="4031" y="6684"/>
                </a:cubicBezTo>
                <a:cubicBezTo>
                  <a:pt x="4087" y="6611"/>
                  <a:pt x="4133" y="6551"/>
                  <a:pt x="4201" y="6487"/>
                </a:cubicBezTo>
                <a:cubicBezTo>
                  <a:pt x="4198" y="6466"/>
                  <a:pt x="4217" y="6441"/>
                  <a:pt x="4223" y="6408"/>
                </a:cubicBezTo>
                <a:cubicBezTo>
                  <a:pt x="4313" y="6341"/>
                  <a:pt x="4433" y="6183"/>
                  <a:pt x="4446" y="6116"/>
                </a:cubicBezTo>
                <a:cubicBezTo>
                  <a:pt x="4477" y="6101"/>
                  <a:pt x="4468" y="6113"/>
                  <a:pt x="4498" y="6098"/>
                </a:cubicBezTo>
                <a:cubicBezTo>
                  <a:pt x="4499" y="6022"/>
                  <a:pt x="4561" y="5992"/>
                  <a:pt x="4601" y="5964"/>
                </a:cubicBezTo>
                <a:cubicBezTo>
                  <a:pt x="4644" y="5882"/>
                  <a:pt x="4700" y="5809"/>
                  <a:pt x="4777" y="5734"/>
                </a:cubicBezTo>
                <a:cubicBezTo>
                  <a:pt x="4842" y="5648"/>
                  <a:pt x="4929" y="5561"/>
                  <a:pt x="5006" y="5485"/>
                </a:cubicBezTo>
                <a:cubicBezTo>
                  <a:pt x="5036" y="5470"/>
                  <a:pt x="5049" y="5479"/>
                  <a:pt x="5039" y="5491"/>
                </a:cubicBezTo>
                <a:cubicBezTo>
                  <a:pt x="5079" y="5464"/>
                  <a:pt x="5062" y="5412"/>
                  <a:pt x="5142" y="5357"/>
                </a:cubicBezTo>
                <a:cubicBezTo>
                  <a:pt x="5151" y="5345"/>
                  <a:pt x="5129" y="5348"/>
                  <a:pt x="5120" y="5360"/>
                </a:cubicBezTo>
                <a:cubicBezTo>
                  <a:pt x="5157" y="5312"/>
                  <a:pt x="5209" y="5294"/>
                  <a:pt x="5234" y="5236"/>
                </a:cubicBezTo>
                <a:cubicBezTo>
                  <a:pt x="5253" y="5212"/>
                  <a:pt x="5256" y="5233"/>
                  <a:pt x="5247" y="5245"/>
                </a:cubicBezTo>
                <a:cubicBezTo>
                  <a:pt x="5284" y="5197"/>
                  <a:pt x="5358" y="5099"/>
                  <a:pt x="5435" y="5024"/>
                </a:cubicBezTo>
                <a:cubicBezTo>
                  <a:pt x="5499" y="5015"/>
                  <a:pt x="5398" y="5072"/>
                  <a:pt x="5382" y="5118"/>
                </a:cubicBezTo>
                <a:cubicBezTo>
                  <a:pt x="5410" y="5081"/>
                  <a:pt x="5447" y="5033"/>
                  <a:pt x="5497" y="4993"/>
                </a:cubicBezTo>
                <a:cubicBezTo>
                  <a:pt x="5525" y="4957"/>
                  <a:pt x="5574" y="4918"/>
                  <a:pt x="5611" y="4869"/>
                </a:cubicBezTo>
                <a:cubicBezTo>
                  <a:pt x="5725" y="4745"/>
                  <a:pt x="5725" y="4745"/>
                  <a:pt x="5725" y="4745"/>
                </a:cubicBezTo>
                <a:cubicBezTo>
                  <a:pt x="5765" y="4717"/>
                  <a:pt x="5802" y="4669"/>
                  <a:pt x="5852" y="4629"/>
                </a:cubicBezTo>
                <a:cubicBezTo>
                  <a:pt x="5873" y="4627"/>
                  <a:pt x="5904" y="4612"/>
                  <a:pt x="5935" y="4597"/>
                </a:cubicBezTo>
                <a:cubicBezTo>
                  <a:pt x="5940" y="4639"/>
                  <a:pt x="5962" y="4560"/>
                  <a:pt x="5892" y="4602"/>
                </a:cubicBezTo>
                <a:cubicBezTo>
                  <a:pt x="5957" y="4517"/>
                  <a:pt x="6037" y="4463"/>
                  <a:pt x="6133" y="4363"/>
                </a:cubicBezTo>
                <a:cubicBezTo>
                  <a:pt x="6166" y="4369"/>
                  <a:pt x="6274" y="4278"/>
                  <a:pt x="6218" y="4351"/>
                </a:cubicBezTo>
                <a:cubicBezTo>
                  <a:pt x="6280" y="4321"/>
                  <a:pt x="6253" y="4281"/>
                  <a:pt x="6378" y="4242"/>
                </a:cubicBezTo>
                <a:cubicBezTo>
                  <a:pt x="6434" y="4169"/>
                  <a:pt x="6314" y="4251"/>
                  <a:pt x="6293" y="4254"/>
                </a:cubicBezTo>
                <a:cubicBezTo>
                  <a:pt x="6388" y="4154"/>
                  <a:pt x="6514" y="4115"/>
                  <a:pt x="6598" y="4006"/>
                </a:cubicBezTo>
                <a:cubicBezTo>
                  <a:pt x="6619" y="4003"/>
                  <a:pt x="6600" y="4027"/>
                  <a:pt x="6582" y="4051"/>
                </a:cubicBezTo>
                <a:cubicBezTo>
                  <a:pt x="6613" y="4036"/>
                  <a:pt x="6640" y="4000"/>
                  <a:pt x="6683" y="3994"/>
                </a:cubicBezTo>
                <a:cubicBezTo>
                  <a:pt x="6628" y="3991"/>
                  <a:pt x="6733" y="3955"/>
                  <a:pt x="6779" y="3894"/>
                </a:cubicBezTo>
                <a:cubicBezTo>
                  <a:pt x="6850" y="3852"/>
                  <a:pt x="6920" y="3810"/>
                  <a:pt x="6991" y="3767"/>
                </a:cubicBezTo>
                <a:cubicBezTo>
                  <a:pt x="7062" y="3725"/>
                  <a:pt x="7130" y="3662"/>
                  <a:pt x="7200" y="3619"/>
                </a:cubicBezTo>
                <a:cubicBezTo>
                  <a:pt x="7271" y="3577"/>
                  <a:pt x="7330" y="3526"/>
                  <a:pt x="7400" y="3483"/>
                </a:cubicBezTo>
                <a:cubicBezTo>
                  <a:pt x="7471" y="3441"/>
                  <a:pt x="7545" y="3420"/>
                  <a:pt x="7618" y="3400"/>
                </a:cubicBezTo>
                <a:cubicBezTo>
                  <a:pt x="7625" y="3366"/>
                  <a:pt x="7695" y="3324"/>
                  <a:pt x="7745" y="3284"/>
                </a:cubicBezTo>
                <a:cubicBezTo>
                  <a:pt x="7775" y="3269"/>
                  <a:pt x="7815" y="3242"/>
                  <a:pt x="7846" y="3227"/>
                </a:cubicBezTo>
                <a:cubicBezTo>
                  <a:pt x="7877" y="3212"/>
                  <a:pt x="7907" y="3197"/>
                  <a:pt x="7938" y="3182"/>
                </a:cubicBezTo>
                <a:cubicBezTo>
                  <a:pt x="7941" y="3203"/>
                  <a:pt x="7910" y="3218"/>
                  <a:pt x="7870" y="3246"/>
                </a:cubicBezTo>
                <a:cubicBezTo>
                  <a:pt x="7818" y="3264"/>
                  <a:pt x="7766" y="3281"/>
                  <a:pt x="7738" y="3318"/>
                </a:cubicBezTo>
                <a:cubicBezTo>
                  <a:pt x="7781" y="3312"/>
                  <a:pt x="7800" y="3288"/>
                  <a:pt x="7833" y="3294"/>
                </a:cubicBezTo>
                <a:cubicBezTo>
                  <a:pt x="7744" y="3361"/>
                  <a:pt x="7667" y="3437"/>
                  <a:pt x="7565" y="3494"/>
                </a:cubicBezTo>
                <a:cubicBezTo>
                  <a:pt x="7562" y="3472"/>
                  <a:pt x="7489" y="3493"/>
                  <a:pt x="7430" y="3545"/>
                </a:cubicBezTo>
                <a:cubicBezTo>
                  <a:pt x="7369" y="3575"/>
                  <a:pt x="7301" y="3638"/>
                  <a:pt x="7282" y="3663"/>
                </a:cubicBezTo>
                <a:cubicBezTo>
                  <a:pt x="7335" y="3645"/>
                  <a:pt x="7384" y="3606"/>
                  <a:pt x="7436" y="3588"/>
                </a:cubicBezTo>
                <a:cubicBezTo>
                  <a:pt x="7467" y="3573"/>
                  <a:pt x="7497" y="3558"/>
                  <a:pt x="7528" y="3542"/>
                </a:cubicBezTo>
                <a:cubicBezTo>
                  <a:pt x="7568" y="3515"/>
                  <a:pt x="7599" y="3500"/>
                  <a:pt x="7630" y="3485"/>
                </a:cubicBezTo>
                <a:cubicBezTo>
                  <a:pt x="7691" y="3455"/>
                  <a:pt x="7740" y="3416"/>
                  <a:pt x="7802" y="3386"/>
                </a:cubicBezTo>
                <a:cubicBezTo>
                  <a:pt x="7851" y="3346"/>
                  <a:pt x="7900" y="3307"/>
                  <a:pt x="7949" y="3268"/>
                </a:cubicBezTo>
                <a:cubicBezTo>
                  <a:pt x="7962" y="3277"/>
                  <a:pt x="7922" y="3304"/>
                  <a:pt x="7903" y="3328"/>
                </a:cubicBezTo>
                <a:cubicBezTo>
                  <a:pt x="8004" y="3271"/>
                  <a:pt x="8232" y="3175"/>
                  <a:pt x="8214" y="3123"/>
                </a:cubicBezTo>
                <a:cubicBezTo>
                  <a:pt x="8272" y="3072"/>
                  <a:pt x="8269" y="3127"/>
                  <a:pt x="8299" y="3112"/>
                </a:cubicBezTo>
                <a:cubicBezTo>
                  <a:pt x="8339" y="3084"/>
                  <a:pt x="8392" y="3066"/>
                  <a:pt x="8432" y="3039"/>
                </a:cubicBezTo>
                <a:cubicBezTo>
                  <a:pt x="8472" y="3012"/>
                  <a:pt x="8524" y="2994"/>
                  <a:pt x="8554" y="2979"/>
                </a:cubicBezTo>
                <a:cubicBezTo>
                  <a:pt x="8594" y="2952"/>
                  <a:pt x="8646" y="2934"/>
                  <a:pt x="8686" y="2907"/>
                </a:cubicBezTo>
                <a:cubicBezTo>
                  <a:pt x="8726" y="2880"/>
                  <a:pt x="8779" y="2862"/>
                  <a:pt x="8828" y="2822"/>
                </a:cubicBezTo>
                <a:cubicBezTo>
                  <a:pt x="8975" y="2781"/>
                  <a:pt x="9101" y="2742"/>
                  <a:pt x="9236" y="2691"/>
                </a:cubicBezTo>
                <a:cubicBezTo>
                  <a:pt x="9383" y="2650"/>
                  <a:pt x="9518" y="2599"/>
                  <a:pt x="9650" y="2526"/>
                </a:cubicBezTo>
                <a:cubicBezTo>
                  <a:pt x="9702" y="2508"/>
                  <a:pt x="9745" y="2503"/>
                  <a:pt x="9797" y="2485"/>
                </a:cubicBezTo>
                <a:cubicBezTo>
                  <a:pt x="9840" y="2479"/>
                  <a:pt x="9892" y="2461"/>
                  <a:pt x="9944" y="2443"/>
                </a:cubicBezTo>
                <a:cubicBezTo>
                  <a:pt x="10048" y="2407"/>
                  <a:pt x="10131" y="2374"/>
                  <a:pt x="10192" y="2344"/>
                </a:cubicBezTo>
                <a:cubicBezTo>
                  <a:pt x="10278" y="2333"/>
                  <a:pt x="10385" y="2318"/>
                  <a:pt x="10501" y="2292"/>
                </a:cubicBezTo>
                <a:cubicBezTo>
                  <a:pt x="10563" y="2262"/>
                  <a:pt x="10627" y="2253"/>
                  <a:pt x="10679" y="2235"/>
                </a:cubicBezTo>
                <a:cubicBezTo>
                  <a:pt x="10743" y="2226"/>
                  <a:pt x="10817" y="2206"/>
                  <a:pt x="10881" y="2197"/>
                </a:cubicBezTo>
                <a:cubicBezTo>
                  <a:pt x="10946" y="2188"/>
                  <a:pt x="11019" y="2167"/>
                  <a:pt x="11083" y="2159"/>
                </a:cubicBezTo>
                <a:cubicBezTo>
                  <a:pt x="11126" y="2153"/>
                  <a:pt x="11126" y="2153"/>
                  <a:pt x="11126" y="2153"/>
                </a:cubicBezTo>
                <a:cubicBezTo>
                  <a:pt x="11178" y="2135"/>
                  <a:pt x="11178" y="2135"/>
                  <a:pt x="11178" y="2135"/>
                </a:cubicBezTo>
                <a:cubicBezTo>
                  <a:pt x="11212" y="2142"/>
                  <a:pt x="11255" y="2136"/>
                  <a:pt x="11276" y="2133"/>
                </a:cubicBezTo>
                <a:cubicBezTo>
                  <a:pt x="11352" y="2133"/>
                  <a:pt x="11417" y="2125"/>
                  <a:pt x="11472" y="2128"/>
                </a:cubicBezTo>
                <a:cubicBezTo>
                  <a:pt x="11548" y="2129"/>
                  <a:pt x="11603" y="2132"/>
                  <a:pt x="11670" y="2145"/>
                </a:cubicBezTo>
                <a:cubicBezTo>
                  <a:pt x="11549" y="2053"/>
                  <a:pt x="11958" y="2096"/>
                  <a:pt x="11937" y="2022"/>
                </a:cubicBezTo>
                <a:cubicBezTo>
                  <a:pt x="11980" y="2016"/>
                  <a:pt x="12032" y="1998"/>
                  <a:pt x="12096" y="1990"/>
                </a:cubicBezTo>
                <a:cubicBezTo>
                  <a:pt x="12139" y="1984"/>
                  <a:pt x="12203" y="1975"/>
                  <a:pt x="12240" y="2003"/>
                </a:cubicBezTo>
                <a:cubicBezTo>
                  <a:pt x="12347" y="1989"/>
                  <a:pt x="12454" y="1974"/>
                  <a:pt x="12552" y="1972"/>
                </a:cubicBezTo>
                <a:cubicBezTo>
                  <a:pt x="12659" y="1958"/>
                  <a:pt x="12759" y="1977"/>
                  <a:pt x="12869" y="1984"/>
                </a:cubicBezTo>
                <a:cubicBezTo>
                  <a:pt x="12912" y="1978"/>
                  <a:pt x="12967" y="1981"/>
                  <a:pt x="13022" y="1985"/>
                </a:cubicBezTo>
                <a:cubicBezTo>
                  <a:pt x="13046" y="2004"/>
                  <a:pt x="13068" y="2001"/>
                  <a:pt x="13089" y="1998"/>
                </a:cubicBezTo>
                <a:cubicBezTo>
                  <a:pt x="13168" y="2020"/>
                  <a:pt x="13168" y="2020"/>
                  <a:pt x="13168" y="2020"/>
                </a:cubicBezTo>
                <a:cubicBezTo>
                  <a:pt x="13269" y="2039"/>
                  <a:pt x="13369" y="2058"/>
                  <a:pt x="13461" y="2089"/>
                </a:cubicBezTo>
                <a:cubicBezTo>
                  <a:pt x="13513" y="2071"/>
                  <a:pt x="13577" y="2063"/>
                  <a:pt x="13562" y="2032"/>
                </a:cubicBezTo>
                <a:cubicBezTo>
                  <a:pt x="13629" y="2045"/>
                  <a:pt x="13687" y="2070"/>
                  <a:pt x="13745" y="2095"/>
                </a:cubicBezTo>
                <a:cubicBezTo>
                  <a:pt x="13809" y="2086"/>
                  <a:pt x="13855" y="2102"/>
                  <a:pt x="13922" y="2115"/>
                </a:cubicBezTo>
                <a:cubicBezTo>
                  <a:pt x="13950" y="2078"/>
                  <a:pt x="14008" y="2103"/>
                  <a:pt x="14048" y="2076"/>
                </a:cubicBezTo>
                <a:cubicBezTo>
                  <a:pt x="14023" y="2057"/>
                  <a:pt x="13971" y="2075"/>
                  <a:pt x="13947" y="2057"/>
                </a:cubicBezTo>
                <a:cubicBezTo>
                  <a:pt x="14066" y="2051"/>
                  <a:pt x="14243" y="2071"/>
                  <a:pt x="14414" y="2125"/>
                </a:cubicBezTo>
                <a:cubicBezTo>
                  <a:pt x="14459" y="2140"/>
                  <a:pt x="14514" y="2144"/>
                  <a:pt x="14548" y="2150"/>
                </a:cubicBezTo>
                <a:cubicBezTo>
                  <a:pt x="14593" y="2166"/>
                  <a:pt x="14630" y="2194"/>
                  <a:pt x="14675" y="2209"/>
                </a:cubicBezTo>
                <a:cubicBezTo>
                  <a:pt x="14755" y="2231"/>
                  <a:pt x="14837" y="2275"/>
                  <a:pt x="14907" y="2309"/>
                </a:cubicBezTo>
                <a:cubicBezTo>
                  <a:pt x="14925" y="2285"/>
                  <a:pt x="14968" y="2279"/>
                  <a:pt x="15023" y="2282"/>
                </a:cubicBezTo>
                <a:cubicBezTo>
                  <a:pt x="15069" y="2298"/>
                  <a:pt x="15126" y="2323"/>
                  <a:pt x="15184" y="2348"/>
                </a:cubicBezTo>
                <a:cubicBezTo>
                  <a:pt x="15248" y="2339"/>
                  <a:pt x="15325" y="2340"/>
                  <a:pt x="15401" y="2340"/>
                </a:cubicBezTo>
                <a:cubicBezTo>
                  <a:pt x="15468" y="2353"/>
                  <a:pt x="15545" y="2354"/>
                  <a:pt x="15624" y="2376"/>
                </a:cubicBezTo>
                <a:cubicBezTo>
                  <a:pt x="15779" y="2399"/>
                  <a:pt x="15938" y="2443"/>
                  <a:pt x="16096" y="2487"/>
                </a:cubicBezTo>
                <a:cubicBezTo>
                  <a:pt x="16120" y="2505"/>
                  <a:pt x="16148" y="2545"/>
                  <a:pt x="16184" y="2573"/>
                </a:cubicBezTo>
                <a:cubicBezTo>
                  <a:pt x="16166" y="2521"/>
                  <a:pt x="16352" y="2605"/>
                  <a:pt x="16452" y="2624"/>
                </a:cubicBezTo>
                <a:cubicBezTo>
                  <a:pt x="16443" y="2636"/>
                  <a:pt x="16455" y="2646"/>
                  <a:pt x="16434" y="2648"/>
                </a:cubicBezTo>
                <a:cubicBezTo>
                  <a:pt x="16467" y="2655"/>
                  <a:pt x="16491" y="2673"/>
                  <a:pt x="16537" y="2689"/>
                </a:cubicBezTo>
                <a:cubicBezTo>
                  <a:pt x="16571" y="2695"/>
                  <a:pt x="16595" y="2714"/>
                  <a:pt x="16628" y="2720"/>
                </a:cubicBezTo>
                <a:cubicBezTo>
                  <a:pt x="16698" y="2754"/>
                  <a:pt x="16756" y="2779"/>
                  <a:pt x="16814" y="2804"/>
                </a:cubicBezTo>
                <a:cubicBezTo>
                  <a:pt x="16884" y="2839"/>
                  <a:pt x="16951" y="2851"/>
                  <a:pt x="17009" y="2876"/>
                </a:cubicBezTo>
                <a:cubicBezTo>
                  <a:pt x="17066" y="2901"/>
                  <a:pt x="17112" y="2917"/>
                  <a:pt x="17179" y="2930"/>
                </a:cubicBezTo>
                <a:cubicBezTo>
                  <a:pt x="17319" y="2998"/>
                  <a:pt x="17471" y="3076"/>
                  <a:pt x="17635" y="3163"/>
                </a:cubicBezTo>
                <a:cubicBezTo>
                  <a:pt x="17787" y="3240"/>
                  <a:pt x="17936" y="3296"/>
                  <a:pt x="18052" y="3346"/>
                </a:cubicBezTo>
                <a:cubicBezTo>
                  <a:pt x="18136" y="3411"/>
                  <a:pt x="18276" y="3480"/>
                  <a:pt x="18395" y="3551"/>
                </a:cubicBezTo>
                <a:cubicBezTo>
                  <a:pt x="18534" y="3619"/>
                  <a:pt x="18653" y="3690"/>
                  <a:pt x="18735" y="3734"/>
                </a:cubicBezTo>
                <a:cubicBezTo>
                  <a:pt x="18863" y="3793"/>
                  <a:pt x="18981" y="3864"/>
                  <a:pt x="19099" y="3936"/>
                </a:cubicBezTo>
                <a:cubicBezTo>
                  <a:pt x="19148" y="3973"/>
                  <a:pt x="19206" y="3998"/>
                  <a:pt x="19263" y="4022"/>
                </a:cubicBezTo>
                <a:cubicBezTo>
                  <a:pt x="19288" y="4041"/>
                  <a:pt x="19312" y="4060"/>
                  <a:pt x="19345" y="4066"/>
                </a:cubicBezTo>
                <a:cubicBezTo>
                  <a:pt x="19370" y="4084"/>
                  <a:pt x="19382" y="4094"/>
                  <a:pt x="19415" y="4100"/>
                </a:cubicBezTo>
                <a:cubicBezTo>
                  <a:pt x="19355" y="4054"/>
                  <a:pt x="19373" y="4029"/>
                  <a:pt x="19358" y="3999"/>
                </a:cubicBezTo>
                <a:cubicBezTo>
                  <a:pt x="19416" y="4024"/>
                  <a:pt x="19434" y="4076"/>
                  <a:pt x="19492" y="4101"/>
                </a:cubicBezTo>
                <a:cubicBezTo>
                  <a:pt x="19465" y="4061"/>
                  <a:pt x="19428" y="4033"/>
                  <a:pt x="19404" y="4014"/>
                </a:cubicBezTo>
                <a:cubicBezTo>
                  <a:pt x="19389" y="3984"/>
                  <a:pt x="19365" y="3965"/>
                  <a:pt x="19362" y="3944"/>
                </a:cubicBezTo>
                <a:cubicBezTo>
                  <a:pt x="19249" y="3915"/>
                  <a:pt x="19150" y="3743"/>
                  <a:pt x="19098" y="3761"/>
                </a:cubicBezTo>
                <a:cubicBezTo>
                  <a:pt x="19040" y="3736"/>
                  <a:pt x="19044" y="3681"/>
                  <a:pt x="19017" y="3641"/>
                </a:cubicBezTo>
                <a:cubicBezTo>
                  <a:pt x="18899" y="3570"/>
                  <a:pt x="18789" y="3487"/>
                  <a:pt x="18680" y="3403"/>
                </a:cubicBezTo>
                <a:cubicBezTo>
                  <a:pt x="18808" y="3462"/>
                  <a:pt x="18844" y="3490"/>
                  <a:pt x="19006" y="3556"/>
                </a:cubicBezTo>
                <a:cubicBezTo>
                  <a:pt x="18909" y="3482"/>
                  <a:pt x="18800" y="3398"/>
                  <a:pt x="18690" y="3315"/>
                </a:cubicBezTo>
                <a:cubicBezTo>
                  <a:pt x="18654" y="3287"/>
                  <a:pt x="18630" y="3268"/>
                  <a:pt x="18606" y="3250"/>
                </a:cubicBezTo>
                <a:cubicBezTo>
                  <a:pt x="18560" y="3234"/>
                  <a:pt x="18536" y="3216"/>
                  <a:pt x="18499" y="3188"/>
                </a:cubicBezTo>
                <a:cubicBezTo>
                  <a:pt x="18451" y="3151"/>
                  <a:pt x="18381" y="3117"/>
                  <a:pt x="18320" y="3070"/>
                </a:cubicBezTo>
                <a:cubicBezTo>
                  <a:pt x="18250" y="3036"/>
                  <a:pt x="18190" y="2990"/>
                  <a:pt x="18120" y="2955"/>
                </a:cubicBezTo>
                <a:cubicBezTo>
                  <a:pt x="18050" y="2921"/>
                  <a:pt x="17989" y="2875"/>
                  <a:pt x="17919" y="2841"/>
                </a:cubicBezTo>
                <a:cubicBezTo>
                  <a:pt x="17849" y="2807"/>
                  <a:pt x="17780" y="2772"/>
                  <a:pt x="17710" y="2738"/>
                </a:cubicBezTo>
                <a:cubicBezTo>
                  <a:pt x="17640" y="2704"/>
                  <a:pt x="17561" y="2682"/>
                  <a:pt x="17503" y="2657"/>
                </a:cubicBezTo>
                <a:cubicBezTo>
                  <a:pt x="17445" y="2632"/>
                  <a:pt x="17409" y="2604"/>
                  <a:pt x="17369" y="2555"/>
                </a:cubicBezTo>
                <a:cubicBezTo>
                  <a:pt x="17360" y="2567"/>
                  <a:pt x="17351" y="2579"/>
                  <a:pt x="17363" y="2589"/>
                </a:cubicBezTo>
                <a:cubicBezTo>
                  <a:pt x="17305" y="2564"/>
                  <a:pt x="17247" y="2539"/>
                  <a:pt x="17190" y="2514"/>
                </a:cubicBezTo>
                <a:cubicBezTo>
                  <a:pt x="17145" y="2422"/>
                  <a:pt x="16879" y="2392"/>
                  <a:pt x="16757" y="2376"/>
                </a:cubicBezTo>
                <a:cubicBezTo>
                  <a:pt x="16709" y="2339"/>
                  <a:pt x="16809" y="2358"/>
                  <a:pt x="16864" y="2361"/>
                </a:cubicBezTo>
                <a:cubicBezTo>
                  <a:pt x="16819" y="2346"/>
                  <a:pt x="16746" y="2290"/>
                  <a:pt x="16755" y="2278"/>
                </a:cubicBezTo>
                <a:cubicBezTo>
                  <a:pt x="16856" y="2297"/>
                  <a:pt x="16871" y="2328"/>
                  <a:pt x="16947" y="2328"/>
                </a:cubicBezTo>
                <a:cubicBezTo>
                  <a:pt x="16920" y="2289"/>
                  <a:pt x="16837" y="2321"/>
                  <a:pt x="16819" y="2269"/>
                </a:cubicBezTo>
                <a:cubicBezTo>
                  <a:pt x="16740" y="2247"/>
                  <a:pt x="16777" y="2275"/>
                  <a:pt x="16719" y="2250"/>
                </a:cubicBezTo>
                <a:cubicBezTo>
                  <a:pt x="16697" y="2253"/>
                  <a:pt x="16664" y="2247"/>
                  <a:pt x="16640" y="2228"/>
                </a:cubicBezTo>
                <a:cubicBezTo>
                  <a:pt x="16658" y="2204"/>
                  <a:pt x="16747" y="2214"/>
                  <a:pt x="16756" y="2202"/>
                </a:cubicBezTo>
                <a:cubicBezTo>
                  <a:pt x="16768" y="2211"/>
                  <a:pt x="16792" y="2229"/>
                  <a:pt x="16814" y="2227"/>
                </a:cubicBezTo>
                <a:cubicBezTo>
                  <a:pt x="16750" y="2235"/>
                  <a:pt x="16932" y="2298"/>
                  <a:pt x="17002" y="2332"/>
                </a:cubicBezTo>
                <a:cubicBezTo>
                  <a:pt x="17026" y="2351"/>
                  <a:pt x="17005" y="2353"/>
                  <a:pt x="17041" y="2381"/>
                </a:cubicBezTo>
                <a:cubicBezTo>
                  <a:pt x="17133" y="2413"/>
                  <a:pt x="17188" y="2416"/>
                  <a:pt x="17243" y="2420"/>
                </a:cubicBezTo>
                <a:cubicBezTo>
                  <a:pt x="17288" y="2435"/>
                  <a:pt x="17355" y="2448"/>
                  <a:pt x="17425" y="2482"/>
                </a:cubicBezTo>
                <a:cubicBezTo>
                  <a:pt x="17428" y="2504"/>
                  <a:pt x="17279" y="2447"/>
                  <a:pt x="17224" y="2444"/>
                </a:cubicBezTo>
                <a:cubicBezTo>
                  <a:pt x="17294" y="2478"/>
                  <a:pt x="17434" y="2546"/>
                  <a:pt x="17416" y="2494"/>
                </a:cubicBezTo>
                <a:cubicBezTo>
                  <a:pt x="17501" y="2559"/>
                  <a:pt x="17583" y="2603"/>
                  <a:pt x="17686" y="2643"/>
                </a:cubicBezTo>
                <a:cubicBezTo>
                  <a:pt x="17790" y="2684"/>
                  <a:pt x="17881" y="2715"/>
                  <a:pt x="17975" y="2768"/>
                </a:cubicBezTo>
                <a:cubicBezTo>
                  <a:pt x="17936" y="2719"/>
                  <a:pt x="17878" y="2694"/>
                  <a:pt x="17820" y="2669"/>
                </a:cubicBezTo>
                <a:cubicBezTo>
                  <a:pt x="17787" y="2662"/>
                  <a:pt x="17741" y="2647"/>
                  <a:pt x="17717" y="2628"/>
                </a:cubicBezTo>
                <a:cubicBezTo>
                  <a:pt x="17683" y="2622"/>
                  <a:pt x="17650" y="2615"/>
                  <a:pt x="17626" y="2597"/>
                </a:cubicBezTo>
                <a:cubicBezTo>
                  <a:pt x="17647" y="2594"/>
                  <a:pt x="17681" y="2600"/>
                  <a:pt x="17726" y="2616"/>
                </a:cubicBezTo>
                <a:cubicBezTo>
                  <a:pt x="17760" y="2622"/>
                  <a:pt x="17805" y="2638"/>
                  <a:pt x="17842" y="2666"/>
                </a:cubicBezTo>
                <a:cubicBezTo>
                  <a:pt x="17924" y="2709"/>
                  <a:pt x="18006" y="2753"/>
                  <a:pt x="18057" y="2811"/>
                </a:cubicBezTo>
                <a:cubicBezTo>
                  <a:pt x="18206" y="2868"/>
                  <a:pt x="18358" y="2945"/>
                  <a:pt x="18482" y="3059"/>
                </a:cubicBezTo>
                <a:cubicBezTo>
                  <a:pt x="18540" y="3084"/>
                  <a:pt x="18598" y="3109"/>
                  <a:pt x="18646" y="3146"/>
                </a:cubicBezTo>
                <a:cubicBezTo>
                  <a:pt x="18704" y="3171"/>
                  <a:pt x="18765" y="3217"/>
                  <a:pt x="18823" y="3242"/>
                </a:cubicBezTo>
                <a:cubicBezTo>
                  <a:pt x="18920" y="3317"/>
                  <a:pt x="19038" y="3388"/>
                  <a:pt x="19135" y="3462"/>
                </a:cubicBezTo>
                <a:cubicBezTo>
                  <a:pt x="19232" y="3536"/>
                  <a:pt x="19341" y="3620"/>
                  <a:pt x="19438" y="3694"/>
                </a:cubicBezTo>
                <a:cubicBezTo>
                  <a:pt x="19486" y="3731"/>
                  <a:pt x="19535" y="3768"/>
                  <a:pt x="19596" y="3814"/>
                </a:cubicBezTo>
                <a:cubicBezTo>
                  <a:pt x="19644" y="3851"/>
                  <a:pt x="19693" y="3888"/>
                  <a:pt x="19741" y="3925"/>
                </a:cubicBezTo>
                <a:cubicBezTo>
                  <a:pt x="19723" y="3873"/>
                  <a:pt x="19675" y="3836"/>
                  <a:pt x="19648" y="3796"/>
                </a:cubicBezTo>
                <a:cubicBezTo>
                  <a:pt x="19608" y="3747"/>
                  <a:pt x="19560" y="3710"/>
                  <a:pt x="19542" y="3658"/>
                </a:cubicBezTo>
                <a:cubicBezTo>
                  <a:pt x="19436" y="3596"/>
                  <a:pt x="19348" y="3510"/>
                  <a:pt x="19279" y="3399"/>
                </a:cubicBezTo>
                <a:cubicBezTo>
                  <a:pt x="19233" y="3383"/>
                  <a:pt x="19258" y="3402"/>
                  <a:pt x="19224" y="3395"/>
                </a:cubicBezTo>
                <a:cubicBezTo>
                  <a:pt x="19179" y="3303"/>
                  <a:pt x="19088" y="3272"/>
                  <a:pt x="19025" y="3204"/>
                </a:cubicBezTo>
                <a:cubicBezTo>
                  <a:pt x="18997" y="3164"/>
                  <a:pt x="19055" y="3189"/>
                  <a:pt x="19113" y="3214"/>
                </a:cubicBezTo>
                <a:cubicBezTo>
                  <a:pt x="19025" y="3128"/>
                  <a:pt x="18919" y="3066"/>
                  <a:pt x="18834" y="3001"/>
                </a:cubicBezTo>
                <a:cubicBezTo>
                  <a:pt x="18771" y="2933"/>
                  <a:pt x="18889" y="3005"/>
                  <a:pt x="18850" y="2955"/>
                </a:cubicBezTo>
                <a:cubicBezTo>
                  <a:pt x="18726" y="2841"/>
                  <a:pt x="18616" y="2834"/>
                  <a:pt x="18449" y="2726"/>
                </a:cubicBezTo>
                <a:cubicBezTo>
                  <a:pt x="18419" y="2664"/>
                  <a:pt x="18629" y="2767"/>
                  <a:pt x="18699" y="2801"/>
                </a:cubicBezTo>
                <a:cubicBezTo>
                  <a:pt x="18675" y="2783"/>
                  <a:pt x="18647" y="2743"/>
                  <a:pt x="18623" y="2724"/>
                </a:cubicBezTo>
                <a:cubicBezTo>
                  <a:pt x="18611" y="2715"/>
                  <a:pt x="18626" y="2746"/>
                  <a:pt x="18626" y="2746"/>
                </a:cubicBezTo>
                <a:cubicBezTo>
                  <a:pt x="18556" y="2711"/>
                  <a:pt x="18517" y="2662"/>
                  <a:pt x="18474" y="2668"/>
                </a:cubicBezTo>
                <a:cubicBezTo>
                  <a:pt x="18447" y="2628"/>
                  <a:pt x="18471" y="2647"/>
                  <a:pt x="18444" y="2607"/>
                </a:cubicBezTo>
                <a:cubicBezTo>
                  <a:pt x="18304" y="2538"/>
                  <a:pt x="18186" y="2467"/>
                  <a:pt x="18065" y="2374"/>
                </a:cubicBezTo>
                <a:cubicBezTo>
                  <a:pt x="18019" y="2359"/>
                  <a:pt x="18010" y="2371"/>
                  <a:pt x="18037" y="2411"/>
                </a:cubicBezTo>
                <a:cubicBezTo>
                  <a:pt x="17982" y="2407"/>
                  <a:pt x="17946" y="2379"/>
                  <a:pt x="17900" y="2364"/>
                </a:cubicBezTo>
                <a:cubicBezTo>
                  <a:pt x="17882" y="2312"/>
                  <a:pt x="17879" y="2290"/>
                  <a:pt x="17886" y="2257"/>
                </a:cubicBezTo>
                <a:cubicBezTo>
                  <a:pt x="17922" y="2284"/>
                  <a:pt x="17968" y="2300"/>
                  <a:pt x="18013" y="2316"/>
                </a:cubicBezTo>
                <a:cubicBezTo>
                  <a:pt x="18050" y="2344"/>
                  <a:pt x="18108" y="2368"/>
                  <a:pt x="18153" y="2384"/>
                </a:cubicBezTo>
                <a:cubicBezTo>
                  <a:pt x="18245" y="2415"/>
                  <a:pt x="18324" y="2437"/>
                  <a:pt x="18367" y="2432"/>
                </a:cubicBezTo>
                <a:cubicBezTo>
                  <a:pt x="18461" y="2484"/>
                  <a:pt x="18461" y="2484"/>
                  <a:pt x="18461" y="2484"/>
                </a:cubicBezTo>
                <a:cubicBezTo>
                  <a:pt x="18485" y="2503"/>
                  <a:pt x="18509" y="2521"/>
                  <a:pt x="18534" y="2540"/>
                </a:cubicBezTo>
                <a:cubicBezTo>
                  <a:pt x="18603" y="2574"/>
                  <a:pt x="18652" y="2611"/>
                  <a:pt x="18722" y="2645"/>
                </a:cubicBezTo>
                <a:cubicBezTo>
                  <a:pt x="18831" y="2729"/>
                  <a:pt x="18949" y="2800"/>
                  <a:pt x="19037" y="2886"/>
                </a:cubicBezTo>
                <a:cubicBezTo>
                  <a:pt x="19016" y="2813"/>
                  <a:pt x="19165" y="2946"/>
                  <a:pt x="19252" y="3032"/>
                </a:cubicBezTo>
                <a:cubicBezTo>
                  <a:pt x="19267" y="3063"/>
                  <a:pt x="19165" y="2946"/>
                  <a:pt x="19110" y="2942"/>
                </a:cubicBezTo>
                <a:cubicBezTo>
                  <a:pt x="19188" y="3041"/>
                  <a:pt x="19322" y="3066"/>
                  <a:pt x="19419" y="3140"/>
                </a:cubicBezTo>
                <a:cubicBezTo>
                  <a:pt x="19471" y="3199"/>
                  <a:pt x="19352" y="3127"/>
                  <a:pt x="19449" y="3202"/>
                </a:cubicBezTo>
                <a:cubicBezTo>
                  <a:pt x="19501" y="3184"/>
                  <a:pt x="19735" y="3381"/>
                  <a:pt x="19837" y="3498"/>
                </a:cubicBezTo>
                <a:cubicBezTo>
                  <a:pt x="19965" y="3557"/>
                  <a:pt x="20068" y="3674"/>
                  <a:pt x="20204" y="3798"/>
                </a:cubicBezTo>
                <a:cubicBezTo>
                  <a:pt x="20256" y="3780"/>
                  <a:pt x="20101" y="3681"/>
                  <a:pt x="20062" y="3632"/>
                </a:cubicBezTo>
                <a:cubicBezTo>
                  <a:pt x="20122" y="3678"/>
                  <a:pt x="20241" y="3749"/>
                  <a:pt x="20353" y="3854"/>
                </a:cubicBezTo>
                <a:cubicBezTo>
                  <a:pt x="20465" y="3959"/>
                  <a:pt x="20567" y="4076"/>
                  <a:pt x="20658" y="4184"/>
                </a:cubicBezTo>
                <a:cubicBezTo>
                  <a:pt x="20740" y="4227"/>
                  <a:pt x="20882" y="4393"/>
                  <a:pt x="20999" y="4541"/>
                </a:cubicBezTo>
                <a:cubicBezTo>
                  <a:pt x="21063" y="4609"/>
                  <a:pt x="21136" y="4664"/>
                  <a:pt x="21187" y="4723"/>
                </a:cubicBezTo>
                <a:cubicBezTo>
                  <a:pt x="21248" y="4769"/>
                  <a:pt x="21284" y="4797"/>
                  <a:pt x="21305" y="4794"/>
                </a:cubicBezTo>
                <a:cubicBezTo>
                  <a:pt x="21411" y="4932"/>
                  <a:pt x="21490" y="4955"/>
                  <a:pt x="21559" y="5065"/>
                </a:cubicBezTo>
                <a:cubicBezTo>
                  <a:pt x="21541" y="5089"/>
                  <a:pt x="21486" y="5010"/>
                  <a:pt x="21468" y="5034"/>
                </a:cubicBezTo>
                <a:cubicBezTo>
                  <a:pt x="21504" y="5062"/>
                  <a:pt x="21531" y="5102"/>
                  <a:pt x="21568" y="5129"/>
                </a:cubicBezTo>
                <a:cubicBezTo>
                  <a:pt x="21595" y="5169"/>
                  <a:pt x="21631" y="5197"/>
                  <a:pt x="21667" y="5225"/>
                </a:cubicBezTo>
                <a:cubicBezTo>
                  <a:pt x="21719" y="5283"/>
                  <a:pt x="21782" y="5351"/>
                  <a:pt x="21831" y="5388"/>
                </a:cubicBezTo>
                <a:cubicBezTo>
                  <a:pt x="21943" y="5493"/>
                  <a:pt x="22027" y="5558"/>
                  <a:pt x="22080" y="5540"/>
                </a:cubicBezTo>
                <a:cubicBezTo>
                  <a:pt x="22038" y="5469"/>
                  <a:pt x="21975" y="5325"/>
                  <a:pt x="22021" y="5341"/>
                </a:cubicBezTo>
                <a:cubicBezTo>
                  <a:pt x="21976" y="5249"/>
                  <a:pt x="21907" y="5138"/>
                  <a:pt x="21852" y="5058"/>
                </a:cubicBezTo>
                <a:cubicBezTo>
                  <a:pt x="21795" y="4957"/>
                  <a:pt x="21763" y="4874"/>
                  <a:pt x="21778" y="4828"/>
                </a:cubicBezTo>
                <a:cubicBezTo>
                  <a:pt x="21684" y="4776"/>
                  <a:pt x="21600" y="4634"/>
                  <a:pt x="21557" y="4640"/>
                </a:cubicBezTo>
                <a:cubicBezTo>
                  <a:pt x="21560" y="4662"/>
                  <a:pt x="21597" y="4689"/>
                  <a:pt x="21621" y="4708"/>
                </a:cubicBezTo>
                <a:cubicBezTo>
                  <a:pt x="21627" y="4751"/>
                  <a:pt x="21599" y="4711"/>
                  <a:pt x="21551" y="4674"/>
                </a:cubicBezTo>
                <a:cubicBezTo>
                  <a:pt x="21530" y="4600"/>
                  <a:pt x="21503" y="4560"/>
                  <a:pt x="21464" y="4511"/>
                </a:cubicBezTo>
                <a:cubicBezTo>
                  <a:pt x="21434" y="4450"/>
                  <a:pt x="21468" y="4456"/>
                  <a:pt x="21507" y="4505"/>
                </a:cubicBezTo>
                <a:cubicBezTo>
                  <a:pt x="21492" y="4475"/>
                  <a:pt x="21489" y="4453"/>
                  <a:pt x="21465" y="4435"/>
                </a:cubicBezTo>
                <a:cubicBezTo>
                  <a:pt x="21453" y="4425"/>
                  <a:pt x="21441" y="4416"/>
                  <a:pt x="21419" y="4419"/>
                </a:cubicBezTo>
                <a:cubicBezTo>
                  <a:pt x="21399" y="4345"/>
                  <a:pt x="21323" y="4268"/>
                  <a:pt x="21232" y="4161"/>
                </a:cubicBezTo>
                <a:cubicBezTo>
                  <a:pt x="21145" y="4074"/>
                  <a:pt x="21045" y="3979"/>
                  <a:pt x="20960" y="3914"/>
                </a:cubicBezTo>
                <a:cubicBezTo>
                  <a:pt x="20891" y="3803"/>
                  <a:pt x="20791" y="3708"/>
                  <a:pt x="20682" y="3624"/>
                </a:cubicBezTo>
                <a:cubicBezTo>
                  <a:pt x="20658" y="3606"/>
                  <a:pt x="20634" y="3587"/>
                  <a:pt x="20609" y="3569"/>
                </a:cubicBezTo>
                <a:cubicBezTo>
                  <a:pt x="20573" y="3541"/>
                  <a:pt x="20549" y="3522"/>
                  <a:pt x="20524" y="3504"/>
                </a:cubicBezTo>
                <a:cubicBezTo>
                  <a:pt x="20464" y="3457"/>
                  <a:pt x="20406" y="3433"/>
                  <a:pt x="20345" y="3386"/>
                </a:cubicBezTo>
                <a:cubicBezTo>
                  <a:pt x="20333" y="3377"/>
                  <a:pt x="20331" y="3355"/>
                  <a:pt x="20331" y="3355"/>
                </a:cubicBezTo>
                <a:cubicBezTo>
                  <a:pt x="20453" y="3372"/>
                  <a:pt x="20640" y="3554"/>
                  <a:pt x="20758" y="3625"/>
                </a:cubicBezTo>
                <a:cubicBezTo>
                  <a:pt x="20753" y="3582"/>
                  <a:pt x="20704" y="3545"/>
                  <a:pt x="20699" y="3502"/>
                </a:cubicBezTo>
                <a:cubicBezTo>
                  <a:pt x="20520" y="3385"/>
                  <a:pt x="20398" y="3292"/>
                  <a:pt x="20274" y="3178"/>
                </a:cubicBezTo>
                <a:cubicBezTo>
                  <a:pt x="20250" y="3159"/>
                  <a:pt x="20214" y="3131"/>
                  <a:pt x="20189" y="3113"/>
                </a:cubicBezTo>
                <a:cubicBezTo>
                  <a:pt x="20153" y="3085"/>
                  <a:pt x="20117" y="3057"/>
                  <a:pt x="20080" y="3029"/>
                </a:cubicBezTo>
                <a:cubicBezTo>
                  <a:pt x="20020" y="2983"/>
                  <a:pt x="19947" y="2927"/>
                  <a:pt x="19874" y="2872"/>
                </a:cubicBezTo>
                <a:cubicBezTo>
                  <a:pt x="19862" y="2863"/>
                  <a:pt x="19884" y="2860"/>
                  <a:pt x="19859" y="2841"/>
                </a:cubicBezTo>
                <a:cubicBezTo>
                  <a:pt x="19981" y="2934"/>
                  <a:pt x="20160" y="3051"/>
                  <a:pt x="20239" y="3073"/>
                </a:cubicBezTo>
                <a:cubicBezTo>
                  <a:pt x="20209" y="3012"/>
                  <a:pt x="20142" y="2999"/>
                  <a:pt x="20112" y="2938"/>
                </a:cubicBezTo>
                <a:cubicBezTo>
                  <a:pt x="20118" y="2981"/>
                  <a:pt x="20057" y="2934"/>
                  <a:pt x="20006" y="2876"/>
                </a:cubicBezTo>
                <a:cubicBezTo>
                  <a:pt x="20008" y="2897"/>
                  <a:pt x="19999" y="2910"/>
                  <a:pt x="19966" y="2903"/>
                </a:cubicBezTo>
                <a:cubicBezTo>
                  <a:pt x="19926" y="2854"/>
                  <a:pt x="19842" y="2789"/>
                  <a:pt x="19759" y="2746"/>
                </a:cubicBezTo>
                <a:cubicBezTo>
                  <a:pt x="19699" y="2699"/>
                  <a:pt x="19629" y="2665"/>
                  <a:pt x="19635" y="2708"/>
                </a:cubicBezTo>
                <a:cubicBezTo>
                  <a:pt x="19577" y="2683"/>
                  <a:pt x="19650" y="2662"/>
                  <a:pt x="19559" y="2631"/>
                </a:cubicBezTo>
                <a:cubicBezTo>
                  <a:pt x="19556" y="2609"/>
                  <a:pt x="19641" y="2674"/>
                  <a:pt x="19623" y="2622"/>
                </a:cubicBezTo>
                <a:cubicBezTo>
                  <a:pt x="19551" y="2567"/>
                  <a:pt x="19462" y="2557"/>
                  <a:pt x="19477" y="2587"/>
                </a:cubicBezTo>
                <a:cubicBezTo>
                  <a:pt x="19419" y="2562"/>
                  <a:pt x="19447" y="2526"/>
                  <a:pt x="19420" y="2486"/>
                </a:cubicBezTo>
                <a:cubicBezTo>
                  <a:pt x="19302" y="2415"/>
                  <a:pt x="19353" y="2473"/>
                  <a:pt x="19274" y="2451"/>
                </a:cubicBezTo>
                <a:cubicBezTo>
                  <a:pt x="19225" y="2414"/>
                  <a:pt x="19232" y="2381"/>
                  <a:pt x="19268" y="2408"/>
                </a:cubicBezTo>
                <a:cubicBezTo>
                  <a:pt x="19193" y="2331"/>
                  <a:pt x="19189" y="2386"/>
                  <a:pt x="19155" y="2380"/>
                </a:cubicBezTo>
                <a:cubicBezTo>
                  <a:pt x="19140" y="2349"/>
                  <a:pt x="19068" y="2294"/>
                  <a:pt x="19086" y="2269"/>
                </a:cubicBezTo>
                <a:cubicBezTo>
                  <a:pt x="19132" y="2285"/>
                  <a:pt x="19180" y="2322"/>
                  <a:pt x="19226" y="2338"/>
                </a:cubicBezTo>
                <a:cubicBezTo>
                  <a:pt x="19138" y="2251"/>
                  <a:pt x="19050" y="2242"/>
                  <a:pt x="19043" y="2275"/>
                </a:cubicBezTo>
                <a:cubicBezTo>
                  <a:pt x="18983" y="2229"/>
                  <a:pt x="18910" y="2173"/>
                  <a:pt x="18852" y="2148"/>
                </a:cubicBezTo>
                <a:cubicBezTo>
                  <a:pt x="18782" y="2114"/>
                  <a:pt x="18725" y="2089"/>
                  <a:pt x="18658" y="2076"/>
                </a:cubicBezTo>
                <a:cubicBezTo>
                  <a:pt x="18582" y="1999"/>
                  <a:pt x="18698" y="2049"/>
                  <a:pt x="18661" y="2021"/>
                </a:cubicBezTo>
                <a:cubicBezTo>
                  <a:pt x="18752" y="2053"/>
                  <a:pt x="18825" y="2108"/>
                  <a:pt x="18907" y="2152"/>
                </a:cubicBezTo>
                <a:cubicBezTo>
                  <a:pt x="18844" y="2084"/>
                  <a:pt x="18862" y="2060"/>
                  <a:pt x="18966" y="2100"/>
                </a:cubicBezTo>
                <a:cubicBezTo>
                  <a:pt x="18927" y="2051"/>
                  <a:pt x="18869" y="2026"/>
                  <a:pt x="18850" y="2050"/>
                </a:cubicBezTo>
                <a:cubicBezTo>
                  <a:pt x="18847" y="2029"/>
                  <a:pt x="18835" y="2020"/>
                  <a:pt x="18811" y="2001"/>
                </a:cubicBezTo>
                <a:cubicBezTo>
                  <a:pt x="18787" y="1983"/>
                  <a:pt x="18763" y="1964"/>
                  <a:pt x="18760" y="1943"/>
                </a:cubicBezTo>
                <a:cubicBezTo>
                  <a:pt x="18635" y="1905"/>
                  <a:pt x="18538" y="1831"/>
                  <a:pt x="18383" y="1732"/>
                </a:cubicBezTo>
                <a:cubicBezTo>
                  <a:pt x="18368" y="1701"/>
                  <a:pt x="18520" y="1779"/>
                  <a:pt x="18526" y="1822"/>
                </a:cubicBezTo>
                <a:cubicBezTo>
                  <a:pt x="18550" y="1840"/>
                  <a:pt x="18547" y="1819"/>
                  <a:pt x="18535" y="1809"/>
                </a:cubicBezTo>
                <a:cubicBezTo>
                  <a:pt x="18547" y="1819"/>
                  <a:pt x="18569" y="1816"/>
                  <a:pt x="18581" y="1825"/>
                </a:cubicBezTo>
                <a:cubicBezTo>
                  <a:pt x="18517" y="1757"/>
                  <a:pt x="18426" y="1726"/>
                  <a:pt x="18344" y="1683"/>
                </a:cubicBezTo>
                <a:cubicBezTo>
                  <a:pt x="18317" y="1643"/>
                  <a:pt x="18372" y="1646"/>
                  <a:pt x="18345" y="1606"/>
                </a:cubicBezTo>
                <a:cubicBezTo>
                  <a:pt x="18290" y="1603"/>
                  <a:pt x="18299" y="1590"/>
                  <a:pt x="18208" y="1559"/>
                </a:cubicBezTo>
                <a:cubicBezTo>
                  <a:pt x="18135" y="1504"/>
                  <a:pt x="18169" y="1510"/>
                  <a:pt x="18141" y="1470"/>
                </a:cubicBezTo>
                <a:cubicBezTo>
                  <a:pt x="18084" y="1445"/>
                  <a:pt x="18086" y="1466"/>
                  <a:pt x="18053" y="1460"/>
                </a:cubicBezTo>
                <a:cubicBezTo>
                  <a:pt x="18004" y="1423"/>
                  <a:pt x="18072" y="1436"/>
                  <a:pt x="17999" y="1380"/>
                </a:cubicBezTo>
                <a:cubicBezTo>
                  <a:pt x="17929" y="1346"/>
                  <a:pt x="17871" y="1321"/>
                  <a:pt x="17801" y="1287"/>
                </a:cubicBezTo>
                <a:cubicBezTo>
                  <a:pt x="17743" y="1262"/>
                  <a:pt x="17683" y="1216"/>
                  <a:pt x="17625" y="1191"/>
                </a:cubicBezTo>
                <a:cubicBezTo>
                  <a:pt x="17586" y="1141"/>
                  <a:pt x="17671" y="1206"/>
                  <a:pt x="17747" y="1207"/>
                </a:cubicBezTo>
                <a:cubicBezTo>
                  <a:pt x="17699" y="1170"/>
                  <a:pt x="17610" y="1160"/>
                  <a:pt x="17571" y="1111"/>
                </a:cubicBezTo>
                <a:cubicBezTo>
                  <a:pt x="17562" y="1123"/>
                  <a:pt x="17504" y="1098"/>
                  <a:pt x="17528" y="1116"/>
                </a:cubicBezTo>
                <a:cubicBezTo>
                  <a:pt x="17458" y="1082"/>
                  <a:pt x="17376" y="1039"/>
                  <a:pt x="17306" y="1005"/>
                </a:cubicBezTo>
                <a:cubicBezTo>
                  <a:pt x="17215" y="973"/>
                  <a:pt x="17145" y="939"/>
                  <a:pt x="17054" y="908"/>
                </a:cubicBezTo>
                <a:cubicBezTo>
                  <a:pt x="16892" y="842"/>
                  <a:pt x="16731" y="777"/>
                  <a:pt x="16582" y="721"/>
                </a:cubicBezTo>
                <a:cubicBezTo>
                  <a:pt x="16548" y="714"/>
                  <a:pt x="16585" y="742"/>
                  <a:pt x="16609" y="761"/>
                </a:cubicBezTo>
                <a:cubicBezTo>
                  <a:pt x="16542" y="748"/>
                  <a:pt x="16487" y="744"/>
                  <a:pt x="16441" y="729"/>
                </a:cubicBezTo>
                <a:cubicBezTo>
                  <a:pt x="16421" y="655"/>
                  <a:pt x="16308" y="627"/>
                  <a:pt x="16183" y="589"/>
                </a:cubicBezTo>
                <a:cubicBezTo>
                  <a:pt x="16049" y="563"/>
                  <a:pt x="15906" y="550"/>
                  <a:pt x="15824" y="507"/>
                </a:cubicBezTo>
                <a:cubicBezTo>
                  <a:pt x="15864" y="479"/>
                  <a:pt x="15952" y="489"/>
                  <a:pt x="16041" y="499"/>
                </a:cubicBezTo>
                <a:cubicBezTo>
                  <a:pt x="16086" y="515"/>
                  <a:pt x="16132" y="530"/>
                  <a:pt x="16187" y="534"/>
                </a:cubicBezTo>
                <a:cubicBezTo>
                  <a:pt x="16245" y="559"/>
                  <a:pt x="16290" y="575"/>
                  <a:pt x="16345" y="578"/>
                </a:cubicBezTo>
                <a:cubicBezTo>
                  <a:pt x="16287" y="553"/>
                  <a:pt x="16242" y="537"/>
                  <a:pt x="16196" y="522"/>
                </a:cubicBezTo>
                <a:cubicBezTo>
                  <a:pt x="16150" y="506"/>
                  <a:pt x="16117" y="500"/>
                  <a:pt x="16102" y="469"/>
                </a:cubicBezTo>
                <a:cubicBezTo>
                  <a:pt x="16047" y="466"/>
                  <a:pt x="16004" y="471"/>
                  <a:pt x="15959" y="456"/>
                </a:cubicBezTo>
                <a:cubicBezTo>
                  <a:pt x="15901" y="431"/>
                  <a:pt x="15922" y="428"/>
                  <a:pt x="15898" y="409"/>
                </a:cubicBezTo>
                <a:cubicBezTo>
                  <a:pt x="15965" y="422"/>
                  <a:pt x="16041" y="423"/>
                  <a:pt x="16090" y="460"/>
                </a:cubicBezTo>
                <a:cubicBezTo>
                  <a:pt x="16063" y="420"/>
                  <a:pt x="16145" y="463"/>
                  <a:pt x="16176" y="448"/>
                </a:cubicBezTo>
                <a:cubicBezTo>
                  <a:pt x="16088" y="362"/>
                  <a:pt x="15944" y="425"/>
                  <a:pt x="15856" y="339"/>
                </a:cubicBezTo>
                <a:cubicBezTo>
                  <a:pt x="15801" y="335"/>
                  <a:pt x="15737" y="344"/>
                  <a:pt x="15682" y="340"/>
                </a:cubicBezTo>
                <a:cubicBezTo>
                  <a:pt x="15627" y="337"/>
                  <a:pt x="15563" y="346"/>
                  <a:pt x="15520" y="351"/>
                </a:cubicBezTo>
                <a:cubicBezTo>
                  <a:pt x="15438" y="308"/>
                  <a:pt x="15480" y="302"/>
                  <a:pt x="15535" y="306"/>
                </a:cubicBezTo>
                <a:cubicBezTo>
                  <a:pt x="15484" y="247"/>
                  <a:pt x="15386" y="249"/>
                  <a:pt x="15316" y="215"/>
                </a:cubicBezTo>
                <a:cubicBezTo>
                  <a:pt x="15331" y="246"/>
                  <a:pt x="15301" y="261"/>
                  <a:pt x="15200" y="242"/>
                </a:cubicBezTo>
                <a:cubicBezTo>
                  <a:pt x="15246" y="257"/>
                  <a:pt x="15301" y="261"/>
                  <a:pt x="15337" y="289"/>
                </a:cubicBezTo>
                <a:cubicBezTo>
                  <a:pt x="15261" y="288"/>
                  <a:pt x="15181" y="266"/>
                  <a:pt x="15112" y="232"/>
                </a:cubicBezTo>
                <a:cubicBezTo>
                  <a:pt x="15035" y="231"/>
                  <a:pt x="14959" y="231"/>
                  <a:pt x="14882" y="230"/>
                </a:cubicBezTo>
                <a:cubicBezTo>
                  <a:pt x="14855" y="190"/>
                  <a:pt x="14935" y="212"/>
                  <a:pt x="14788" y="177"/>
                </a:cubicBezTo>
                <a:cubicBezTo>
                  <a:pt x="14685" y="137"/>
                  <a:pt x="14850" y="147"/>
                  <a:pt x="14758" y="116"/>
                </a:cubicBezTo>
                <a:cubicBezTo>
                  <a:pt x="14700" y="167"/>
                  <a:pt x="14584" y="118"/>
                  <a:pt x="14434" y="138"/>
                </a:cubicBezTo>
                <a:cubicBezTo>
                  <a:pt x="14288" y="103"/>
                  <a:pt x="14154" y="77"/>
                  <a:pt x="14017" y="30"/>
                </a:cubicBezTo>
                <a:cubicBezTo>
                  <a:pt x="13903" y="78"/>
                  <a:pt x="13760" y="65"/>
                  <a:pt x="13598" y="76"/>
                </a:cubicBezTo>
                <a:cubicBezTo>
                  <a:pt x="13507" y="45"/>
                  <a:pt x="13693" y="52"/>
                  <a:pt x="13669" y="34"/>
                </a:cubicBezTo>
                <a:cubicBezTo>
                  <a:pt x="13559" y="27"/>
                  <a:pt x="13440" y="32"/>
                  <a:pt x="13354" y="43"/>
                </a:cubicBezTo>
                <a:cubicBezTo>
                  <a:pt x="13247" y="58"/>
                  <a:pt x="13164" y="91"/>
                  <a:pt x="13112" y="109"/>
                </a:cubicBezTo>
                <a:cubicBezTo>
                  <a:pt x="13322" y="135"/>
                  <a:pt x="13412" y="68"/>
                  <a:pt x="13552" y="60"/>
                </a:cubicBezTo>
                <a:cubicBezTo>
                  <a:pt x="13589" y="88"/>
                  <a:pt x="13589" y="88"/>
                  <a:pt x="13558" y="103"/>
                </a:cubicBezTo>
                <a:cubicBezTo>
                  <a:pt x="13625" y="116"/>
                  <a:pt x="13720" y="92"/>
                  <a:pt x="13674" y="77"/>
                </a:cubicBezTo>
                <a:cubicBezTo>
                  <a:pt x="13720" y="92"/>
                  <a:pt x="13766" y="108"/>
                  <a:pt x="13842" y="108"/>
                </a:cubicBezTo>
                <a:cubicBezTo>
                  <a:pt x="13918" y="109"/>
                  <a:pt x="13985" y="122"/>
                  <a:pt x="14062" y="122"/>
                </a:cubicBezTo>
                <a:cubicBezTo>
                  <a:pt x="14215" y="124"/>
                  <a:pt x="14379" y="134"/>
                  <a:pt x="14507" y="193"/>
                </a:cubicBezTo>
                <a:cubicBezTo>
                  <a:pt x="14421" y="205"/>
                  <a:pt x="14281" y="213"/>
                  <a:pt x="14147" y="187"/>
                </a:cubicBezTo>
                <a:cubicBezTo>
                  <a:pt x="14003" y="174"/>
                  <a:pt x="13869" y="148"/>
                  <a:pt x="13747" y="132"/>
                </a:cubicBezTo>
                <a:cubicBezTo>
                  <a:pt x="13664" y="165"/>
                  <a:pt x="13545" y="170"/>
                  <a:pt x="13402" y="157"/>
                </a:cubicBezTo>
                <a:cubicBezTo>
                  <a:pt x="13368" y="150"/>
                  <a:pt x="13347" y="153"/>
                  <a:pt x="13304" y="159"/>
                </a:cubicBezTo>
                <a:cubicBezTo>
                  <a:pt x="13270" y="153"/>
                  <a:pt x="13237" y="146"/>
                  <a:pt x="13194" y="152"/>
                </a:cubicBezTo>
                <a:cubicBezTo>
                  <a:pt x="13127" y="139"/>
                  <a:pt x="13038" y="129"/>
                  <a:pt x="12962" y="129"/>
                </a:cubicBezTo>
                <a:cubicBezTo>
                  <a:pt x="13057" y="105"/>
                  <a:pt x="13118" y="75"/>
                  <a:pt x="13134" y="29"/>
                </a:cubicBezTo>
                <a:cubicBezTo>
                  <a:pt x="13061" y="50"/>
                  <a:pt x="13015" y="35"/>
                  <a:pt x="12941" y="55"/>
                </a:cubicBezTo>
                <a:cubicBezTo>
                  <a:pt x="12847" y="3"/>
                  <a:pt x="12771" y="2"/>
                  <a:pt x="12697" y="23"/>
                </a:cubicBezTo>
                <a:cubicBezTo>
                  <a:pt x="12621" y="22"/>
                  <a:pt x="12557" y="31"/>
                  <a:pt x="12465" y="0"/>
                </a:cubicBezTo>
                <a:cubicBezTo>
                  <a:pt x="12239" y="19"/>
                  <a:pt x="12315" y="20"/>
                  <a:pt x="12111" y="36"/>
                </a:cubicBezTo>
                <a:cubicBezTo>
                  <a:pt x="12165" y="40"/>
                  <a:pt x="12101" y="49"/>
                  <a:pt x="12125" y="67"/>
                </a:cubicBezTo>
                <a:cubicBezTo>
                  <a:pt x="12061" y="76"/>
                  <a:pt x="11994" y="63"/>
                  <a:pt x="11942" y="81"/>
                </a:cubicBezTo>
                <a:cubicBezTo>
                  <a:pt x="11841" y="62"/>
                  <a:pt x="11970" y="44"/>
                  <a:pt x="12037" y="57"/>
                </a:cubicBezTo>
                <a:cubicBezTo>
                  <a:pt x="12010" y="17"/>
                  <a:pt x="11753" y="52"/>
                  <a:pt x="11746" y="85"/>
                </a:cubicBezTo>
                <a:cubicBezTo>
                  <a:pt x="11704" y="91"/>
                  <a:pt x="11661" y="97"/>
                  <a:pt x="11606" y="93"/>
                </a:cubicBezTo>
                <a:cubicBezTo>
                  <a:pt x="11563" y="99"/>
                  <a:pt x="11529" y="93"/>
                  <a:pt x="11484" y="77"/>
                </a:cubicBezTo>
                <a:cubicBezTo>
                  <a:pt x="11343" y="85"/>
                  <a:pt x="11211" y="158"/>
                  <a:pt x="11089" y="141"/>
                </a:cubicBezTo>
                <a:cubicBezTo>
                  <a:pt x="10998" y="110"/>
                  <a:pt x="11145" y="68"/>
                  <a:pt x="11216" y="26"/>
                </a:cubicBezTo>
                <a:cubicBezTo>
                  <a:pt x="11044" y="49"/>
                  <a:pt x="10974" y="91"/>
                  <a:pt x="10747" y="111"/>
                </a:cubicBezTo>
                <a:cubicBezTo>
                  <a:pt x="10659" y="101"/>
                  <a:pt x="10711" y="83"/>
                  <a:pt x="10604" y="98"/>
                </a:cubicBezTo>
                <a:cubicBezTo>
                  <a:pt x="10533" y="140"/>
                  <a:pt x="10757" y="99"/>
                  <a:pt x="10674" y="132"/>
                </a:cubicBezTo>
                <a:cubicBezTo>
                  <a:pt x="10738" y="123"/>
                  <a:pt x="10814" y="124"/>
                  <a:pt x="10888" y="103"/>
                </a:cubicBezTo>
                <a:cubicBezTo>
                  <a:pt x="10900" y="112"/>
                  <a:pt x="10900" y="112"/>
                  <a:pt x="10912" y="121"/>
                </a:cubicBezTo>
                <a:cubicBezTo>
                  <a:pt x="10934" y="119"/>
                  <a:pt x="10955" y="116"/>
                  <a:pt x="11019" y="107"/>
                </a:cubicBezTo>
                <a:cubicBezTo>
                  <a:pt x="11043" y="126"/>
                  <a:pt x="11001" y="131"/>
                  <a:pt x="10970" y="146"/>
                </a:cubicBezTo>
                <a:cubicBezTo>
                  <a:pt x="10906" y="155"/>
                  <a:pt x="10857" y="118"/>
                  <a:pt x="10793" y="127"/>
                </a:cubicBezTo>
                <a:cubicBezTo>
                  <a:pt x="10796" y="148"/>
                  <a:pt x="10744" y="166"/>
                  <a:pt x="10765" y="163"/>
                </a:cubicBezTo>
                <a:cubicBezTo>
                  <a:pt x="10691" y="184"/>
                  <a:pt x="10615" y="183"/>
                  <a:pt x="10539" y="183"/>
                </a:cubicBezTo>
                <a:cubicBezTo>
                  <a:pt x="10505" y="176"/>
                  <a:pt x="10527" y="173"/>
                  <a:pt x="10579" y="155"/>
                </a:cubicBezTo>
                <a:cubicBezTo>
                  <a:pt x="10622" y="150"/>
                  <a:pt x="10603" y="174"/>
                  <a:pt x="10646" y="168"/>
                </a:cubicBezTo>
                <a:cubicBezTo>
                  <a:pt x="10655" y="156"/>
                  <a:pt x="10695" y="129"/>
                  <a:pt x="10628" y="116"/>
                </a:cubicBezTo>
                <a:cubicBezTo>
                  <a:pt x="10545" y="149"/>
                  <a:pt x="10484" y="179"/>
                  <a:pt x="10398" y="191"/>
                </a:cubicBezTo>
                <a:cubicBezTo>
                  <a:pt x="10315" y="224"/>
                  <a:pt x="10242" y="244"/>
                  <a:pt x="10168" y="265"/>
                </a:cubicBezTo>
                <a:cubicBezTo>
                  <a:pt x="10095" y="286"/>
                  <a:pt x="10021" y="307"/>
                  <a:pt x="9948" y="328"/>
                </a:cubicBezTo>
                <a:cubicBezTo>
                  <a:pt x="9874" y="348"/>
                  <a:pt x="9801" y="369"/>
                  <a:pt x="9718" y="402"/>
                </a:cubicBezTo>
                <a:cubicBezTo>
                  <a:pt x="9684" y="396"/>
                  <a:pt x="9651" y="389"/>
                  <a:pt x="9672" y="387"/>
                </a:cubicBezTo>
                <a:cubicBezTo>
                  <a:pt x="9653" y="411"/>
                  <a:pt x="9424" y="485"/>
                  <a:pt x="9276" y="527"/>
                </a:cubicBezTo>
                <a:cubicBezTo>
                  <a:pt x="9240" y="499"/>
                  <a:pt x="9491" y="422"/>
                  <a:pt x="9479" y="413"/>
                </a:cubicBezTo>
                <a:cubicBezTo>
                  <a:pt x="9537" y="437"/>
                  <a:pt x="9599" y="407"/>
                  <a:pt x="9501" y="410"/>
                </a:cubicBezTo>
                <a:cubicBezTo>
                  <a:pt x="9436" y="418"/>
                  <a:pt x="9375" y="448"/>
                  <a:pt x="9311" y="457"/>
                </a:cubicBezTo>
                <a:cubicBezTo>
                  <a:pt x="9280" y="472"/>
                  <a:pt x="9259" y="475"/>
                  <a:pt x="9228" y="490"/>
                </a:cubicBezTo>
                <a:cubicBezTo>
                  <a:pt x="9197" y="505"/>
                  <a:pt x="9176" y="508"/>
                  <a:pt x="9145" y="523"/>
                </a:cubicBezTo>
                <a:cubicBezTo>
                  <a:pt x="9029" y="550"/>
                  <a:pt x="8925" y="585"/>
                  <a:pt x="8830" y="609"/>
                </a:cubicBezTo>
                <a:cubicBezTo>
                  <a:pt x="8750" y="587"/>
                  <a:pt x="9057" y="513"/>
                  <a:pt x="9042" y="482"/>
                </a:cubicBezTo>
                <a:cubicBezTo>
                  <a:pt x="8956" y="494"/>
                  <a:pt x="8935" y="497"/>
                  <a:pt x="8885" y="536"/>
                </a:cubicBezTo>
                <a:cubicBezTo>
                  <a:pt x="8821" y="545"/>
                  <a:pt x="8726" y="568"/>
                  <a:pt x="8643" y="601"/>
                </a:cubicBezTo>
                <a:cubicBezTo>
                  <a:pt x="8539" y="637"/>
                  <a:pt x="8447" y="682"/>
                  <a:pt x="8343" y="718"/>
                </a:cubicBezTo>
                <a:cubicBezTo>
                  <a:pt x="8251" y="763"/>
                  <a:pt x="8146" y="799"/>
                  <a:pt x="8054" y="844"/>
                </a:cubicBezTo>
                <a:cubicBezTo>
                  <a:pt x="7962" y="889"/>
                  <a:pt x="7891" y="932"/>
                  <a:pt x="7809" y="965"/>
                </a:cubicBezTo>
                <a:cubicBezTo>
                  <a:pt x="7744" y="973"/>
                  <a:pt x="7981" y="865"/>
                  <a:pt x="7843" y="895"/>
                </a:cubicBezTo>
                <a:cubicBezTo>
                  <a:pt x="7818" y="952"/>
                  <a:pt x="7714" y="988"/>
                  <a:pt x="7621" y="1033"/>
                </a:cubicBezTo>
                <a:cubicBezTo>
                  <a:pt x="7686" y="1025"/>
                  <a:pt x="7759" y="1004"/>
                  <a:pt x="7821" y="974"/>
                </a:cubicBezTo>
                <a:cubicBezTo>
                  <a:pt x="7821" y="974"/>
                  <a:pt x="7811" y="986"/>
                  <a:pt x="7833" y="983"/>
                </a:cubicBezTo>
                <a:cubicBezTo>
                  <a:pt x="7784" y="1022"/>
                  <a:pt x="7710" y="1043"/>
                  <a:pt x="7646" y="1052"/>
                </a:cubicBezTo>
                <a:cubicBezTo>
                  <a:pt x="7615" y="1067"/>
                  <a:pt x="7584" y="1082"/>
                  <a:pt x="7554" y="1097"/>
                </a:cubicBezTo>
                <a:cubicBezTo>
                  <a:pt x="7523" y="1112"/>
                  <a:pt x="7492" y="1127"/>
                  <a:pt x="7461" y="1142"/>
                </a:cubicBezTo>
                <a:cubicBezTo>
                  <a:pt x="7421" y="1169"/>
                  <a:pt x="7440" y="1145"/>
                  <a:pt x="7397" y="1151"/>
                </a:cubicBezTo>
                <a:cubicBezTo>
                  <a:pt x="7308" y="1217"/>
                  <a:pt x="7201" y="1232"/>
                  <a:pt x="7112" y="1298"/>
                </a:cubicBezTo>
                <a:cubicBezTo>
                  <a:pt x="7069" y="1304"/>
                  <a:pt x="7057" y="1295"/>
                  <a:pt x="7075" y="1270"/>
                </a:cubicBezTo>
                <a:cubicBezTo>
                  <a:pt x="7023" y="1288"/>
                  <a:pt x="6986" y="1337"/>
                  <a:pt x="6931" y="1334"/>
                </a:cubicBezTo>
                <a:cubicBezTo>
                  <a:pt x="6891" y="1361"/>
                  <a:pt x="6912" y="1358"/>
                  <a:pt x="6934" y="1355"/>
                </a:cubicBezTo>
                <a:cubicBezTo>
                  <a:pt x="6750" y="1445"/>
                  <a:pt x="6596" y="1520"/>
                  <a:pt x="6433" y="1608"/>
                </a:cubicBezTo>
                <a:cubicBezTo>
                  <a:pt x="6283" y="1704"/>
                  <a:pt x="6129" y="1779"/>
                  <a:pt x="5948" y="1891"/>
                </a:cubicBezTo>
                <a:cubicBezTo>
                  <a:pt x="5926" y="1894"/>
                  <a:pt x="5935" y="1882"/>
                  <a:pt x="5985" y="1843"/>
                </a:cubicBezTo>
                <a:cubicBezTo>
                  <a:pt x="5954" y="1858"/>
                  <a:pt x="5923" y="1873"/>
                  <a:pt x="5893" y="1888"/>
                </a:cubicBezTo>
                <a:cubicBezTo>
                  <a:pt x="5862" y="1903"/>
                  <a:pt x="5843" y="1927"/>
                  <a:pt x="5813" y="1942"/>
                </a:cubicBezTo>
                <a:cubicBezTo>
                  <a:pt x="5714" y="2021"/>
                  <a:pt x="5868" y="1946"/>
                  <a:pt x="5790" y="2021"/>
                </a:cubicBezTo>
                <a:cubicBezTo>
                  <a:pt x="5695" y="2045"/>
                  <a:pt x="5606" y="2112"/>
                  <a:pt x="5520" y="2199"/>
                </a:cubicBezTo>
                <a:cubicBezTo>
                  <a:pt x="5468" y="2217"/>
                  <a:pt x="5505" y="2169"/>
                  <a:pt x="5422" y="2202"/>
                </a:cubicBezTo>
                <a:cubicBezTo>
                  <a:pt x="5394" y="2238"/>
                  <a:pt x="5458" y="2230"/>
                  <a:pt x="5418" y="2257"/>
                </a:cubicBezTo>
                <a:cubicBezTo>
                  <a:pt x="5314" y="2293"/>
                  <a:pt x="5350" y="2320"/>
                  <a:pt x="5212" y="2426"/>
                </a:cubicBezTo>
                <a:cubicBezTo>
                  <a:pt x="5160" y="2444"/>
                  <a:pt x="5188" y="2408"/>
                  <a:pt x="5114" y="2429"/>
                </a:cubicBezTo>
                <a:cubicBezTo>
                  <a:pt x="5108" y="2462"/>
                  <a:pt x="5108" y="2462"/>
                  <a:pt x="5150" y="2456"/>
                </a:cubicBezTo>
                <a:cubicBezTo>
                  <a:pt x="5092" y="2508"/>
                  <a:pt x="5000" y="2553"/>
                  <a:pt x="4920" y="2607"/>
                </a:cubicBezTo>
                <a:cubicBezTo>
                  <a:pt x="4828" y="2652"/>
                  <a:pt x="4766" y="2683"/>
                  <a:pt x="4751" y="2652"/>
                </a:cubicBezTo>
                <a:cubicBezTo>
                  <a:pt x="4597" y="2803"/>
                  <a:pt x="4905" y="2577"/>
                  <a:pt x="4824" y="2707"/>
                </a:cubicBezTo>
                <a:cubicBezTo>
                  <a:pt x="4753" y="2750"/>
                  <a:pt x="4772" y="2725"/>
                  <a:pt x="4680" y="2770"/>
                </a:cubicBezTo>
                <a:cubicBezTo>
                  <a:pt x="4615" y="2856"/>
                  <a:pt x="4501" y="2904"/>
                  <a:pt x="4488" y="2971"/>
                </a:cubicBezTo>
                <a:cubicBezTo>
                  <a:pt x="4448" y="2998"/>
                  <a:pt x="4411" y="3047"/>
                  <a:pt x="4371" y="3074"/>
                </a:cubicBezTo>
                <a:cubicBezTo>
                  <a:pt x="4340" y="3089"/>
                  <a:pt x="4300" y="3116"/>
                  <a:pt x="4288" y="3107"/>
                </a:cubicBezTo>
                <a:cubicBezTo>
                  <a:pt x="4260" y="3143"/>
                  <a:pt x="4232" y="3180"/>
                  <a:pt x="4214" y="3204"/>
                </a:cubicBezTo>
                <a:cubicBezTo>
                  <a:pt x="4287" y="3183"/>
                  <a:pt x="4220" y="3170"/>
                  <a:pt x="4303" y="3137"/>
                </a:cubicBezTo>
                <a:cubicBezTo>
                  <a:pt x="4287" y="3183"/>
                  <a:pt x="4220" y="3247"/>
                  <a:pt x="4130" y="3313"/>
                </a:cubicBezTo>
                <a:cubicBezTo>
                  <a:pt x="4093" y="3362"/>
                  <a:pt x="4044" y="3401"/>
                  <a:pt x="3995" y="3441"/>
                </a:cubicBezTo>
                <a:cubicBezTo>
                  <a:pt x="3957" y="3489"/>
                  <a:pt x="3908" y="3529"/>
                  <a:pt x="3880" y="3565"/>
                </a:cubicBezTo>
                <a:cubicBezTo>
                  <a:pt x="3896" y="3519"/>
                  <a:pt x="3862" y="3513"/>
                  <a:pt x="3940" y="3437"/>
                </a:cubicBezTo>
                <a:cubicBezTo>
                  <a:pt x="3798" y="3522"/>
                  <a:pt x="3831" y="3604"/>
                  <a:pt x="3726" y="3717"/>
                </a:cubicBezTo>
                <a:cubicBezTo>
                  <a:pt x="3674" y="3734"/>
                  <a:pt x="3624" y="3774"/>
                  <a:pt x="3597" y="3810"/>
                </a:cubicBezTo>
                <a:cubicBezTo>
                  <a:pt x="3559" y="3859"/>
                  <a:pt x="3534" y="3917"/>
                  <a:pt x="3506" y="3953"/>
                </a:cubicBezTo>
                <a:cubicBezTo>
                  <a:pt x="3384" y="4013"/>
                  <a:pt x="3321" y="4120"/>
                  <a:pt x="3226" y="4220"/>
                </a:cubicBezTo>
                <a:cubicBezTo>
                  <a:pt x="3183" y="4226"/>
                  <a:pt x="3300" y="4123"/>
                  <a:pt x="3316" y="4077"/>
                </a:cubicBezTo>
                <a:cubicBezTo>
                  <a:pt x="3276" y="4104"/>
                  <a:pt x="3338" y="3998"/>
                  <a:pt x="3298" y="4025"/>
                </a:cubicBezTo>
                <a:cubicBezTo>
                  <a:pt x="3273" y="4083"/>
                  <a:pt x="3226" y="4144"/>
                  <a:pt x="3180" y="4204"/>
                </a:cubicBezTo>
                <a:cubicBezTo>
                  <a:pt x="3134" y="4265"/>
                  <a:pt x="3099" y="4335"/>
                  <a:pt x="3074" y="4393"/>
                </a:cubicBezTo>
                <a:cubicBezTo>
                  <a:pt x="3043" y="4408"/>
                  <a:pt x="3028" y="4454"/>
                  <a:pt x="2948" y="4508"/>
                </a:cubicBezTo>
                <a:cubicBezTo>
                  <a:pt x="2896" y="4526"/>
                  <a:pt x="3127" y="4299"/>
                  <a:pt x="2976" y="4395"/>
                </a:cubicBezTo>
                <a:cubicBezTo>
                  <a:pt x="3001" y="4337"/>
                  <a:pt x="3075" y="4317"/>
                  <a:pt x="3097" y="4237"/>
                </a:cubicBezTo>
                <a:cubicBezTo>
                  <a:pt x="3036" y="4267"/>
                  <a:pt x="2951" y="4453"/>
                  <a:pt x="2924" y="4413"/>
                </a:cubicBezTo>
                <a:cubicBezTo>
                  <a:pt x="2890" y="4483"/>
                  <a:pt x="2831" y="4535"/>
                  <a:pt x="2769" y="4641"/>
                </a:cubicBezTo>
                <a:cubicBezTo>
                  <a:pt x="2742" y="4601"/>
                  <a:pt x="2686" y="4751"/>
                  <a:pt x="2596" y="4817"/>
                </a:cubicBezTo>
                <a:cubicBezTo>
                  <a:pt x="2537" y="4945"/>
                  <a:pt x="2441" y="5045"/>
                  <a:pt x="2370" y="5164"/>
                </a:cubicBezTo>
                <a:cubicBezTo>
                  <a:pt x="2382" y="5173"/>
                  <a:pt x="2403" y="5170"/>
                  <a:pt x="2431" y="5134"/>
                </a:cubicBezTo>
                <a:cubicBezTo>
                  <a:pt x="2462" y="5119"/>
                  <a:pt x="2490" y="5082"/>
                  <a:pt x="2496" y="5049"/>
                </a:cubicBezTo>
                <a:cubicBezTo>
                  <a:pt x="2520" y="5067"/>
                  <a:pt x="2483" y="5116"/>
                  <a:pt x="2446" y="5164"/>
                </a:cubicBezTo>
                <a:cubicBezTo>
                  <a:pt x="2409" y="5213"/>
                  <a:pt x="2372" y="5262"/>
                  <a:pt x="2344" y="5298"/>
                </a:cubicBezTo>
                <a:cubicBezTo>
                  <a:pt x="2310" y="5292"/>
                  <a:pt x="2335" y="5234"/>
                  <a:pt x="2354" y="5210"/>
                </a:cubicBezTo>
                <a:cubicBezTo>
                  <a:pt x="2320" y="5203"/>
                  <a:pt x="2274" y="5264"/>
                  <a:pt x="2250" y="5245"/>
                </a:cubicBezTo>
                <a:cubicBezTo>
                  <a:pt x="2298" y="5282"/>
                  <a:pt x="2190" y="5373"/>
                  <a:pt x="2152" y="5498"/>
                </a:cubicBezTo>
                <a:cubicBezTo>
                  <a:pt x="2214" y="5468"/>
                  <a:pt x="2205" y="5404"/>
                  <a:pt x="2267" y="5374"/>
                </a:cubicBezTo>
                <a:cubicBezTo>
                  <a:pt x="2220" y="5435"/>
                  <a:pt x="2198" y="5514"/>
                  <a:pt x="2127" y="5556"/>
                </a:cubicBezTo>
                <a:cubicBezTo>
                  <a:pt x="2096" y="5571"/>
                  <a:pt x="2146" y="5532"/>
                  <a:pt x="2152" y="5498"/>
                </a:cubicBezTo>
                <a:cubicBezTo>
                  <a:pt x="2122" y="5513"/>
                  <a:pt x="2084" y="5562"/>
                  <a:pt x="2091" y="5528"/>
                </a:cubicBezTo>
                <a:cubicBezTo>
                  <a:pt x="2032" y="5580"/>
                  <a:pt x="2109" y="5581"/>
                  <a:pt x="2038" y="5623"/>
                </a:cubicBezTo>
                <a:cubicBezTo>
                  <a:pt x="2059" y="5620"/>
                  <a:pt x="2111" y="5602"/>
                  <a:pt x="2077" y="5672"/>
                </a:cubicBezTo>
                <a:cubicBezTo>
                  <a:pt x="2024" y="5766"/>
                  <a:pt x="2065" y="5663"/>
                  <a:pt x="2006" y="5714"/>
                </a:cubicBezTo>
                <a:cubicBezTo>
                  <a:pt x="1993" y="5781"/>
                  <a:pt x="2003" y="5769"/>
                  <a:pt x="2024" y="5766"/>
                </a:cubicBezTo>
                <a:cubicBezTo>
                  <a:pt x="2008" y="5812"/>
                  <a:pt x="1978" y="5827"/>
                  <a:pt x="1962" y="5873"/>
                </a:cubicBezTo>
                <a:cubicBezTo>
                  <a:pt x="1885" y="5949"/>
                  <a:pt x="1960" y="5775"/>
                  <a:pt x="1892" y="5839"/>
                </a:cubicBezTo>
                <a:cubicBezTo>
                  <a:pt x="1895" y="5860"/>
                  <a:pt x="1891" y="5915"/>
                  <a:pt x="1913" y="5912"/>
                </a:cubicBezTo>
                <a:cubicBezTo>
                  <a:pt x="1890" y="5991"/>
                  <a:pt x="1817" y="6012"/>
                  <a:pt x="1798" y="6113"/>
                </a:cubicBezTo>
                <a:cubicBezTo>
                  <a:pt x="1739" y="6164"/>
                  <a:pt x="1745" y="6131"/>
                  <a:pt x="1708" y="6180"/>
                </a:cubicBezTo>
                <a:cubicBezTo>
                  <a:pt x="1677" y="6271"/>
                  <a:pt x="1612" y="6356"/>
                  <a:pt x="1556" y="6429"/>
                </a:cubicBezTo>
                <a:cubicBezTo>
                  <a:pt x="1577" y="6503"/>
                  <a:pt x="1474" y="6636"/>
                  <a:pt x="1424" y="6752"/>
                </a:cubicBezTo>
                <a:cubicBezTo>
                  <a:pt x="1387" y="6801"/>
                  <a:pt x="1462" y="6627"/>
                  <a:pt x="1388" y="6724"/>
                </a:cubicBezTo>
                <a:cubicBezTo>
                  <a:pt x="1381" y="6834"/>
                  <a:pt x="1306" y="6931"/>
                  <a:pt x="1247" y="7059"/>
                </a:cubicBezTo>
                <a:cubicBezTo>
                  <a:pt x="1215" y="7151"/>
                  <a:pt x="1287" y="7032"/>
                  <a:pt x="1265" y="7111"/>
                </a:cubicBezTo>
                <a:cubicBezTo>
                  <a:pt x="1240" y="7169"/>
                  <a:pt x="1240" y="7169"/>
                  <a:pt x="1228" y="7160"/>
                </a:cubicBezTo>
                <a:cubicBezTo>
                  <a:pt x="1206" y="7163"/>
                  <a:pt x="1194" y="7154"/>
                  <a:pt x="1178" y="7199"/>
                </a:cubicBezTo>
                <a:cubicBezTo>
                  <a:pt x="1153" y="7257"/>
                  <a:pt x="1135" y="7282"/>
                  <a:pt x="1159" y="7300"/>
                </a:cubicBezTo>
                <a:cubicBezTo>
                  <a:pt x="1082" y="7376"/>
                  <a:pt x="1032" y="7492"/>
                  <a:pt x="1003" y="7605"/>
                </a:cubicBezTo>
                <a:cubicBezTo>
                  <a:pt x="987" y="7650"/>
                  <a:pt x="974" y="7717"/>
                  <a:pt x="959" y="7763"/>
                </a:cubicBezTo>
                <a:cubicBezTo>
                  <a:pt x="933" y="7821"/>
                  <a:pt x="908" y="7879"/>
                  <a:pt x="881" y="7915"/>
                </a:cubicBezTo>
                <a:cubicBezTo>
                  <a:pt x="892" y="8001"/>
                  <a:pt x="867" y="8059"/>
                  <a:pt x="832" y="8205"/>
                </a:cubicBezTo>
                <a:cubicBezTo>
                  <a:pt x="825" y="8239"/>
                  <a:pt x="795" y="8254"/>
                  <a:pt x="763" y="8345"/>
                </a:cubicBezTo>
                <a:cubicBezTo>
                  <a:pt x="742" y="8348"/>
                  <a:pt x="748" y="8315"/>
                  <a:pt x="764" y="8269"/>
                </a:cubicBezTo>
                <a:cubicBezTo>
                  <a:pt x="773" y="8257"/>
                  <a:pt x="780" y="8223"/>
                  <a:pt x="789" y="8211"/>
                </a:cubicBezTo>
                <a:cubicBezTo>
                  <a:pt x="786" y="8190"/>
                  <a:pt x="805" y="8165"/>
                  <a:pt x="793" y="8156"/>
                </a:cubicBezTo>
                <a:cubicBezTo>
                  <a:pt x="767" y="8214"/>
                  <a:pt x="742" y="8272"/>
                  <a:pt x="739" y="8327"/>
                </a:cubicBezTo>
                <a:cubicBezTo>
                  <a:pt x="714" y="8385"/>
                  <a:pt x="710" y="8440"/>
                  <a:pt x="706" y="8495"/>
                </a:cubicBezTo>
                <a:cubicBezTo>
                  <a:pt x="666" y="8598"/>
                  <a:pt x="669" y="8543"/>
                  <a:pt x="611" y="8595"/>
                </a:cubicBezTo>
                <a:cubicBezTo>
                  <a:pt x="601" y="8683"/>
                  <a:pt x="563" y="8732"/>
                  <a:pt x="591" y="8772"/>
                </a:cubicBezTo>
                <a:cubicBezTo>
                  <a:pt x="572" y="8796"/>
                  <a:pt x="553" y="8821"/>
                  <a:pt x="535" y="8845"/>
                </a:cubicBezTo>
                <a:cubicBezTo>
                  <a:pt x="587" y="8827"/>
                  <a:pt x="520" y="9065"/>
                  <a:pt x="465" y="9138"/>
                </a:cubicBezTo>
                <a:cubicBezTo>
                  <a:pt x="476" y="9224"/>
                  <a:pt x="439" y="9272"/>
                  <a:pt x="410" y="9385"/>
                </a:cubicBezTo>
                <a:cubicBezTo>
                  <a:pt x="412" y="9483"/>
                  <a:pt x="419" y="9373"/>
                  <a:pt x="438" y="9349"/>
                </a:cubicBezTo>
                <a:cubicBezTo>
                  <a:pt x="446" y="9413"/>
                  <a:pt x="419" y="9449"/>
                  <a:pt x="415" y="9504"/>
                </a:cubicBezTo>
                <a:cubicBezTo>
                  <a:pt x="371" y="9587"/>
                  <a:pt x="384" y="9519"/>
                  <a:pt x="369" y="9489"/>
                </a:cubicBezTo>
                <a:cubicBezTo>
                  <a:pt x="338" y="9580"/>
                  <a:pt x="318" y="9681"/>
                  <a:pt x="263" y="9754"/>
                </a:cubicBezTo>
                <a:cubicBezTo>
                  <a:pt x="260" y="9732"/>
                  <a:pt x="257" y="9711"/>
                  <a:pt x="276" y="9687"/>
                </a:cubicBezTo>
                <a:cubicBezTo>
                  <a:pt x="254" y="9689"/>
                  <a:pt x="229" y="9747"/>
                  <a:pt x="216" y="9815"/>
                </a:cubicBezTo>
                <a:cubicBezTo>
                  <a:pt x="203" y="9882"/>
                  <a:pt x="190" y="9949"/>
                  <a:pt x="187" y="10004"/>
                </a:cubicBezTo>
                <a:cubicBezTo>
                  <a:pt x="225" y="9879"/>
                  <a:pt x="240" y="9833"/>
                  <a:pt x="268" y="9797"/>
                </a:cubicBezTo>
                <a:cubicBezTo>
                  <a:pt x="284" y="9751"/>
                  <a:pt x="312" y="9714"/>
                  <a:pt x="341" y="9602"/>
                </a:cubicBezTo>
                <a:cubicBezTo>
                  <a:pt x="347" y="9819"/>
                  <a:pt x="250" y="9821"/>
                  <a:pt x="239" y="9986"/>
                </a:cubicBezTo>
                <a:cubicBezTo>
                  <a:pt x="260" y="9983"/>
                  <a:pt x="317" y="9834"/>
                  <a:pt x="332" y="9864"/>
                </a:cubicBezTo>
                <a:cubicBezTo>
                  <a:pt x="307" y="9922"/>
                  <a:pt x="284" y="10078"/>
                  <a:pt x="244" y="10105"/>
                </a:cubicBezTo>
                <a:cubicBezTo>
                  <a:pt x="264" y="10179"/>
                  <a:pt x="276" y="10188"/>
                  <a:pt x="306" y="10249"/>
                </a:cubicBezTo>
                <a:cubicBezTo>
                  <a:pt x="258" y="10212"/>
                  <a:pt x="241" y="10334"/>
                  <a:pt x="207" y="10404"/>
                </a:cubicBezTo>
                <a:cubicBezTo>
                  <a:pt x="179" y="10441"/>
                  <a:pt x="183" y="10310"/>
                  <a:pt x="161" y="10389"/>
                </a:cubicBezTo>
                <a:cubicBezTo>
                  <a:pt x="167" y="10432"/>
                  <a:pt x="170" y="10453"/>
                  <a:pt x="191" y="10450"/>
                </a:cubicBezTo>
                <a:cubicBezTo>
                  <a:pt x="188" y="10505"/>
                  <a:pt x="156" y="10597"/>
                  <a:pt x="193" y="10548"/>
                </a:cubicBezTo>
                <a:cubicBezTo>
                  <a:pt x="180" y="10615"/>
                  <a:pt x="155" y="10673"/>
                  <a:pt x="142" y="10740"/>
                </a:cubicBezTo>
                <a:cubicBezTo>
                  <a:pt x="109" y="10734"/>
                  <a:pt x="169" y="10529"/>
                  <a:pt x="120" y="10569"/>
                </a:cubicBezTo>
                <a:cubicBezTo>
                  <a:pt x="116" y="10624"/>
                  <a:pt x="117" y="10798"/>
                  <a:pt x="104" y="10942"/>
                </a:cubicBezTo>
                <a:cubicBezTo>
                  <a:pt x="90" y="11085"/>
                  <a:pt x="83" y="11195"/>
                  <a:pt x="53" y="11134"/>
                </a:cubicBezTo>
                <a:cubicBezTo>
                  <a:pt x="40" y="11201"/>
                  <a:pt x="60" y="11275"/>
                  <a:pt x="35" y="11332"/>
                </a:cubicBezTo>
                <a:cubicBezTo>
                  <a:pt x="65" y="11394"/>
                  <a:pt x="55" y="11482"/>
                  <a:pt x="45" y="11571"/>
                </a:cubicBezTo>
                <a:cubicBezTo>
                  <a:pt x="47" y="11669"/>
                  <a:pt x="49" y="11767"/>
                  <a:pt x="82" y="11849"/>
                </a:cubicBezTo>
                <a:cubicBezTo>
                  <a:pt x="33" y="11889"/>
                  <a:pt x="52" y="12039"/>
                  <a:pt x="22" y="11977"/>
                </a:cubicBezTo>
                <a:cubicBezTo>
                  <a:pt x="0" y="12057"/>
                  <a:pt x="52" y="12039"/>
                  <a:pt x="54" y="12137"/>
                </a:cubicBezTo>
                <a:cubicBezTo>
                  <a:pt x="46" y="12323"/>
                  <a:pt x="35" y="12488"/>
                  <a:pt x="70" y="12669"/>
                </a:cubicBezTo>
                <a:cubicBezTo>
                  <a:pt x="40" y="12684"/>
                  <a:pt x="59" y="12834"/>
                  <a:pt x="84" y="12852"/>
                </a:cubicBezTo>
                <a:cubicBezTo>
                  <a:pt x="49" y="12922"/>
                  <a:pt x="79" y="12984"/>
                  <a:pt x="66" y="13051"/>
                </a:cubicBezTo>
                <a:cubicBezTo>
                  <a:pt x="85" y="13026"/>
                  <a:pt x="70" y="12996"/>
                  <a:pt x="110" y="12969"/>
                </a:cubicBezTo>
                <a:cubicBezTo>
                  <a:pt x="121" y="13054"/>
                  <a:pt x="102" y="13155"/>
                  <a:pt x="74" y="13191"/>
                </a:cubicBezTo>
                <a:cubicBezTo>
                  <a:pt x="79" y="13311"/>
                  <a:pt x="125" y="13250"/>
                  <a:pt x="93" y="13418"/>
                </a:cubicBezTo>
                <a:cubicBezTo>
                  <a:pt x="105" y="13427"/>
                  <a:pt x="112" y="13393"/>
                  <a:pt x="129" y="13446"/>
                </a:cubicBezTo>
                <a:cubicBezTo>
                  <a:pt x="121" y="13381"/>
                  <a:pt x="115" y="13338"/>
                  <a:pt x="110" y="13296"/>
                </a:cubicBezTo>
                <a:cubicBezTo>
                  <a:pt x="113" y="13241"/>
                  <a:pt x="129" y="13195"/>
                  <a:pt x="123" y="13152"/>
                </a:cubicBezTo>
                <a:cubicBezTo>
                  <a:pt x="128" y="13271"/>
                  <a:pt x="128" y="13271"/>
                  <a:pt x="128" y="13271"/>
                </a:cubicBezTo>
                <a:cubicBezTo>
                  <a:pt x="134" y="13314"/>
                  <a:pt x="139" y="13357"/>
                  <a:pt x="145" y="13400"/>
                </a:cubicBezTo>
                <a:cubicBezTo>
                  <a:pt x="144" y="13476"/>
                  <a:pt x="156" y="13562"/>
                  <a:pt x="167" y="13648"/>
                </a:cubicBezTo>
                <a:cubicBezTo>
                  <a:pt x="158" y="13660"/>
                  <a:pt x="155" y="13638"/>
                  <a:pt x="158" y="13660"/>
                </a:cubicBezTo>
                <a:cubicBezTo>
                  <a:pt x="137" y="13586"/>
                  <a:pt x="151" y="13443"/>
                  <a:pt x="96" y="13439"/>
                </a:cubicBezTo>
                <a:cubicBezTo>
                  <a:pt x="101" y="13558"/>
                  <a:pt x="158" y="13660"/>
                  <a:pt x="135" y="13816"/>
                </a:cubicBezTo>
                <a:cubicBezTo>
                  <a:pt x="150" y="13846"/>
                  <a:pt x="165" y="13877"/>
                  <a:pt x="158" y="13910"/>
                </a:cubicBezTo>
                <a:cubicBezTo>
                  <a:pt x="170" y="13920"/>
                  <a:pt x="182" y="13929"/>
                  <a:pt x="189" y="13895"/>
                </a:cubicBezTo>
                <a:cubicBezTo>
                  <a:pt x="222" y="13978"/>
                  <a:pt x="214" y="14088"/>
                  <a:pt x="247" y="14171"/>
                </a:cubicBezTo>
                <a:cubicBezTo>
                  <a:pt x="249" y="14269"/>
                  <a:pt x="219" y="14208"/>
                  <a:pt x="228" y="14272"/>
                </a:cubicBezTo>
                <a:cubicBezTo>
                  <a:pt x="260" y="14355"/>
                  <a:pt x="253" y="14214"/>
                  <a:pt x="270" y="14342"/>
                </a:cubicBezTo>
                <a:cubicBezTo>
                  <a:pt x="269" y="14419"/>
                  <a:pt x="230" y="14293"/>
                  <a:pt x="245" y="14400"/>
                </a:cubicBezTo>
                <a:cubicBezTo>
                  <a:pt x="265" y="14474"/>
                  <a:pt x="266" y="14397"/>
                  <a:pt x="281" y="14428"/>
                </a:cubicBezTo>
                <a:cubicBezTo>
                  <a:pt x="282" y="14602"/>
                  <a:pt x="308" y="14795"/>
                  <a:pt x="364" y="14973"/>
                </a:cubicBezTo>
                <a:cubicBezTo>
                  <a:pt x="399" y="15154"/>
                  <a:pt x="464" y="15319"/>
                  <a:pt x="472" y="15460"/>
                </a:cubicBezTo>
                <a:cubicBezTo>
                  <a:pt x="478" y="15503"/>
                  <a:pt x="433" y="15411"/>
                  <a:pt x="423" y="15423"/>
                </a:cubicBezTo>
                <a:cubicBezTo>
                  <a:pt x="432" y="15487"/>
                  <a:pt x="462" y="15548"/>
                  <a:pt x="492" y="15610"/>
                </a:cubicBezTo>
                <a:cubicBezTo>
                  <a:pt x="500" y="15674"/>
                  <a:pt x="530" y="15736"/>
                  <a:pt x="517" y="15803"/>
                </a:cubicBezTo>
                <a:cubicBezTo>
                  <a:pt x="541" y="15821"/>
                  <a:pt x="551" y="15809"/>
                  <a:pt x="545" y="15766"/>
                </a:cubicBezTo>
                <a:cubicBezTo>
                  <a:pt x="584" y="15815"/>
                  <a:pt x="590" y="15858"/>
                  <a:pt x="617" y="15898"/>
                </a:cubicBezTo>
                <a:cubicBezTo>
                  <a:pt x="625" y="15962"/>
                  <a:pt x="586" y="15913"/>
                  <a:pt x="571" y="15883"/>
                </a:cubicBezTo>
                <a:cubicBezTo>
                  <a:pt x="580" y="15947"/>
                  <a:pt x="622" y="16017"/>
                  <a:pt x="630" y="16082"/>
                </a:cubicBezTo>
                <a:cubicBezTo>
                  <a:pt x="642" y="16091"/>
                  <a:pt x="637" y="16048"/>
                  <a:pt x="646" y="16036"/>
                </a:cubicBezTo>
                <a:cubicBezTo>
                  <a:pt x="673" y="16076"/>
                  <a:pt x="657" y="16122"/>
                  <a:pt x="685" y="16162"/>
                </a:cubicBezTo>
                <a:cubicBezTo>
                  <a:pt x="685" y="16162"/>
                  <a:pt x="660" y="16143"/>
                  <a:pt x="666" y="16186"/>
                </a:cubicBezTo>
                <a:cubicBezTo>
                  <a:pt x="681" y="16217"/>
                  <a:pt x="705" y="16235"/>
                  <a:pt x="720" y="16266"/>
                </a:cubicBezTo>
                <a:cubicBezTo>
                  <a:pt x="729" y="16330"/>
                  <a:pt x="711" y="16278"/>
                  <a:pt x="722" y="16364"/>
                </a:cubicBezTo>
                <a:cubicBezTo>
                  <a:pt x="758" y="16468"/>
                  <a:pt x="803" y="16560"/>
                  <a:pt x="838" y="16664"/>
                </a:cubicBezTo>
                <a:cubicBezTo>
                  <a:pt x="856" y="16716"/>
                  <a:pt x="886" y="16778"/>
                  <a:pt x="913" y="16818"/>
                </a:cubicBezTo>
                <a:cubicBezTo>
                  <a:pt x="931" y="16870"/>
                  <a:pt x="948" y="16922"/>
                  <a:pt x="966" y="16974"/>
                </a:cubicBezTo>
                <a:cubicBezTo>
                  <a:pt x="963" y="16953"/>
                  <a:pt x="961" y="16931"/>
                  <a:pt x="958" y="16910"/>
                </a:cubicBezTo>
                <a:cubicBezTo>
                  <a:pt x="988" y="16971"/>
                  <a:pt x="1036" y="17008"/>
                  <a:pt x="1045" y="17073"/>
                </a:cubicBezTo>
                <a:cubicBezTo>
                  <a:pt x="1062" y="17125"/>
                  <a:pt x="1035" y="17085"/>
                  <a:pt x="999" y="17057"/>
                </a:cubicBezTo>
                <a:cubicBezTo>
                  <a:pt x="1029" y="17118"/>
                  <a:pt x="1062" y="17201"/>
                  <a:pt x="1104" y="17272"/>
                </a:cubicBezTo>
                <a:cubicBezTo>
                  <a:pt x="1158" y="17352"/>
                  <a:pt x="1188" y="17413"/>
                  <a:pt x="1203" y="17444"/>
                </a:cubicBezTo>
                <a:cubicBezTo>
                  <a:pt x="1208" y="17487"/>
                  <a:pt x="1226" y="17539"/>
                  <a:pt x="1280" y="17619"/>
                </a:cubicBezTo>
                <a:cubicBezTo>
                  <a:pt x="1254" y="17502"/>
                  <a:pt x="1299" y="17594"/>
                  <a:pt x="1338" y="17644"/>
                </a:cubicBezTo>
                <a:cubicBezTo>
                  <a:pt x="1281" y="17542"/>
                  <a:pt x="1251" y="17481"/>
                  <a:pt x="1231" y="17407"/>
                </a:cubicBezTo>
                <a:cubicBezTo>
                  <a:pt x="1216" y="17377"/>
                  <a:pt x="1201" y="17346"/>
                  <a:pt x="1183" y="17294"/>
                </a:cubicBezTo>
                <a:cubicBezTo>
                  <a:pt x="1168" y="17263"/>
                  <a:pt x="1141" y="17223"/>
                  <a:pt x="1123" y="17171"/>
                </a:cubicBezTo>
                <a:cubicBezTo>
                  <a:pt x="1099" y="17152"/>
                  <a:pt x="1126" y="17192"/>
                  <a:pt x="1129" y="17214"/>
                </a:cubicBezTo>
                <a:cubicBezTo>
                  <a:pt x="1080" y="17177"/>
                  <a:pt x="1105" y="17119"/>
                  <a:pt x="1057" y="17082"/>
                </a:cubicBezTo>
                <a:cubicBezTo>
                  <a:pt x="1070" y="17015"/>
                  <a:pt x="1048" y="17018"/>
                  <a:pt x="1034" y="16910"/>
                </a:cubicBezTo>
                <a:cubicBezTo>
                  <a:pt x="1064" y="16972"/>
                  <a:pt x="1085" y="17045"/>
                  <a:pt x="1115" y="17107"/>
                </a:cubicBezTo>
                <a:cubicBezTo>
                  <a:pt x="1144" y="17168"/>
                  <a:pt x="1177" y="17251"/>
                  <a:pt x="1207" y="17312"/>
                </a:cubicBezTo>
                <a:cubicBezTo>
                  <a:pt x="1279" y="17444"/>
                  <a:pt x="1339" y="17567"/>
                  <a:pt x="1362" y="17662"/>
                </a:cubicBezTo>
                <a:cubicBezTo>
                  <a:pt x="1374" y="17671"/>
                  <a:pt x="1372" y="17650"/>
                  <a:pt x="1396" y="17668"/>
                </a:cubicBezTo>
                <a:cubicBezTo>
                  <a:pt x="1438" y="17739"/>
                  <a:pt x="1362" y="17662"/>
                  <a:pt x="1383" y="17736"/>
                </a:cubicBezTo>
                <a:cubicBezTo>
                  <a:pt x="1434" y="17794"/>
                  <a:pt x="1486" y="17853"/>
                  <a:pt x="1516" y="17914"/>
                </a:cubicBezTo>
                <a:cubicBezTo>
                  <a:pt x="1545" y="17975"/>
                  <a:pt x="1563" y="18027"/>
                  <a:pt x="1593" y="18089"/>
                </a:cubicBezTo>
                <a:cubicBezTo>
                  <a:pt x="1651" y="18114"/>
                  <a:pt x="1684" y="18197"/>
                  <a:pt x="1728" y="18289"/>
                </a:cubicBezTo>
                <a:cubicBezTo>
                  <a:pt x="1683" y="18273"/>
                  <a:pt x="1619" y="18205"/>
                  <a:pt x="1628" y="18269"/>
                </a:cubicBezTo>
                <a:cubicBezTo>
                  <a:pt x="1589" y="18220"/>
                  <a:pt x="1541" y="18107"/>
                  <a:pt x="1510" y="18122"/>
                </a:cubicBezTo>
                <a:cubicBezTo>
                  <a:pt x="1564" y="18202"/>
                  <a:pt x="1564" y="18202"/>
                  <a:pt x="1561" y="18257"/>
                </a:cubicBezTo>
                <a:cubicBezTo>
                  <a:pt x="1606" y="18272"/>
                  <a:pt x="1624" y="18324"/>
                  <a:pt x="1658" y="18331"/>
                </a:cubicBezTo>
                <a:cubicBezTo>
                  <a:pt x="1700" y="18402"/>
                  <a:pt x="1720" y="18475"/>
                  <a:pt x="1781" y="18521"/>
                </a:cubicBezTo>
                <a:cubicBezTo>
                  <a:pt x="1783" y="18619"/>
                  <a:pt x="1925" y="18785"/>
                  <a:pt x="2018" y="18915"/>
                </a:cubicBezTo>
                <a:cubicBezTo>
                  <a:pt x="1988" y="18930"/>
                  <a:pt x="2039" y="18988"/>
                  <a:pt x="2139" y="19084"/>
                </a:cubicBezTo>
                <a:cubicBezTo>
                  <a:pt x="2129" y="19096"/>
                  <a:pt x="2120" y="19108"/>
                  <a:pt x="2084" y="19080"/>
                </a:cubicBezTo>
                <a:cubicBezTo>
                  <a:pt x="2126" y="19151"/>
                  <a:pt x="2177" y="19209"/>
                  <a:pt x="2216" y="19259"/>
                </a:cubicBezTo>
                <a:cubicBezTo>
                  <a:pt x="2268" y="19317"/>
                  <a:pt x="2319" y="19376"/>
                  <a:pt x="2361" y="19446"/>
                </a:cubicBezTo>
                <a:cubicBezTo>
                  <a:pt x="2397" y="19474"/>
                  <a:pt x="2353" y="19382"/>
                  <a:pt x="2392" y="19431"/>
                </a:cubicBezTo>
                <a:cubicBezTo>
                  <a:pt x="2428" y="19459"/>
                  <a:pt x="2424" y="19514"/>
                  <a:pt x="2482" y="19539"/>
                </a:cubicBezTo>
                <a:cubicBezTo>
                  <a:pt x="2488" y="19582"/>
                  <a:pt x="2488" y="19582"/>
                  <a:pt x="2464" y="19563"/>
                </a:cubicBezTo>
                <a:cubicBezTo>
                  <a:pt x="2506" y="19634"/>
                  <a:pt x="2494" y="19548"/>
                  <a:pt x="2551" y="19650"/>
                </a:cubicBezTo>
                <a:cubicBezTo>
                  <a:pt x="2569" y="19702"/>
                  <a:pt x="2572" y="19723"/>
                  <a:pt x="2548" y="19705"/>
                </a:cubicBezTo>
                <a:cubicBezTo>
                  <a:pt x="2587" y="19754"/>
                  <a:pt x="2638" y="19812"/>
                  <a:pt x="2668" y="19874"/>
                </a:cubicBezTo>
                <a:cubicBezTo>
                  <a:pt x="2719" y="19932"/>
                  <a:pt x="2759" y="19981"/>
                  <a:pt x="2780" y="19979"/>
                </a:cubicBezTo>
                <a:cubicBezTo>
                  <a:pt x="2810" y="20040"/>
                  <a:pt x="2771" y="19991"/>
                  <a:pt x="2813" y="20061"/>
                </a:cubicBezTo>
                <a:cubicBezTo>
                  <a:pt x="2844" y="20046"/>
                  <a:pt x="2891" y="20160"/>
                  <a:pt x="2891" y="20160"/>
                </a:cubicBezTo>
                <a:cubicBezTo>
                  <a:pt x="2943" y="20218"/>
                  <a:pt x="2991" y="20255"/>
                  <a:pt x="3027" y="20283"/>
                </a:cubicBezTo>
                <a:cubicBezTo>
                  <a:pt x="3052" y="20302"/>
                  <a:pt x="3076" y="20320"/>
                  <a:pt x="3091" y="20351"/>
                </a:cubicBezTo>
                <a:cubicBezTo>
                  <a:pt x="3115" y="20369"/>
                  <a:pt x="3130" y="20400"/>
                  <a:pt x="3157" y="20440"/>
                </a:cubicBezTo>
                <a:cubicBezTo>
                  <a:pt x="3212" y="20444"/>
                  <a:pt x="3330" y="20591"/>
                  <a:pt x="3393" y="20659"/>
                </a:cubicBezTo>
                <a:cubicBezTo>
                  <a:pt x="3405" y="20668"/>
                  <a:pt x="3360" y="20653"/>
                  <a:pt x="3387" y="20693"/>
                </a:cubicBezTo>
                <a:cubicBezTo>
                  <a:pt x="3432" y="20708"/>
                  <a:pt x="3469" y="20736"/>
                  <a:pt x="3496" y="20776"/>
                </a:cubicBezTo>
                <a:cubicBezTo>
                  <a:pt x="3532" y="20804"/>
                  <a:pt x="3571" y="20853"/>
                  <a:pt x="3629" y="20878"/>
                </a:cubicBezTo>
                <a:cubicBezTo>
                  <a:pt x="3684" y="20882"/>
                  <a:pt x="3572" y="20777"/>
                  <a:pt x="3536" y="20749"/>
                </a:cubicBezTo>
                <a:cubicBezTo>
                  <a:pt x="3512" y="20730"/>
                  <a:pt x="3630" y="20802"/>
                  <a:pt x="3657" y="20842"/>
                </a:cubicBezTo>
                <a:cubicBezTo>
                  <a:pt x="3712" y="20845"/>
                  <a:pt x="3581" y="20765"/>
                  <a:pt x="3567" y="20734"/>
                </a:cubicBezTo>
                <a:cubicBezTo>
                  <a:pt x="3564" y="20712"/>
                  <a:pt x="3612" y="20749"/>
                  <a:pt x="3646" y="20756"/>
                </a:cubicBezTo>
                <a:cubicBezTo>
                  <a:pt x="3661" y="20787"/>
                  <a:pt x="3706" y="20879"/>
                  <a:pt x="3809" y="20919"/>
                </a:cubicBezTo>
                <a:cubicBezTo>
                  <a:pt x="3827" y="20971"/>
                  <a:pt x="3866" y="21021"/>
                  <a:pt x="3808" y="20996"/>
                </a:cubicBezTo>
                <a:cubicBezTo>
                  <a:pt x="3850" y="21066"/>
                  <a:pt x="3942" y="21098"/>
                  <a:pt x="3974" y="21180"/>
                </a:cubicBezTo>
                <a:cubicBezTo>
                  <a:pt x="4008" y="21187"/>
                  <a:pt x="4014" y="21153"/>
                  <a:pt x="4078" y="21221"/>
                </a:cubicBezTo>
                <a:cubicBezTo>
                  <a:pt x="4044" y="21215"/>
                  <a:pt x="3986" y="21190"/>
                  <a:pt x="3917" y="21155"/>
                </a:cubicBezTo>
                <a:cubicBezTo>
                  <a:pt x="3856" y="21109"/>
                  <a:pt x="3786" y="21075"/>
                  <a:pt x="3713" y="21019"/>
                </a:cubicBezTo>
                <a:cubicBezTo>
                  <a:pt x="3765" y="21078"/>
                  <a:pt x="3804" y="21127"/>
                  <a:pt x="3855" y="21186"/>
                </a:cubicBezTo>
                <a:cubicBezTo>
                  <a:pt x="3891" y="21213"/>
                  <a:pt x="3910" y="21189"/>
                  <a:pt x="3952" y="21260"/>
                </a:cubicBezTo>
                <a:cubicBezTo>
                  <a:pt x="3986" y="21266"/>
                  <a:pt x="3971" y="21235"/>
                  <a:pt x="3995" y="21254"/>
                </a:cubicBezTo>
                <a:cubicBezTo>
                  <a:pt x="4089" y="21307"/>
                  <a:pt x="4034" y="21303"/>
                  <a:pt x="4088" y="21383"/>
                </a:cubicBezTo>
                <a:cubicBezTo>
                  <a:pt x="4107" y="21359"/>
                  <a:pt x="4189" y="21402"/>
                  <a:pt x="4264" y="21479"/>
                </a:cubicBezTo>
                <a:cubicBezTo>
                  <a:pt x="4301" y="21507"/>
                  <a:pt x="4349" y="21544"/>
                  <a:pt x="4376" y="21584"/>
                </a:cubicBezTo>
                <a:cubicBezTo>
                  <a:pt x="4413" y="21612"/>
                  <a:pt x="4428" y="21643"/>
                  <a:pt x="4418" y="21655"/>
                </a:cubicBezTo>
                <a:cubicBezTo>
                  <a:pt x="4449" y="21640"/>
                  <a:pt x="4503" y="21720"/>
                  <a:pt x="4570" y="21732"/>
                </a:cubicBezTo>
                <a:cubicBezTo>
                  <a:pt x="4531" y="21683"/>
                  <a:pt x="4440" y="21652"/>
                  <a:pt x="4410" y="21591"/>
                </a:cubicBezTo>
                <a:cubicBezTo>
                  <a:pt x="4429" y="21566"/>
                  <a:pt x="4555" y="21702"/>
                  <a:pt x="4616" y="21748"/>
                </a:cubicBezTo>
                <a:cubicBezTo>
                  <a:pt x="4637" y="21745"/>
                  <a:pt x="4662" y="21764"/>
                  <a:pt x="4719" y="21789"/>
                </a:cubicBezTo>
                <a:cubicBezTo>
                  <a:pt x="4777" y="21814"/>
                  <a:pt x="4747" y="21829"/>
                  <a:pt x="4701" y="21813"/>
                </a:cubicBezTo>
                <a:cubicBezTo>
                  <a:pt x="4762" y="21859"/>
                  <a:pt x="4780" y="21835"/>
                  <a:pt x="4753" y="21795"/>
                </a:cubicBezTo>
                <a:cubicBezTo>
                  <a:pt x="4705" y="21758"/>
                  <a:pt x="4677" y="21718"/>
                  <a:pt x="4610" y="21705"/>
                </a:cubicBezTo>
                <a:cubicBezTo>
                  <a:pt x="4608" y="21684"/>
                  <a:pt x="4617" y="21672"/>
                  <a:pt x="4602" y="21641"/>
                </a:cubicBezTo>
                <a:cubicBezTo>
                  <a:pt x="4708" y="21703"/>
                  <a:pt x="4753" y="21795"/>
                  <a:pt x="4847" y="21848"/>
                </a:cubicBezTo>
                <a:cubicBezTo>
                  <a:pt x="4862" y="21878"/>
                  <a:pt x="4677" y="21794"/>
                  <a:pt x="4789" y="21899"/>
                </a:cubicBezTo>
                <a:cubicBezTo>
                  <a:pt x="4804" y="21854"/>
                  <a:pt x="4834" y="21915"/>
                  <a:pt x="4904" y="21949"/>
                </a:cubicBezTo>
                <a:cubicBezTo>
                  <a:pt x="4898" y="21983"/>
                  <a:pt x="4834" y="21915"/>
                  <a:pt x="4958" y="22029"/>
                </a:cubicBezTo>
                <a:cubicBezTo>
                  <a:pt x="4989" y="22014"/>
                  <a:pt x="4989" y="22014"/>
                  <a:pt x="5083" y="22067"/>
                </a:cubicBezTo>
                <a:cubicBezTo>
                  <a:pt x="5080" y="22122"/>
                  <a:pt x="5235" y="22144"/>
                  <a:pt x="5280" y="22236"/>
                </a:cubicBezTo>
                <a:cubicBezTo>
                  <a:pt x="5052" y="22082"/>
                  <a:pt x="4855" y="21988"/>
                  <a:pt x="4631" y="21779"/>
                </a:cubicBezTo>
                <a:cubicBezTo>
                  <a:pt x="4688" y="21880"/>
                  <a:pt x="4452" y="21661"/>
                  <a:pt x="4460" y="21725"/>
                </a:cubicBezTo>
                <a:cubicBezTo>
                  <a:pt x="4475" y="21756"/>
                  <a:pt x="4500" y="21775"/>
                  <a:pt x="4536" y="21802"/>
                </a:cubicBezTo>
                <a:cubicBezTo>
                  <a:pt x="4591" y="21806"/>
                  <a:pt x="4718" y="21942"/>
                  <a:pt x="4736" y="21994"/>
                </a:cubicBezTo>
                <a:cubicBezTo>
                  <a:pt x="4715" y="21920"/>
                  <a:pt x="4839" y="22034"/>
                  <a:pt x="4806" y="21951"/>
                </a:cubicBezTo>
                <a:cubicBezTo>
                  <a:pt x="4855" y="21988"/>
                  <a:pt x="4913" y="22013"/>
                  <a:pt x="4952" y="22063"/>
                </a:cubicBezTo>
                <a:cubicBezTo>
                  <a:pt x="4979" y="22103"/>
                  <a:pt x="4806" y="21951"/>
                  <a:pt x="4909" y="22068"/>
                </a:cubicBezTo>
                <a:cubicBezTo>
                  <a:pt x="4854" y="22065"/>
                  <a:pt x="4846" y="22001"/>
                  <a:pt x="4791" y="21997"/>
                </a:cubicBezTo>
                <a:cubicBezTo>
                  <a:pt x="4818" y="22037"/>
                  <a:pt x="4793" y="22019"/>
                  <a:pt x="4821" y="22058"/>
                </a:cubicBezTo>
                <a:cubicBezTo>
                  <a:pt x="4958" y="22105"/>
                  <a:pt x="4975" y="22158"/>
                  <a:pt x="4981" y="22200"/>
                </a:cubicBezTo>
                <a:cubicBezTo>
                  <a:pt x="5000" y="22176"/>
                  <a:pt x="5060" y="22222"/>
                  <a:pt x="5133" y="22278"/>
                </a:cubicBezTo>
                <a:cubicBezTo>
                  <a:pt x="5215" y="22322"/>
                  <a:pt x="5291" y="22399"/>
                  <a:pt x="5360" y="22433"/>
                </a:cubicBezTo>
                <a:cubicBezTo>
                  <a:pt x="5415" y="22436"/>
                  <a:pt x="5358" y="22411"/>
                  <a:pt x="5318" y="22362"/>
                </a:cubicBezTo>
                <a:cubicBezTo>
                  <a:pt x="5477" y="22406"/>
                  <a:pt x="5664" y="22588"/>
                  <a:pt x="5753" y="22598"/>
                </a:cubicBezTo>
                <a:cubicBezTo>
                  <a:pt x="5826" y="22654"/>
                  <a:pt x="5722" y="22613"/>
                  <a:pt x="5746" y="22632"/>
                </a:cubicBezTo>
                <a:cubicBezTo>
                  <a:pt x="5640" y="22570"/>
                  <a:pt x="5534" y="22508"/>
                  <a:pt x="5437" y="22433"/>
                </a:cubicBezTo>
                <a:cubicBezTo>
                  <a:pt x="5382" y="22430"/>
                  <a:pt x="5373" y="22442"/>
                  <a:pt x="5400" y="22482"/>
                </a:cubicBezTo>
                <a:cubicBezTo>
                  <a:pt x="5433" y="22488"/>
                  <a:pt x="5457" y="22507"/>
                  <a:pt x="5482" y="22525"/>
                </a:cubicBezTo>
                <a:cubicBezTo>
                  <a:pt x="5503" y="22523"/>
                  <a:pt x="5503" y="22523"/>
                  <a:pt x="5500" y="22501"/>
                </a:cubicBezTo>
                <a:cubicBezTo>
                  <a:pt x="5539" y="22550"/>
                  <a:pt x="5636" y="22625"/>
                  <a:pt x="5740" y="22665"/>
                </a:cubicBezTo>
                <a:cubicBezTo>
                  <a:pt x="5846" y="22727"/>
                  <a:pt x="5950" y="22768"/>
                  <a:pt x="5992" y="22762"/>
                </a:cubicBezTo>
                <a:cubicBezTo>
                  <a:pt x="5910" y="22795"/>
                  <a:pt x="6116" y="22876"/>
                  <a:pt x="6146" y="22937"/>
                </a:cubicBezTo>
                <a:cubicBezTo>
                  <a:pt x="6192" y="22953"/>
                  <a:pt x="6216" y="22972"/>
                  <a:pt x="6241" y="22990"/>
                </a:cubicBezTo>
                <a:cubicBezTo>
                  <a:pt x="6305" y="22981"/>
                  <a:pt x="6159" y="22947"/>
                  <a:pt x="6144" y="22916"/>
                </a:cubicBezTo>
                <a:cubicBezTo>
                  <a:pt x="6129" y="22885"/>
                  <a:pt x="6162" y="22892"/>
                  <a:pt x="6196" y="22898"/>
                </a:cubicBezTo>
                <a:cubicBezTo>
                  <a:pt x="6241" y="22914"/>
                  <a:pt x="6308" y="22926"/>
                  <a:pt x="6375" y="22939"/>
                </a:cubicBezTo>
                <a:cubicBezTo>
                  <a:pt x="6451" y="23016"/>
                  <a:pt x="6266" y="22932"/>
                  <a:pt x="6256" y="22944"/>
                </a:cubicBezTo>
                <a:cubicBezTo>
                  <a:pt x="6344" y="23031"/>
                  <a:pt x="6338" y="22988"/>
                  <a:pt x="6442" y="23028"/>
                </a:cubicBezTo>
                <a:cubicBezTo>
                  <a:pt x="6427" y="22998"/>
                  <a:pt x="6448" y="22995"/>
                  <a:pt x="6458" y="22983"/>
                </a:cubicBezTo>
                <a:cubicBezTo>
                  <a:pt x="6503" y="22998"/>
                  <a:pt x="6542" y="23048"/>
                  <a:pt x="6597" y="23051"/>
                </a:cubicBezTo>
                <a:cubicBezTo>
                  <a:pt x="6534" y="22983"/>
                  <a:pt x="6403" y="22979"/>
                  <a:pt x="6348" y="22899"/>
                </a:cubicBezTo>
                <a:cubicBezTo>
                  <a:pt x="6236" y="22871"/>
                  <a:pt x="6120" y="22821"/>
                  <a:pt x="6026" y="22768"/>
                </a:cubicBezTo>
                <a:cubicBezTo>
                  <a:pt x="5999" y="22728"/>
                  <a:pt x="6117" y="22800"/>
                  <a:pt x="6154" y="22827"/>
                </a:cubicBezTo>
                <a:cubicBezTo>
                  <a:pt x="6196" y="22822"/>
                  <a:pt x="6066" y="22741"/>
                  <a:pt x="6072" y="22784"/>
                </a:cubicBezTo>
                <a:cubicBezTo>
                  <a:pt x="6078" y="22750"/>
                  <a:pt x="6133" y="22754"/>
                  <a:pt x="6191" y="22779"/>
                </a:cubicBezTo>
                <a:cubicBezTo>
                  <a:pt x="6215" y="22797"/>
                  <a:pt x="6249" y="22804"/>
                  <a:pt x="6285" y="22832"/>
                </a:cubicBezTo>
                <a:cubicBezTo>
                  <a:pt x="6309" y="22850"/>
                  <a:pt x="6331" y="22847"/>
                  <a:pt x="6355" y="22866"/>
                </a:cubicBezTo>
                <a:cubicBezTo>
                  <a:pt x="6367" y="22875"/>
                  <a:pt x="6391" y="22894"/>
                  <a:pt x="6425" y="22900"/>
                </a:cubicBezTo>
                <a:cubicBezTo>
                  <a:pt x="6519" y="22953"/>
                  <a:pt x="6613" y="23005"/>
                  <a:pt x="6719" y="23067"/>
                </a:cubicBezTo>
                <a:cubicBezTo>
                  <a:pt x="6756" y="23095"/>
                  <a:pt x="6814" y="23120"/>
                  <a:pt x="6859" y="23136"/>
                </a:cubicBezTo>
                <a:cubicBezTo>
                  <a:pt x="6917" y="23161"/>
                  <a:pt x="6963" y="23176"/>
                  <a:pt x="7008" y="23192"/>
                </a:cubicBezTo>
                <a:cubicBezTo>
                  <a:pt x="6972" y="23164"/>
                  <a:pt x="6948" y="23146"/>
                  <a:pt x="6981" y="23152"/>
                </a:cubicBezTo>
                <a:cubicBezTo>
                  <a:pt x="6933" y="23115"/>
                  <a:pt x="6868" y="23124"/>
                  <a:pt x="6829" y="23074"/>
                </a:cubicBezTo>
                <a:cubicBezTo>
                  <a:pt x="6829" y="23074"/>
                  <a:pt x="6875" y="23090"/>
                  <a:pt x="6930" y="23094"/>
                </a:cubicBezTo>
                <a:cubicBezTo>
                  <a:pt x="6976" y="23109"/>
                  <a:pt x="7024" y="23146"/>
                  <a:pt x="7048" y="23165"/>
                </a:cubicBezTo>
                <a:cubicBezTo>
                  <a:pt x="7021" y="23125"/>
                  <a:pt x="7222" y="23163"/>
                  <a:pt x="7274" y="23222"/>
                </a:cubicBezTo>
                <a:cubicBezTo>
                  <a:pt x="7298" y="23240"/>
                  <a:pt x="7140" y="23196"/>
                  <a:pt x="7103" y="23168"/>
                </a:cubicBezTo>
                <a:cubicBezTo>
                  <a:pt x="7109" y="23211"/>
                  <a:pt x="7039" y="23177"/>
                  <a:pt x="7008" y="23192"/>
                </a:cubicBezTo>
                <a:cubicBezTo>
                  <a:pt x="7081" y="23248"/>
                  <a:pt x="7047" y="23241"/>
                  <a:pt x="7142" y="23294"/>
                </a:cubicBezTo>
                <a:cubicBezTo>
                  <a:pt x="7062" y="23272"/>
                  <a:pt x="7005" y="23247"/>
                  <a:pt x="6947" y="23222"/>
                </a:cubicBezTo>
                <a:cubicBezTo>
                  <a:pt x="6911" y="23194"/>
                  <a:pt x="6877" y="23188"/>
                  <a:pt x="6843" y="23181"/>
                </a:cubicBezTo>
                <a:cubicBezTo>
                  <a:pt x="6798" y="23166"/>
                  <a:pt x="6752" y="23150"/>
                  <a:pt x="6706" y="23135"/>
                </a:cubicBezTo>
                <a:cubicBezTo>
                  <a:pt x="6782" y="23212"/>
                  <a:pt x="6688" y="23159"/>
                  <a:pt x="6797" y="23242"/>
                </a:cubicBezTo>
                <a:cubicBezTo>
                  <a:pt x="6816" y="23218"/>
                  <a:pt x="6743" y="23162"/>
                  <a:pt x="6880" y="23209"/>
                </a:cubicBezTo>
                <a:cubicBezTo>
                  <a:pt x="7020" y="23278"/>
                  <a:pt x="7147" y="23337"/>
                  <a:pt x="7296" y="23393"/>
                </a:cubicBezTo>
                <a:cubicBezTo>
                  <a:pt x="7248" y="23356"/>
                  <a:pt x="7236" y="23347"/>
                  <a:pt x="7279" y="23341"/>
                </a:cubicBezTo>
                <a:cubicBezTo>
                  <a:pt x="7221" y="23316"/>
                  <a:pt x="7151" y="23282"/>
                  <a:pt x="7093" y="23257"/>
                </a:cubicBezTo>
                <a:cubicBezTo>
                  <a:pt x="7102" y="23245"/>
                  <a:pt x="7194" y="23276"/>
                  <a:pt x="7227" y="23282"/>
                </a:cubicBezTo>
                <a:cubicBezTo>
                  <a:pt x="7273" y="23298"/>
                  <a:pt x="7252" y="23301"/>
                  <a:pt x="7230" y="23304"/>
                </a:cubicBezTo>
                <a:cubicBezTo>
                  <a:pt x="7336" y="23366"/>
                  <a:pt x="7270" y="23277"/>
                  <a:pt x="7401" y="23357"/>
                </a:cubicBezTo>
                <a:cubicBezTo>
                  <a:pt x="7403" y="23379"/>
                  <a:pt x="7336" y="23366"/>
                  <a:pt x="7351" y="23397"/>
                </a:cubicBezTo>
                <a:cubicBezTo>
                  <a:pt x="7440" y="23406"/>
                  <a:pt x="7543" y="23447"/>
                  <a:pt x="7659" y="23497"/>
                </a:cubicBezTo>
                <a:cubicBezTo>
                  <a:pt x="7762" y="23537"/>
                  <a:pt x="7878" y="23587"/>
                  <a:pt x="7976" y="23585"/>
                </a:cubicBezTo>
                <a:cubicBezTo>
                  <a:pt x="7991" y="23616"/>
                  <a:pt x="7936" y="23612"/>
                  <a:pt x="8018" y="23656"/>
                </a:cubicBezTo>
                <a:cubicBezTo>
                  <a:pt x="8106" y="23666"/>
                  <a:pt x="8167" y="23712"/>
                  <a:pt x="8265" y="23710"/>
                </a:cubicBezTo>
                <a:cubicBezTo>
                  <a:pt x="8216" y="23673"/>
                  <a:pt x="8192" y="23654"/>
                  <a:pt x="8201" y="23642"/>
                </a:cubicBezTo>
                <a:cubicBezTo>
                  <a:pt x="8302" y="23661"/>
                  <a:pt x="8405" y="23702"/>
                  <a:pt x="8506" y="23721"/>
                </a:cubicBezTo>
                <a:cubicBezTo>
                  <a:pt x="8530" y="23739"/>
                  <a:pt x="8499" y="23754"/>
                  <a:pt x="8466" y="23748"/>
                </a:cubicBezTo>
                <a:cubicBezTo>
                  <a:pt x="8423" y="23754"/>
                  <a:pt x="8365" y="23729"/>
                  <a:pt x="8317" y="23692"/>
                </a:cubicBezTo>
                <a:cubicBezTo>
                  <a:pt x="8365" y="23729"/>
                  <a:pt x="8277" y="23719"/>
                  <a:pt x="8313" y="23747"/>
                </a:cubicBezTo>
                <a:cubicBezTo>
                  <a:pt x="8368" y="23750"/>
                  <a:pt x="8423" y="23754"/>
                  <a:pt x="8481" y="23779"/>
                </a:cubicBezTo>
                <a:cubicBezTo>
                  <a:pt x="8548" y="23791"/>
                  <a:pt x="8615" y="23804"/>
                  <a:pt x="8716" y="23823"/>
                </a:cubicBezTo>
                <a:cubicBezTo>
                  <a:pt x="8676" y="23774"/>
                  <a:pt x="8603" y="23795"/>
                  <a:pt x="8566" y="23767"/>
                </a:cubicBezTo>
                <a:cubicBezTo>
                  <a:pt x="8585" y="23743"/>
                  <a:pt x="8691" y="23805"/>
                  <a:pt x="8777" y="23793"/>
                </a:cubicBezTo>
                <a:cubicBezTo>
                  <a:pt x="8813" y="23821"/>
                  <a:pt x="8780" y="23815"/>
                  <a:pt x="8828" y="23852"/>
                </a:cubicBezTo>
                <a:cubicBezTo>
                  <a:pt x="8868" y="23825"/>
                  <a:pt x="8935" y="23837"/>
                  <a:pt x="8993" y="23862"/>
                </a:cubicBezTo>
                <a:cubicBezTo>
                  <a:pt x="9005" y="23872"/>
                  <a:pt x="9039" y="23878"/>
                  <a:pt x="9051" y="23887"/>
                </a:cubicBezTo>
                <a:cubicBezTo>
                  <a:pt x="9072" y="23884"/>
                  <a:pt x="9084" y="23894"/>
                  <a:pt x="9097" y="23903"/>
                </a:cubicBezTo>
                <a:cubicBezTo>
                  <a:pt x="9142" y="23918"/>
                  <a:pt x="9185" y="23913"/>
                  <a:pt x="9207" y="23910"/>
                </a:cubicBezTo>
                <a:cubicBezTo>
                  <a:pt x="9258" y="23968"/>
                  <a:pt x="9032" y="23911"/>
                  <a:pt x="9014" y="23936"/>
                </a:cubicBezTo>
                <a:cubicBezTo>
                  <a:pt x="9026" y="23945"/>
                  <a:pt x="9047" y="23942"/>
                  <a:pt x="9081" y="23949"/>
                </a:cubicBezTo>
                <a:cubicBezTo>
                  <a:pt x="9172" y="23980"/>
                  <a:pt x="9017" y="23957"/>
                  <a:pt x="9108" y="23989"/>
                </a:cubicBezTo>
                <a:cubicBezTo>
                  <a:pt x="9184" y="23989"/>
                  <a:pt x="9300" y="24039"/>
                  <a:pt x="9273" y="23999"/>
                </a:cubicBezTo>
                <a:cubicBezTo>
                  <a:pt x="9358" y="23987"/>
                  <a:pt x="9410" y="24046"/>
                  <a:pt x="9498" y="24056"/>
                </a:cubicBezTo>
                <a:cubicBezTo>
                  <a:pt x="9510" y="24065"/>
                  <a:pt x="9458" y="24083"/>
                  <a:pt x="9400" y="24058"/>
                </a:cubicBezTo>
                <a:cubicBezTo>
                  <a:pt x="9403" y="24080"/>
                  <a:pt x="9480" y="24080"/>
                  <a:pt x="9547" y="24093"/>
                </a:cubicBezTo>
                <a:cubicBezTo>
                  <a:pt x="9626" y="24115"/>
                  <a:pt x="9702" y="24116"/>
                  <a:pt x="9696" y="24149"/>
                </a:cubicBezTo>
                <a:cubicBezTo>
                  <a:pt x="9760" y="24141"/>
                  <a:pt x="9803" y="24135"/>
                  <a:pt x="9846" y="24129"/>
                </a:cubicBezTo>
                <a:cubicBezTo>
                  <a:pt x="9800" y="24113"/>
                  <a:pt x="9809" y="24101"/>
                  <a:pt x="9797" y="24092"/>
                </a:cubicBezTo>
                <a:cubicBezTo>
                  <a:pt x="9886" y="24102"/>
                  <a:pt x="9876" y="24114"/>
                  <a:pt x="9913" y="24142"/>
                </a:cubicBezTo>
                <a:cubicBezTo>
                  <a:pt x="9999" y="24130"/>
                  <a:pt x="10066" y="24143"/>
                  <a:pt x="10145" y="24165"/>
                </a:cubicBezTo>
                <a:cubicBezTo>
                  <a:pt x="10224" y="24187"/>
                  <a:pt x="10315" y="24218"/>
                  <a:pt x="10428" y="24247"/>
                </a:cubicBezTo>
                <a:cubicBezTo>
                  <a:pt x="10504" y="24247"/>
                  <a:pt x="10614" y="24254"/>
                  <a:pt x="10727" y="24283"/>
                </a:cubicBezTo>
                <a:cubicBezTo>
                  <a:pt x="10837" y="24290"/>
                  <a:pt x="10971" y="24315"/>
                  <a:pt x="11069" y="24313"/>
                </a:cubicBezTo>
                <a:cubicBezTo>
                  <a:pt x="11075" y="24280"/>
                  <a:pt x="10968" y="24294"/>
                  <a:pt x="10923" y="24278"/>
                </a:cubicBezTo>
                <a:cubicBezTo>
                  <a:pt x="10963" y="24251"/>
                  <a:pt x="11182" y="24265"/>
                  <a:pt x="11283" y="24284"/>
                </a:cubicBezTo>
                <a:cubicBezTo>
                  <a:pt x="11319" y="24312"/>
                  <a:pt x="11140" y="24271"/>
                  <a:pt x="11167" y="24311"/>
                </a:cubicBezTo>
                <a:cubicBezTo>
                  <a:pt x="11234" y="24324"/>
                  <a:pt x="11292" y="24349"/>
                  <a:pt x="11292" y="24349"/>
                </a:cubicBezTo>
                <a:cubicBezTo>
                  <a:pt x="11356" y="24340"/>
                  <a:pt x="11460" y="24304"/>
                  <a:pt x="11546" y="24293"/>
                </a:cubicBezTo>
                <a:cubicBezTo>
                  <a:pt x="11643" y="24290"/>
                  <a:pt x="11616" y="24327"/>
                  <a:pt x="11695" y="24349"/>
                </a:cubicBezTo>
                <a:cubicBezTo>
                  <a:pt x="11750" y="24352"/>
                  <a:pt x="11930" y="24317"/>
                  <a:pt x="11903" y="24353"/>
                </a:cubicBezTo>
                <a:cubicBezTo>
                  <a:pt x="12083" y="24318"/>
                  <a:pt x="12248" y="24329"/>
                  <a:pt x="12434" y="24336"/>
                </a:cubicBezTo>
                <a:cubicBezTo>
                  <a:pt x="12535" y="24356"/>
                  <a:pt x="12342" y="24381"/>
                  <a:pt x="12443" y="24401"/>
                </a:cubicBezTo>
                <a:cubicBezTo>
                  <a:pt x="12581" y="24371"/>
                  <a:pt x="12416" y="24361"/>
                  <a:pt x="12511" y="24337"/>
                </a:cubicBezTo>
                <a:cubicBezTo>
                  <a:pt x="12627" y="24310"/>
                  <a:pt x="12623" y="24365"/>
                  <a:pt x="12690" y="24378"/>
                </a:cubicBezTo>
                <a:cubicBezTo>
                  <a:pt x="12764" y="24357"/>
                  <a:pt x="12822" y="24382"/>
                  <a:pt x="12886" y="24374"/>
                </a:cubicBezTo>
                <a:cubicBezTo>
                  <a:pt x="12855" y="24389"/>
                  <a:pt x="12880" y="24407"/>
                  <a:pt x="12968" y="24417"/>
                </a:cubicBezTo>
                <a:cubicBezTo>
                  <a:pt x="12977" y="24405"/>
                  <a:pt x="12996" y="24381"/>
                  <a:pt x="13042" y="24396"/>
                </a:cubicBezTo>
                <a:cubicBezTo>
                  <a:pt x="13103" y="24366"/>
                  <a:pt x="12965" y="24396"/>
                  <a:pt x="12950" y="24365"/>
                </a:cubicBezTo>
                <a:cubicBezTo>
                  <a:pt x="13012" y="24335"/>
                  <a:pt x="13069" y="24360"/>
                  <a:pt x="13134" y="24351"/>
                </a:cubicBezTo>
                <a:cubicBezTo>
                  <a:pt x="13186" y="24333"/>
                  <a:pt x="13045" y="24341"/>
                  <a:pt x="13024" y="24344"/>
                </a:cubicBezTo>
                <a:cubicBezTo>
                  <a:pt x="13012" y="24335"/>
                  <a:pt x="13042" y="24320"/>
                  <a:pt x="13052" y="24308"/>
                </a:cubicBezTo>
                <a:cubicBezTo>
                  <a:pt x="13137" y="24296"/>
                  <a:pt x="13140" y="24318"/>
                  <a:pt x="13189" y="24278"/>
                </a:cubicBezTo>
                <a:cubicBezTo>
                  <a:pt x="13290" y="24297"/>
                  <a:pt x="13159" y="24293"/>
                  <a:pt x="13152" y="24327"/>
                </a:cubicBezTo>
                <a:cubicBezTo>
                  <a:pt x="13250" y="24325"/>
                  <a:pt x="13247" y="24303"/>
                  <a:pt x="13278" y="24288"/>
                </a:cubicBezTo>
                <a:cubicBezTo>
                  <a:pt x="13382" y="24252"/>
                  <a:pt x="13492" y="24259"/>
                  <a:pt x="13599" y="24245"/>
                </a:cubicBezTo>
                <a:cubicBezTo>
                  <a:pt x="13602" y="24266"/>
                  <a:pt x="13528" y="24287"/>
                  <a:pt x="13531" y="24309"/>
                </a:cubicBezTo>
                <a:cubicBezTo>
                  <a:pt x="13574" y="24303"/>
                  <a:pt x="13620" y="24318"/>
                  <a:pt x="13675" y="24322"/>
                </a:cubicBezTo>
                <a:cubicBezTo>
                  <a:pt x="13730" y="24325"/>
                  <a:pt x="13785" y="24329"/>
                  <a:pt x="13837" y="24311"/>
                </a:cubicBezTo>
                <a:cubicBezTo>
                  <a:pt x="13937" y="24330"/>
                  <a:pt x="13962" y="24349"/>
                  <a:pt x="14166" y="24332"/>
                </a:cubicBezTo>
                <a:cubicBezTo>
                  <a:pt x="14099" y="24319"/>
                  <a:pt x="14026" y="24340"/>
                  <a:pt x="14032" y="24306"/>
                </a:cubicBezTo>
                <a:cubicBezTo>
                  <a:pt x="14094" y="24276"/>
                  <a:pt x="14170" y="24277"/>
                  <a:pt x="14234" y="24268"/>
                </a:cubicBezTo>
                <a:cubicBezTo>
                  <a:pt x="14286" y="24250"/>
                  <a:pt x="14210" y="24250"/>
                  <a:pt x="14284" y="24229"/>
                </a:cubicBezTo>
                <a:cubicBezTo>
                  <a:pt x="14198" y="24241"/>
                  <a:pt x="14012" y="24233"/>
                  <a:pt x="14005" y="24267"/>
                </a:cubicBezTo>
                <a:cubicBezTo>
                  <a:pt x="13993" y="24257"/>
                  <a:pt x="13969" y="24239"/>
                  <a:pt x="14021" y="24221"/>
                </a:cubicBezTo>
                <a:cubicBezTo>
                  <a:pt x="14107" y="24209"/>
                  <a:pt x="14079" y="24246"/>
                  <a:pt x="14180" y="24188"/>
                </a:cubicBezTo>
                <a:cubicBezTo>
                  <a:pt x="14299" y="24183"/>
                  <a:pt x="14131" y="24228"/>
                  <a:pt x="14238" y="24213"/>
                </a:cubicBezTo>
                <a:cubicBezTo>
                  <a:pt x="14223" y="24183"/>
                  <a:pt x="14339" y="24156"/>
                  <a:pt x="14437" y="24154"/>
                </a:cubicBezTo>
                <a:cubicBezTo>
                  <a:pt x="14499" y="24124"/>
                  <a:pt x="14413" y="24135"/>
                  <a:pt x="14339" y="24156"/>
                </a:cubicBezTo>
                <a:cubicBezTo>
                  <a:pt x="14379" y="24129"/>
                  <a:pt x="14422" y="24123"/>
                  <a:pt x="14453" y="24108"/>
                </a:cubicBezTo>
                <a:cubicBezTo>
                  <a:pt x="14486" y="24114"/>
                  <a:pt x="14627" y="24106"/>
                  <a:pt x="14566" y="24137"/>
                </a:cubicBezTo>
                <a:cubicBezTo>
                  <a:pt x="14609" y="24131"/>
                  <a:pt x="14762" y="24056"/>
                  <a:pt x="14725" y="24104"/>
                </a:cubicBezTo>
                <a:cubicBezTo>
                  <a:pt x="14768" y="24098"/>
                  <a:pt x="14798" y="24083"/>
                  <a:pt x="14829" y="24068"/>
                </a:cubicBezTo>
                <a:cubicBezTo>
                  <a:pt x="14869" y="24041"/>
                  <a:pt x="14900" y="24026"/>
                  <a:pt x="14952" y="24008"/>
                </a:cubicBezTo>
                <a:cubicBezTo>
                  <a:pt x="14976" y="24027"/>
                  <a:pt x="14924" y="24045"/>
                  <a:pt x="14893" y="24060"/>
                </a:cubicBezTo>
                <a:cubicBezTo>
                  <a:pt x="15000" y="24045"/>
                  <a:pt x="15205" y="24029"/>
                  <a:pt x="15242" y="23980"/>
                </a:cubicBezTo>
                <a:cubicBezTo>
                  <a:pt x="15273" y="23965"/>
                  <a:pt x="15432" y="23933"/>
                  <a:pt x="15340" y="23978"/>
                </a:cubicBezTo>
                <a:cubicBezTo>
                  <a:pt x="15362" y="23975"/>
                  <a:pt x="15392" y="23960"/>
                  <a:pt x="15414" y="23957"/>
                </a:cubicBezTo>
                <a:cubicBezTo>
                  <a:pt x="15445" y="23942"/>
                  <a:pt x="15466" y="23939"/>
                  <a:pt x="15497" y="23924"/>
                </a:cubicBezTo>
                <a:cubicBezTo>
                  <a:pt x="15549" y="23906"/>
                  <a:pt x="15589" y="23879"/>
                  <a:pt x="15641" y="23861"/>
                </a:cubicBezTo>
                <a:cubicBezTo>
                  <a:pt x="15733" y="23816"/>
                  <a:pt x="15801" y="23752"/>
                  <a:pt x="15838" y="23704"/>
                </a:cubicBezTo>
                <a:cubicBezTo>
                  <a:pt x="15890" y="23686"/>
                  <a:pt x="15933" y="23680"/>
                  <a:pt x="15994" y="23650"/>
                </a:cubicBezTo>
                <a:cubicBezTo>
                  <a:pt x="16080" y="23638"/>
                  <a:pt x="15917" y="23726"/>
                  <a:pt x="16034" y="23699"/>
                </a:cubicBezTo>
                <a:cubicBezTo>
                  <a:pt x="15994" y="23726"/>
                  <a:pt x="15963" y="23741"/>
                  <a:pt x="15941" y="23744"/>
                </a:cubicBezTo>
                <a:cubicBezTo>
                  <a:pt x="15920" y="23747"/>
                  <a:pt x="15899" y="23750"/>
                  <a:pt x="15856" y="23756"/>
                </a:cubicBezTo>
                <a:cubicBezTo>
                  <a:pt x="15764" y="23801"/>
                  <a:pt x="15736" y="23837"/>
                  <a:pt x="15834" y="23835"/>
                </a:cubicBezTo>
                <a:cubicBezTo>
                  <a:pt x="15843" y="23823"/>
                  <a:pt x="15821" y="23826"/>
                  <a:pt x="15800" y="23829"/>
                </a:cubicBezTo>
                <a:cubicBezTo>
                  <a:pt x="15871" y="23786"/>
                  <a:pt x="15932" y="23756"/>
                  <a:pt x="15996" y="23748"/>
                </a:cubicBezTo>
                <a:cubicBezTo>
                  <a:pt x="16030" y="23754"/>
                  <a:pt x="16009" y="23757"/>
                  <a:pt x="15978" y="23772"/>
                </a:cubicBezTo>
                <a:cubicBezTo>
                  <a:pt x="15956" y="23775"/>
                  <a:pt x="15926" y="23790"/>
                  <a:pt x="15916" y="23802"/>
                </a:cubicBezTo>
                <a:cubicBezTo>
                  <a:pt x="15950" y="23808"/>
                  <a:pt x="15981" y="23793"/>
                  <a:pt x="16011" y="23778"/>
                </a:cubicBezTo>
                <a:cubicBezTo>
                  <a:pt x="16033" y="23775"/>
                  <a:pt x="16064" y="23760"/>
                  <a:pt x="16097" y="23767"/>
                </a:cubicBezTo>
                <a:cubicBezTo>
                  <a:pt x="16119" y="23687"/>
                  <a:pt x="16364" y="23644"/>
                  <a:pt x="16535" y="23621"/>
                </a:cubicBezTo>
                <a:cubicBezTo>
                  <a:pt x="16563" y="23584"/>
                  <a:pt x="16594" y="23569"/>
                  <a:pt x="16591" y="23548"/>
                </a:cubicBezTo>
                <a:cubicBezTo>
                  <a:pt x="16600" y="23535"/>
                  <a:pt x="16567" y="23529"/>
                  <a:pt x="16493" y="23550"/>
                </a:cubicBezTo>
                <a:cubicBezTo>
                  <a:pt x="16539" y="23566"/>
                  <a:pt x="16444" y="23589"/>
                  <a:pt x="16371" y="23610"/>
                </a:cubicBezTo>
                <a:cubicBezTo>
                  <a:pt x="16349" y="23613"/>
                  <a:pt x="16401" y="23595"/>
                  <a:pt x="16432" y="23580"/>
                </a:cubicBezTo>
                <a:cubicBezTo>
                  <a:pt x="16386" y="23564"/>
                  <a:pt x="16171" y="23670"/>
                  <a:pt x="16055" y="23696"/>
                </a:cubicBezTo>
                <a:cubicBezTo>
                  <a:pt x="16147" y="23651"/>
                  <a:pt x="16251" y="23615"/>
                  <a:pt x="16344" y="23570"/>
                </a:cubicBezTo>
                <a:cubicBezTo>
                  <a:pt x="16396" y="23552"/>
                  <a:pt x="16448" y="23534"/>
                  <a:pt x="16509" y="23504"/>
                </a:cubicBezTo>
                <a:cubicBezTo>
                  <a:pt x="16561" y="23486"/>
                  <a:pt x="16623" y="23456"/>
                  <a:pt x="16675" y="23438"/>
                </a:cubicBezTo>
                <a:cubicBezTo>
                  <a:pt x="16788" y="23390"/>
                  <a:pt x="16902" y="23342"/>
                  <a:pt x="17015" y="23294"/>
                </a:cubicBezTo>
                <a:cubicBezTo>
                  <a:pt x="17046" y="23279"/>
                  <a:pt x="17068" y="23276"/>
                  <a:pt x="17098" y="23261"/>
                </a:cubicBezTo>
                <a:cubicBezTo>
                  <a:pt x="17129" y="23246"/>
                  <a:pt x="17160" y="23231"/>
                  <a:pt x="17181" y="23228"/>
                </a:cubicBezTo>
                <a:cubicBezTo>
                  <a:pt x="17230" y="23189"/>
                  <a:pt x="17282" y="23171"/>
                  <a:pt x="17332" y="23132"/>
                </a:cubicBezTo>
                <a:cubicBezTo>
                  <a:pt x="17353" y="23129"/>
                  <a:pt x="17325" y="23165"/>
                  <a:pt x="17295" y="23180"/>
                </a:cubicBezTo>
                <a:cubicBezTo>
                  <a:pt x="17359" y="23172"/>
                  <a:pt x="17420" y="23142"/>
                  <a:pt x="17457" y="23093"/>
                </a:cubicBezTo>
                <a:cubicBezTo>
                  <a:pt x="17503" y="23109"/>
                  <a:pt x="17540" y="23060"/>
                  <a:pt x="17635" y="23036"/>
                </a:cubicBezTo>
                <a:cubicBezTo>
                  <a:pt x="17699" y="23028"/>
                  <a:pt x="17506" y="23130"/>
                  <a:pt x="17632" y="23091"/>
                </a:cubicBezTo>
                <a:cubicBezTo>
                  <a:pt x="17687" y="23018"/>
                  <a:pt x="17730" y="23013"/>
                  <a:pt x="17896" y="22947"/>
                </a:cubicBezTo>
                <a:cubicBezTo>
                  <a:pt x="17942" y="22886"/>
                  <a:pt x="18010" y="22822"/>
                  <a:pt x="18127" y="22796"/>
                </a:cubicBezTo>
                <a:cubicBezTo>
                  <a:pt x="18167" y="22769"/>
                  <a:pt x="18185" y="22744"/>
                  <a:pt x="18225" y="22717"/>
                </a:cubicBezTo>
                <a:cubicBezTo>
                  <a:pt x="18256" y="22702"/>
                  <a:pt x="18296" y="22675"/>
                  <a:pt x="18314" y="22651"/>
                </a:cubicBezTo>
                <a:cubicBezTo>
                  <a:pt x="18431" y="22624"/>
                  <a:pt x="18594" y="22537"/>
                  <a:pt x="18754" y="22428"/>
                </a:cubicBezTo>
                <a:cubicBezTo>
                  <a:pt x="18914" y="22319"/>
                  <a:pt x="19083" y="22198"/>
                  <a:pt x="19276" y="22096"/>
                </a:cubicBezTo>
                <a:cubicBezTo>
                  <a:pt x="19252" y="22077"/>
                  <a:pt x="19329" y="22001"/>
                  <a:pt x="19384" y="22005"/>
                </a:cubicBezTo>
                <a:cubicBezTo>
                  <a:pt x="19452" y="21941"/>
                  <a:pt x="19419" y="21935"/>
                  <a:pt x="19416" y="21914"/>
                </a:cubicBezTo>
                <a:cubicBezTo>
                  <a:pt x="19447" y="21898"/>
                  <a:pt x="19465" y="21874"/>
                  <a:pt x="19487" y="21871"/>
                </a:cubicBezTo>
                <a:cubicBezTo>
                  <a:pt x="19489" y="21893"/>
                  <a:pt x="19523" y="21899"/>
                  <a:pt x="19455" y="21963"/>
                </a:cubicBezTo>
                <a:cubicBezTo>
                  <a:pt x="19578" y="21903"/>
                  <a:pt x="19468" y="21896"/>
                  <a:pt x="19603" y="21845"/>
                </a:cubicBezTo>
                <a:cubicBezTo>
                  <a:pt x="19616" y="21778"/>
                  <a:pt x="19647" y="21763"/>
                  <a:pt x="19745" y="21684"/>
                </a:cubicBezTo>
                <a:cubicBezTo>
                  <a:pt x="19797" y="21666"/>
                  <a:pt x="19760" y="21715"/>
                  <a:pt x="19723" y="21763"/>
                </a:cubicBezTo>
                <a:cubicBezTo>
                  <a:pt x="19741" y="21739"/>
                  <a:pt x="19760" y="21715"/>
                  <a:pt x="19791" y="21699"/>
                </a:cubicBezTo>
                <a:cubicBezTo>
                  <a:pt x="19809" y="21675"/>
                  <a:pt x="19828" y="21651"/>
                  <a:pt x="19859" y="21636"/>
                </a:cubicBezTo>
                <a:cubicBezTo>
                  <a:pt x="19908" y="21596"/>
                  <a:pt x="19954" y="21536"/>
                  <a:pt x="20004" y="21496"/>
                </a:cubicBezTo>
                <a:cubicBezTo>
                  <a:pt x="20112" y="21406"/>
                  <a:pt x="20198" y="21318"/>
                  <a:pt x="20229" y="21226"/>
                </a:cubicBezTo>
                <a:cubicBezTo>
                  <a:pt x="20307" y="21150"/>
                  <a:pt x="20319" y="21160"/>
                  <a:pt x="20368" y="21120"/>
                </a:cubicBezTo>
                <a:cubicBezTo>
                  <a:pt x="20429" y="21090"/>
                  <a:pt x="20355" y="21187"/>
                  <a:pt x="20426" y="21145"/>
                </a:cubicBezTo>
                <a:cubicBezTo>
                  <a:pt x="20472" y="21084"/>
                  <a:pt x="20460" y="21075"/>
                  <a:pt x="20427" y="21069"/>
                </a:cubicBezTo>
                <a:cubicBezTo>
                  <a:pt x="20516" y="21002"/>
                  <a:pt x="20473" y="21008"/>
                  <a:pt x="20550" y="20932"/>
                </a:cubicBezTo>
                <a:cubicBezTo>
                  <a:pt x="20624" y="20911"/>
                  <a:pt x="20543" y="21042"/>
                  <a:pt x="20454" y="21109"/>
                </a:cubicBezTo>
                <a:cubicBezTo>
                  <a:pt x="20506" y="21091"/>
                  <a:pt x="20487" y="21115"/>
                  <a:pt x="20457" y="21130"/>
                </a:cubicBezTo>
                <a:cubicBezTo>
                  <a:pt x="20527" y="21088"/>
                  <a:pt x="20619" y="21043"/>
                  <a:pt x="20697" y="20967"/>
                </a:cubicBezTo>
                <a:cubicBezTo>
                  <a:pt x="20706" y="20955"/>
                  <a:pt x="20737" y="20940"/>
                  <a:pt x="20755" y="20916"/>
                </a:cubicBezTo>
                <a:cubicBezTo>
                  <a:pt x="20774" y="20891"/>
                  <a:pt x="20792" y="20867"/>
                  <a:pt x="20811" y="20843"/>
                </a:cubicBezTo>
                <a:cubicBezTo>
                  <a:pt x="20851" y="20815"/>
                  <a:pt x="20885" y="20745"/>
                  <a:pt x="20922" y="20697"/>
                </a:cubicBezTo>
                <a:cubicBezTo>
                  <a:pt x="20981" y="20645"/>
                  <a:pt x="20860" y="20803"/>
                  <a:pt x="20949" y="20737"/>
                </a:cubicBezTo>
                <a:cubicBezTo>
                  <a:pt x="20965" y="20691"/>
                  <a:pt x="21024" y="20639"/>
                  <a:pt x="21092" y="20576"/>
                </a:cubicBezTo>
                <a:cubicBezTo>
                  <a:pt x="21110" y="20552"/>
                  <a:pt x="21150" y="20524"/>
                  <a:pt x="21178" y="20488"/>
                </a:cubicBezTo>
                <a:cubicBezTo>
                  <a:pt x="21218" y="20461"/>
                  <a:pt x="21246" y="20424"/>
                  <a:pt x="21265" y="20400"/>
                </a:cubicBezTo>
                <a:cubicBezTo>
                  <a:pt x="21302" y="20351"/>
                  <a:pt x="21271" y="20366"/>
                  <a:pt x="21296" y="20308"/>
                </a:cubicBezTo>
                <a:cubicBezTo>
                  <a:pt x="21308" y="20318"/>
                  <a:pt x="21292" y="20363"/>
                  <a:pt x="21342" y="20324"/>
                </a:cubicBezTo>
                <a:cubicBezTo>
                  <a:pt x="21388" y="20263"/>
                  <a:pt x="21348" y="20291"/>
                  <a:pt x="21373" y="20233"/>
                </a:cubicBezTo>
                <a:cubicBezTo>
                  <a:pt x="21395" y="20230"/>
                  <a:pt x="21367" y="20266"/>
                  <a:pt x="21398" y="20251"/>
                </a:cubicBezTo>
                <a:cubicBezTo>
                  <a:pt x="21478" y="20197"/>
                  <a:pt x="21530" y="20102"/>
                  <a:pt x="21497" y="20096"/>
                </a:cubicBezTo>
                <a:cubicBezTo>
                  <a:pt x="21528" y="20081"/>
                  <a:pt x="21537" y="20069"/>
                  <a:pt x="21555" y="20045"/>
                </a:cubicBezTo>
                <a:cubicBezTo>
                  <a:pt x="21577" y="20042"/>
                  <a:pt x="21549" y="20078"/>
                  <a:pt x="21530" y="20102"/>
                </a:cubicBezTo>
                <a:cubicBezTo>
                  <a:pt x="21549" y="20078"/>
                  <a:pt x="21580" y="20063"/>
                  <a:pt x="21598" y="20039"/>
                </a:cubicBezTo>
                <a:cubicBezTo>
                  <a:pt x="21617" y="20015"/>
                  <a:pt x="21635" y="19990"/>
                  <a:pt x="21654" y="19966"/>
                </a:cubicBezTo>
                <a:cubicBezTo>
                  <a:pt x="21703" y="19927"/>
                  <a:pt x="21750" y="19866"/>
                  <a:pt x="21787" y="19817"/>
                </a:cubicBezTo>
                <a:cubicBezTo>
                  <a:pt x="21883" y="19717"/>
                  <a:pt x="21948" y="19632"/>
                  <a:pt x="21982" y="19562"/>
                </a:cubicBezTo>
                <a:cubicBezTo>
                  <a:pt x="22124" y="19401"/>
                  <a:pt x="22060" y="19410"/>
                  <a:pt x="22159" y="19331"/>
                </a:cubicBezTo>
                <a:cubicBezTo>
                  <a:pt x="22184" y="19197"/>
                  <a:pt x="22243" y="19145"/>
                  <a:pt x="22300" y="18996"/>
                </a:cubicBezTo>
                <a:cubicBezTo>
                  <a:pt x="22272" y="19032"/>
                  <a:pt x="22235" y="19081"/>
                  <a:pt x="22207" y="19117"/>
                </a:cubicBezTo>
                <a:cubicBezTo>
                  <a:pt x="22213" y="19084"/>
                  <a:pt x="22232" y="19060"/>
                  <a:pt x="22260" y="19023"/>
                </a:cubicBezTo>
                <a:cubicBezTo>
                  <a:pt x="22278" y="18999"/>
                  <a:pt x="22297" y="18975"/>
                  <a:pt x="22315" y="18950"/>
                </a:cubicBezTo>
                <a:cubicBezTo>
                  <a:pt x="22334" y="18926"/>
                  <a:pt x="22318" y="18972"/>
                  <a:pt x="22300" y="18996"/>
                </a:cubicBezTo>
                <a:cubicBezTo>
                  <a:pt x="22393" y="18874"/>
                  <a:pt x="22488" y="18774"/>
                  <a:pt x="22569" y="18643"/>
                </a:cubicBezTo>
                <a:cubicBezTo>
                  <a:pt x="22600" y="18628"/>
                  <a:pt x="22563" y="18677"/>
                  <a:pt x="22565" y="18698"/>
                </a:cubicBezTo>
                <a:cubicBezTo>
                  <a:pt x="22603" y="18650"/>
                  <a:pt x="22649" y="18589"/>
                  <a:pt x="22683" y="18519"/>
                </a:cubicBezTo>
                <a:cubicBezTo>
                  <a:pt x="22666" y="18467"/>
                  <a:pt x="22737" y="18348"/>
                  <a:pt x="22830" y="18227"/>
                </a:cubicBezTo>
                <a:cubicBezTo>
                  <a:pt x="22864" y="18157"/>
                  <a:pt x="22911" y="18096"/>
                  <a:pt x="22945" y="18026"/>
                </a:cubicBezTo>
                <a:cubicBezTo>
                  <a:pt x="23001" y="17953"/>
                  <a:pt x="23026" y="17895"/>
                  <a:pt x="23039" y="17828"/>
                </a:cubicBezTo>
                <a:cubicBezTo>
                  <a:pt x="22942" y="18005"/>
                  <a:pt x="22942" y="18005"/>
                  <a:pt x="22942" y="18005"/>
                </a:cubicBezTo>
                <a:cubicBezTo>
                  <a:pt x="22908" y="18075"/>
                  <a:pt x="22871" y="18123"/>
                  <a:pt x="22824" y="18184"/>
                </a:cubicBezTo>
                <a:cubicBezTo>
                  <a:pt x="22753" y="18303"/>
                  <a:pt x="22691" y="18409"/>
                  <a:pt x="22619" y="18528"/>
                </a:cubicBezTo>
                <a:cubicBezTo>
                  <a:pt x="22651" y="18436"/>
                  <a:pt x="22706" y="18363"/>
                  <a:pt x="22750" y="18281"/>
                </a:cubicBezTo>
                <a:cubicBezTo>
                  <a:pt x="22744" y="18238"/>
                  <a:pt x="22688" y="18388"/>
                  <a:pt x="22648" y="18415"/>
                </a:cubicBezTo>
                <a:cubicBezTo>
                  <a:pt x="22673" y="18357"/>
                  <a:pt x="22689" y="18311"/>
                  <a:pt x="22704" y="18266"/>
                </a:cubicBezTo>
                <a:cubicBezTo>
                  <a:pt x="22732" y="18229"/>
                  <a:pt x="22726" y="18263"/>
                  <a:pt x="22754" y="18226"/>
                </a:cubicBezTo>
                <a:cubicBezTo>
                  <a:pt x="22797" y="18144"/>
                  <a:pt x="22801" y="18089"/>
                  <a:pt x="22826" y="18031"/>
                </a:cubicBezTo>
                <a:cubicBezTo>
                  <a:pt x="22842" y="17985"/>
                  <a:pt x="22855" y="17918"/>
                  <a:pt x="22920" y="17833"/>
                </a:cubicBezTo>
                <a:cubicBezTo>
                  <a:pt x="22929" y="17821"/>
                  <a:pt x="22923" y="17855"/>
                  <a:pt x="22898" y="17912"/>
                </a:cubicBezTo>
                <a:cubicBezTo>
                  <a:pt x="22900" y="17934"/>
                  <a:pt x="22882" y="17958"/>
                  <a:pt x="22885" y="17980"/>
                </a:cubicBezTo>
                <a:cubicBezTo>
                  <a:pt x="22866" y="18004"/>
                  <a:pt x="22869" y="18025"/>
                  <a:pt x="22860" y="18037"/>
                </a:cubicBezTo>
                <a:cubicBezTo>
                  <a:pt x="22872" y="18047"/>
                  <a:pt x="22909" y="17998"/>
                  <a:pt x="22905" y="18053"/>
                </a:cubicBezTo>
                <a:cubicBezTo>
                  <a:pt x="22921" y="18007"/>
                  <a:pt x="22910" y="17845"/>
                  <a:pt x="23022" y="17699"/>
                </a:cubicBezTo>
                <a:cubicBezTo>
                  <a:pt x="23041" y="17675"/>
                  <a:pt x="23055" y="17706"/>
                  <a:pt x="23030" y="17764"/>
                </a:cubicBezTo>
                <a:cubicBezTo>
                  <a:pt x="23086" y="17691"/>
                  <a:pt x="23060" y="17574"/>
                  <a:pt x="23153" y="17453"/>
                </a:cubicBezTo>
                <a:cubicBezTo>
                  <a:pt x="23209" y="17380"/>
                  <a:pt x="23152" y="17529"/>
                  <a:pt x="23217" y="17444"/>
                </a:cubicBezTo>
                <a:cubicBezTo>
                  <a:pt x="23224" y="17411"/>
                  <a:pt x="23214" y="17423"/>
                  <a:pt x="23205" y="17435"/>
                </a:cubicBezTo>
                <a:cubicBezTo>
                  <a:pt x="23193" y="17426"/>
                  <a:pt x="23255" y="17319"/>
                  <a:pt x="23212" y="17325"/>
                </a:cubicBezTo>
                <a:cubicBezTo>
                  <a:pt x="23231" y="17301"/>
                  <a:pt x="23299" y="17161"/>
                  <a:pt x="23257" y="17166"/>
                </a:cubicBezTo>
                <a:cubicBezTo>
                  <a:pt x="23294" y="17118"/>
                  <a:pt x="23297" y="17063"/>
                  <a:pt x="23335" y="17014"/>
                </a:cubicBezTo>
                <a:cubicBezTo>
                  <a:pt x="23359" y="17033"/>
                  <a:pt x="23314" y="17191"/>
                  <a:pt x="23345" y="17176"/>
                </a:cubicBezTo>
                <a:cubicBezTo>
                  <a:pt x="23358" y="17109"/>
                  <a:pt x="23380" y="17030"/>
                  <a:pt x="23402" y="16951"/>
                </a:cubicBezTo>
                <a:cubicBezTo>
                  <a:pt x="23440" y="16902"/>
                  <a:pt x="23427" y="16969"/>
                  <a:pt x="23470" y="16887"/>
                </a:cubicBezTo>
                <a:cubicBezTo>
                  <a:pt x="23518" y="16750"/>
                  <a:pt x="23577" y="16622"/>
                  <a:pt x="23627" y="16506"/>
                </a:cubicBezTo>
                <a:cubicBezTo>
                  <a:pt x="23664" y="16457"/>
                  <a:pt x="23605" y="16585"/>
                  <a:pt x="23611" y="16628"/>
                </a:cubicBezTo>
                <a:cubicBezTo>
                  <a:pt x="23698" y="16464"/>
                  <a:pt x="23634" y="16396"/>
                  <a:pt x="23734" y="16241"/>
                </a:cubicBezTo>
                <a:cubicBezTo>
                  <a:pt x="23749" y="16195"/>
                  <a:pt x="23741" y="16131"/>
                  <a:pt x="23769" y="16094"/>
                </a:cubicBezTo>
                <a:cubicBezTo>
                  <a:pt x="23760" y="16030"/>
                  <a:pt x="23734" y="16164"/>
                  <a:pt x="23713" y="16167"/>
                </a:cubicBezTo>
                <a:cubicBezTo>
                  <a:pt x="23710" y="16146"/>
                  <a:pt x="23707" y="16125"/>
                  <a:pt x="23714" y="16091"/>
                </a:cubicBezTo>
                <a:cubicBezTo>
                  <a:pt x="23751" y="16042"/>
                  <a:pt x="23773" y="15963"/>
                  <a:pt x="23798" y="15905"/>
                </a:cubicBezTo>
                <a:cubicBezTo>
                  <a:pt x="23805" y="15872"/>
                  <a:pt x="23811" y="15838"/>
                  <a:pt x="23830" y="15814"/>
                </a:cubicBezTo>
                <a:cubicBezTo>
                  <a:pt x="23846" y="15768"/>
                  <a:pt x="23852" y="15734"/>
                  <a:pt x="23871" y="15710"/>
                </a:cubicBezTo>
                <a:cubicBezTo>
                  <a:pt x="23883" y="15719"/>
                  <a:pt x="23888" y="15762"/>
                  <a:pt x="23863" y="15820"/>
                </a:cubicBezTo>
                <a:cubicBezTo>
                  <a:pt x="23848" y="15866"/>
                  <a:pt x="23823" y="15924"/>
                  <a:pt x="23795" y="15960"/>
                </a:cubicBezTo>
                <a:cubicBezTo>
                  <a:pt x="23791" y="16015"/>
                  <a:pt x="23778" y="16082"/>
                  <a:pt x="23765" y="16149"/>
                </a:cubicBezTo>
                <a:cubicBezTo>
                  <a:pt x="23787" y="16070"/>
                  <a:pt x="23887" y="15915"/>
                  <a:pt x="23882" y="15796"/>
                </a:cubicBezTo>
                <a:cubicBezTo>
                  <a:pt x="23926" y="15714"/>
                  <a:pt x="23909" y="15836"/>
                  <a:pt x="23953" y="15754"/>
                </a:cubicBezTo>
                <a:cubicBezTo>
                  <a:pt x="23944" y="15689"/>
                  <a:pt x="23954" y="15601"/>
                  <a:pt x="23983" y="15488"/>
                </a:cubicBezTo>
                <a:cubicBezTo>
                  <a:pt x="23999" y="15442"/>
                  <a:pt x="24014" y="15396"/>
                  <a:pt x="24027" y="15329"/>
                </a:cubicBezTo>
                <a:cubicBezTo>
                  <a:pt x="24034" y="15296"/>
                  <a:pt x="24052" y="15271"/>
                  <a:pt x="24050" y="15250"/>
                </a:cubicBezTo>
                <a:cubicBezTo>
                  <a:pt x="24056" y="15216"/>
                  <a:pt x="24062" y="15183"/>
                  <a:pt x="24072" y="15171"/>
                </a:cubicBezTo>
                <a:cubicBezTo>
                  <a:pt x="24109" y="15122"/>
                  <a:pt x="24059" y="15238"/>
                  <a:pt x="24074" y="15268"/>
                </a:cubicBezTo>
                <a:cubicBezTo>
                  <a:pt x="24093" y="15168"/>
                  <a:pt x="24111" y="15220"/>
                  <a:pt x="24145" y="15150"/>
                </a:cubicBezTo>
                <a:cubicBezTo>
                  <a:pt x="24150" y="15018"/>
                  <a:pt x="24200" y="14903"/>
                  <a:pt x="24204" y="14771"/>
                </a:cubicBezTo>
                <a:cubicBezTo>
                  <a:pt x="24248" y="14689"/>
                  <a:pt x="24254" y="14655"/>
                  <a:pt x="24246" y="14591"/>
                </a:cubicBezTo>
                <a:cubicBezTo>
                  <a:pt x="24249" y="14536"/>
                  <a:pt x="24241" y="14472"/>
                  <a:pt x="24245" y="14340"/>
                </a:cubicBezTo>
                <a:cubicBezTo>
                  <a:pt x="24226" y="14441"/>
                  <a:pt x="24228" y="14539"/>
                  <a:pt x="24197" y="14631"/>
                </a:cubicBezTo>
                <a:cubicBezTo>
                  <a:pt x="24193" y="14686"/>
                  <a:pt x="24202" y="14673"/>
                  <a:pt x="24221" y="14649"/>
                </a:cubicBezTo>
                <a:cubicBezTo>
                  <a:pt x="24208" y="14716"/>
                  <a:pt x="24204" y="14771"/>
                  <a:pt x="24179" y="14829"/>
                </a:cubicBezTo>
                <a:cubicBezTo>
                  <a:pt x="24142" y="14878"/>
                  <a:pt x="24180" y="14753"/>
                  <a:pt x="24177" y="14731"/>
                </a:cubicBezTo>
                <a:cubicBezTo>
                  <a:pt x="24159" y="14756"/>
                  <a:pt x="24043" y="14956"/>
                  <a:pt x="24060" y="15085"/>
                </a:cubicBezTo>
                <a:cubicBezTo>
                  <a:pt x="24033" y="15121"/>
                  <a:pt x="23998" y="15191"/>
                  <a:pt x="23988" y="15280"/>
                </a:cubicBezTo>
                <a:cubicBezTo>
                  <a:pt x="23957" y="15371"/>
                  <a:pt x="23925" y="15463"/>
                  <a:pt x="23915" y="15551"/>
                </a:cubicBezTo>
                <a:cubicBezTo>
                  <a:pt x="23878" y="15600"/>
                  <a:pt x="23872" y="15557"/>
                  <a:pt x="23874" y="15655"/>
                </a:cubicBezTo>
                <a:cubicBezTo>
                  <a:pt x="23849" y="15713"/>
                  <a:pt x="23824" y="15771"/>
                  <a:pt x="23799" y="15829"/>
                </a:cubicBezTo>
                <a:cubicBezTo>
                  <a:pt x="23771" y="15865"/>
                  <a:pt x="23746" y="15923"/>
                  <a:pt x="23721" y="15981"/>
                </a:cubicBezTo>
                <a:cubicBezTo>
                  <a:pt x="23683" y="16106"/>
                  <a:pt x="23642" y="16210"/>
                  <a:pt x="23614" y="16322"/>
                </a:cubicBezTo>
                <a:cubicBezTo>
                  <a:pt x="23580" y="16316"/>
                  <a:pt x="23504" y="16566"/>
                  <a:pt x="23502" y="16468"/>
                </a:cubicBezTo>
                <a:cubicBezTo>
                  <a:pt x="23499" y="16523"/>
                  <a:pt x="23464" y="16593"/>
                  <a:pt x="23433" y="16685"/>
                </a:cubicBezTo>
                <a:cubicBezTo>
                  <a:pt x="23461" y="16648"/>
                  <a:pt x="23467" y="16615"/>
                  <a:pt x="23507" y="16588"/>
                </a:cubicBezTo>
                <a:cubicBezTo>
                  <a:pt x="23491" y="16633"/>
                  <a:pt x="23476" y="16679"/>
                  <a:pt x="23460" y="16725"/>
                </a:cubicBezTo>
                <a:cubicBezTo>
                  <a:pt x="23438" y="16728"/>
                  <a:pt x="23438" y="16728"/>
                  <a:pt x="23433" y="16685"/>
                </a:cubicBezTo>
                <a:cubicBezTo>
                  <a:pt x="23396" y="16733"/>
                  <a:pt x="23392" y="16788"/>
                  <a:pt x="23355" y="16837"/>
                </a:cubicBezTo>
                <a:cubicBezTo>
                  <a:pt x="23339" y="16883"/>
                  <a:pt x="23358" y="16858"/>
                  <a:pt x="23351" y="16892"/>
                </a:cubicBezTo>
                <a:cubicBezTo>
                  <a:pt x="23314" y="16941"/>
                  <a:pt x="23286" y="16977"/>
                  <a:pt x="23273" y="17044"/>
                </a:cubicBezTo>
                <a:cubicBezTo>
                  <a:pt x="23255" y="17069"/>
                  <a:pt x="23227" y="17105"/>
                  <a:pt x="23220" y="17139"/>
                </a:cubicBezTo>
                <a:cubicBezTo>
                  <a:pt x="23183" y="17187"/>
                  <a:pt x="23237" y="17016"/>
                  <a:pt x="23184" y="17111"/>
                </a:cubicBezTo>
                <a:cubicBezTo>
                  <a:pt x="23192" y="17175"/>
                  <a:pt x="23142" y="17291"/>
                  <a:pt x="23080" y="17397"/>
                </a:cubicBezTo>
                <a:cubicBezTo>
                  <a:pt x="23030" y="17513"/>
                  <a:pt x="22965" y="17598"/>
                  <a:pt x="22937" y="17635"/>
                </a:cubicBezTo>
                <a:cubicBezTo>
                  <a:pt x="22881" y="17708"/>
                  <a:pt x="22931" y="17668"/>
                  <a:pt x="22906" y="17726"/>
                </a:cubicBezTo>
                <a:cubicBezTo>
                  <a:pt x="22899" y="17760"/>
                  <a:pt x="22890" y="17772"/>
                  <a:pt x="22871" y="17796"/>
                </a:cubicBezTo>
                <a:cubicBezTo>
                  <a:pt x="22825" y="17857"/>
                  <a:pt x="22850" y="17799"/>
                  <a:pt x="22794" y="17872"/>
                </a:cubicBezTo>
                <a:cubicBezTo>
                  <a:pt x="22785" y="17884"/>
                  <a:pt x="22778" y="17918"/>
                  <a:pt x="22769" y="17930"/>
                </a:cubicBezTo>
                <a:cubicBezTo>
                  <a:pt x="22763" y="17963"/>
                  <a:pt x="22753" y="17975"/>
                  <a:pt x="22735" y="18000"/>
                </a:cubicBezTo>
                <a:cubicBezTo>
                  <a:pt x="22719" y="18046"/>
                  <a:pt x="22682" y="18094"/>
                  <a:pt x="22657" y="18152"/>
                </a:cubicBezTo>
                <a:cubicBezTo>
                  <a:pt x="22582" y="18249"/>
                  <a:pt x="22520" y="18356"/>
                  <a:pt x="22455" y="18441"/>
                </a:cubicBezTo>
                <a:cubicBezTo>
                  <a:pt x="22442" y="18508"/>
                  <a:pt x="22405" y="18557"/>
                  <a:pt x="22389" y="18602"/>
                </a:cubicBezTo>
                <a:cubicBezTo>
                  <a:pt x="22466" y="18526"/>
                  <a:pt x="22421" y="18511"/>
                  <a:pt x="22486" y="18426"/>
                </a:cubicBezTo>
                <a:cubicBezTo>
                  <a:pt x="22482" y="18481"/>
                  <a:pt x="22491" y="18469"/>
                  <a:pt x="22541" y="18429"/>
                </a:cubicBezTo>
                <a:cubicBezTo>
                  <a:pt x="22496" y="18588"/>
                  <a:pt x="22401" y="18688"/>
                  <a:pt x="22358" y="18694"/>
                </a:cubicBezTo>
                <a:cubicBezTo>
                  <a:pt x="22371" y="18627"/>
                  <a:pt x="22444" y="18606"/>
                  <a:pt x="22457" y="18539"/>
                </a:cubicBezTo>
                <a:cubicBezTo>
                  <a:pt x="22404" y="18633"/>
                  <a:pt x="22352" y="18651"/>
                  <a:pt x="22374" y="18572"/>
                </a:cubicBezTo>
                <a:cubicBezTo>
                  <a:pt x="22303" y="18690"/>
                  <a:pt x="22207" y="18790"/>
                  <a:pt x="22126" y="18921"/>
                </a:cubicBezTo>
                <a:cubicBezTo>
                  <a:pt x="22118" y="18857"/>
                  <a:pt x="22121" y="18878"/>
                  <a:pt x="22046" y="18976"/>
                </a:cubicBezTo>
                <a:cubicBezTo>
                  <a:pt x="22081" y="18906"/>
                  <a:pt x="22127" y="18845"/>
                  <a:pt x="22186" y="18793"/>
                </a:cubicBezTo>
                <a:cubicBezTo>
                  <a:pt x="22201" y="18748"/>
                  <a:pt x="22136" y="18833"/>
                  <a:pt x="22161" y="18775"/>
                </a:cubicBezTo>
                <a:cubicBezTo>
                  <a:pt x="22127" y="18845"/>
                  <a:pt x="22068" y="18896"/>
                  <a:pt x="22013" y="18969"/>
                </a:cubicBezTo>
                <a:cubicBezTo>
                  <a:pt x="22000" y="19036"/>
                  <a:pt x="22056" y="18963"/>
                  <a:pt x="22105" y="18924"/>
                </a:cubicBezTo>
                <a:cubicBezTo>
                  <a:pt x="22033" y="19043"/>
                  <a:pt x="21947" y="19131"/>
                  <a:pt x="21888" y="19259"/>
                </a:cubicBezTo>
                <a:cubicBezTo>
                  <a:pt x="21902" y="19289"/>
                  <a:pt x="21942" y="19262"/>
                  <a:pt x="21927" y="19308"/>
                </a:cubicBezTo>
                <a:cubicBezTo>
                  <a:pt x="21855" y="19426"/>
                  <a:pt x="21912" y="19277"/>
                  <a:pt x="21825" y="19365"/>
                </a:cubicBezTo>
                <a:cubicBezTo>
                  <a:pt x="21804" y="19368"/>
                  <a:pt x="21853" y="19329"/>
                  <a:pt x="21860" y="19295"/>
                </a:cubicBezTo>
                <a:cubicBezTo>
                  <a:pt x="21829" y="19310"/>
                  <a:pt x="21801" y="19347"/>
                  <a:pt x="21773" y="19383"/>
                </a:cubicBezTo>
                <a:cubicBezTo>
                  <a:pt x="21733" y="19410"/>
                  <a:pt x="21696" y="19459"/>
                  <a:pt x="21659" y="19507"/>
                </a:cubicBezTo>
                <a:cubicBezTo>
                  <a:pt x="21582" y="19583"/>
                  <a:pt x="21517" y="19668"/>
                  <a:pt x="21446" y="19710"/>
                </a:cubicBezTo>
                <a:cubicBezTo>
                  <a:pt x="21430" y="19756"/>
                  <a:pt x="21402" y="19793"/>
                  <a:pt x="21365" y="19841"/>
                </a:cubicBezTo>
                <a:cubicBezTo>
                  <a:pt x="21337" y="19878"/>
                  <a:pt x="21309" y="19914"/>
                  <a:pt x="21282" y="19951"/>
                </a:cubicBezTo>
                <a:cubicBezTo>
                  <a:pt x="21223" y="20002"/>
                  <a:pt x="21167" y="20075"/>
                  <a:pt x="21099" y="20139"/>
                </a:cubicBezTo>
                <a:cubicBezTo>
                  <a:pt x="21038" y="20169"/>
                  <a:pt x="21162" y="20032"/>
                  <a:pt x="21156" y="19989"/>
                </a:cubicBezTo>
                <a:cubicBezTo>
                  <a:pt x="21036" y="20071"/>
                  <a:pt x="21069" y="20154"/>
                  <a:pt x="21011" y="20129"/>
                </a:cubicBezTo>
                <a:cubicBezTo>
                  <a:pt x="20995" y="20175"/>
                  <a:pt x="20998" y="20196"/>
                  <a:pt x="21050" y="20178"/>
                </a:cubicBezTo>
                <a:cubicBezTo>
                  <a:pt x="21022" y="20215"/>
                  <a:pt x="20994" y="20251"/>
                  <a:pt x="20976" y="20275"/>
                </a:cubicBezTo>
                <a:cubicBezTo>
                  <a:pt x="20936" y="20302"/>
                  <a:pt x="20908" y="20339"/>
                  <a:pt x="20889" y="20363"/>
                </a:cubicBezTo>
                <a:cubicBezTo>
                  <a:pt x="20831" y="20415"/>
                  <a:pt x="20772" y="20466"/>
                  <a:pt x="20704" y="20530"/>
                </a:cubicBezTo>
                <a:cubicBezTo>
                  <a:pt x="20698" y="20563"/>
                  <a:pt x="20670" y="20600"/>
                  <a:pt x="20633" y="20649"/>
                </a:cubicBezTo>
                <a:cubicBezTo>
                  <a:pt x="20614" y="20673"/>
                  <a:pt x="20583" y="20688"/>
                  <a:pt x="20565" y="20712"/>
                </a:cubicBezTo>
                <a:cubicBezTo>
                  <a:pt x="20546" y="20737"/>
                  <a:pt x="20516" y="20752"/>
                  <a:pt x="20497" y="20776"/>
                </a:cubicBezTo>
                <a:cubicBezTo>
                  <a:pt x="20476" y="20779"/>
                  <a:pt x="20503" y="20742"/>
                  <a:pt x="20522" y="20718"/>
                </a:cubicBezTo>
                <a:cubicBezTo>
                  <a:pt x="20541" y="20694"/>
                  <a:pt x="20571" y="20679"/>
                  <a:pt x="20611" y="20651"/>
                </a:cubicBezTo>
                <a:cubicBezTo>
                  <a:pt x="20630" y="20627"/>
                  <a:pt x="20618" y="20618"/>
                  <a:pt x="20618" y="20618"/>
                </a:cubicBezTo>
                <a:cubicBezTo>
                  <a:pt x="20627" y="20606"/>
                  <a:pt x="20624" y="20584"/>
                  <a:pt x="20633" y="20572"/>
                </a:cubicBezTo>
                <a:cubicBezTo>
                  <a:pt x="20575" y="20624"/>
                  <a:pt x="20531" y="20706"/>
                  <a:pt x="20448" y="20739"/>
                </a:cubicBezTo>
                <a:cubicBezTo>
                  <a:pt x="20467" y="20714"/>
                  <a:pt x="20486" y="20690"/>
                  <a:pt x="20495" y="20678"/>
                </a:cubicBezTo>
                <a:cubicBezTo>
                  <a:pt x="20526" y="20663"/>
                  <a:pt x="20544" y="20639"/>
                  <a:pt x="20553" y="20627"/>
                </a:cubicBezTo>
                <a:cubicBezTo>
                  <a:pt x="20560" y="20593"/>
                  <a:pt x="20541" y="20617"/>
                  <a:pt x="20501" y="20644"/>
                </a:cubicBezTo>
                <a:cubicBezTo>
                  <a:pt x="20473" y="20681"/>
                  <a:pt x="20433" y="20708"/>
                  <a:pt x="20415" y="20732"/>
                </a:cubicBezTo>
                <a:cubicBezTo>
                  <a:pt x="20493" y="20580"/>
                  <a:pt x="20276" y="20838"/>
                  <a:pt x="20175" y="20896"/>
                </a:cubicBezTo>
                <a:cubicBezTo>
                  <a:pt x="20199" y="20914"/>
                  <a:pt x="20196" y="20969"/>
                  <a:pt x="20128" y="21033"/>
                </a:cubicBezTo>
                <a:cubicBezTo>
                  <a:pt x="20150" y="20953"/>
                  <a:pt x="20063" y="21041"/>
                  <a:pt x="20039" y="21023"/>
                </a:cubicBezTo>
                <a:cubicBezTo>
                  <a:pt x="20030" y="21035"/>
                  <a:pt x="20011" y="21059"/>
                  <a:pt x="19990" y="21062"/>
                </a:cubicBezTo>
                <a:cubicBezTo>
                  <a:pt x="20045" y="21066"/>
                  <a:pt x="19916" y="21159"/>
                  <a:pt x="19921" y="21202"/>
                </a:cubicBezTo>
                <a:cubicBezTo>
                  <a:pt x="19872" y="21242"/>
                  <a:pt x="19709" y="21329"/>
                  <a:pt x="19616" y="21450"/>
                </a:cubicBezTo>
                <a:cubicBezTo>
                  <a:pt x="19555" y="21481"/>
                  <a:pt x="19601" y="21420"/>
                  <a:pt x="19598" y="21398"/>
                </a:cubicBezTo>
                <a:cubicBezTo>
                  <a:pt x="19488" y="21468"/>
                  <a:pt x="19398" y="21534"/>
                  <a:pt x="19325" y="21555"/>
                </a:cubicBezTo>
                <a:cubicBezTo>
                  <a:pt x="19306" y="21579"/>
                  <a:pt x="19288" y="21604"/>
                  <a:pt x="19260" y="21640"/>
                </a:cubicBezTo>
                <a:cubicBezTo>
                  <a:pt x="19355" y="21616"/>
                  <a:pt x="19355" y="21616"/>
                  <a:pt x="19355" y="21616"/>
                </a:cubicBezTo>
                <a:cubicBezTo>
                  <a:pt x="19408" y="21522"/>
                  <a:pt x="19493" y="21511"/>
                  <a:pt x="19552" y="21459"/>
                </a:cubicBezTo>
                <a:cubicBezTo>
                  <a:pt x="19487" y="21544"/>
                  <a:pt x="19383" y="21580"/>
                  <a:pt x="19305" y="21656"/>
                </a:cubicBezTo>
                <a:cubicBezTo>
                  <a:pt x="19290" y="21625"/>
                  <a:pt x="19241" y="21664"/>
                  <a:pt x="19171" y="21707"/>
                </a:cubicBezTo>
                <a:cubicBezTo>
                  <a:pt x="19131" y="21734"/>
                  <a:pt x="19091" y="21761"/>
                  <a:pt x="19051" y="21788"/>
                </a:cubicBezTo>
                <a:cubicBezTo>
                  <a:pt x="19011" y="21815"/>
                  <a:pt x="18971" y="21843"/>
                  <a:pt x="18928" y="21848"/>
                </a:cubicBezTo>
                <a:cubicBezTo>
                  <a:pt x="18989" y="21818"/>
                  <a:pt x="19038" y="21779"/>
                  <a:pt x="19100" y="21749"/>
                </a:cubicBezTo>
                <a:cubicBezTo>
                  <a:pt x="19085" y="21718"/>
                  <a:pt x="18946" y="21824"/>
                  <a:pt x="18888" y="21876"/>
                </a:cubicBezTo>
                <a:cubicBezTo>
                  <a:pt x="18878" y="21888"/>
                  <a:pt x="18891" y="21897"/>
                  <a:pt x="18875" y="21943"/>
                </a:cubicBezTo>
                <a:cubicBezTo>
                  <a:pt x="18776" y="22021"/>
                  <a:pt x="18798" y="21942"/>
                  <a:pt x="18758" y="21969"/>
                </a:cubicBezTo>
                <a:cubicBezTo>
                  <a:pt x="18740" y="21994"/>
                  <a:pt x="18709" y="22009"/>
                  <a:pt x="18688" y="22012"/>
                </a:cubicBezTo>
                <a:cubicBezTo>
                  <a:pt x="18691" y="22033"/>
                  <a:pt x="18672" y="22057"/>
                  <a:pt x="18641" y="22072"/>
                </a:cubicBezTo>
                <a:cubicBezTo>
                  <a:pt x="18601" y="22100"/>
                  <a:pt x="18561" y="22127"/>
                  <a:pt x="18497" y="22135"/>
                </a:cubicBezTo>
                <a:cubicBezTo>
                  <a:pt x="18573" y="22136"/>
                  <a:pt x="18478" y="22160"/>
                  <a:pt x="18404" y="22257"/>
                </a:cubicBezTo>
                <a:cubicBezTo>
                  <a:pt x="18278" y="22296"/>
                  <a:pt x="18531" y="22142"/>
                  <a:pt x="18374" y="22196"/>
                </a:cubicBezTo>
                <a:cubicBezTo>
                  <a:pt x="18361" y="22263"/>
                  <a:pt x="18288" y="22283"/>
                  <a:pt x="18253" y="22354"/>
                </a:cubicBezTo>
                <a:cubicBezTo>
                  <a:pt x="18137" y="22380"/>
                  <a:pt x="18349" y="22253"/>
                  <a:pt x="18306" y="22259"/>
                </a:cubicBezTo>
                <a:cubicBezTo>
                  <a:pt x="18214" y="22304"/>
                  <a:pt x="18196" y="22329"/>
                  <a:pt x="18149" y="22389"/>
                </a:cubicBezTo>
                <a:cubicBezTo>
                  <a:pt x="18054" y="22413"/>
                  <a:pt x="18208" y="22338"/>
                  <a:pt x="18174" y="22331"/>
                </a:cubicBezTo>
                <a:cubicBezTo>
                  <a:pt x="17987" y="22400"/>
                  <a:pt x="17953" y="22470"/>
                  <a:pt x="17793" y="22579"/>
                </a:cubicBezTo>
                <a:cubicBezTo>
                  <a:pt x="17729" y="22588"/>
                  <a:pt x="17747" y="22563"/>
                  <a:pt x="17674" y="22584"/>
                </a:cubicBezTo>
                <a:cubicBezTo>
                  <a:pt x="17596" y="22660"/>
                  <a:pt x="17501" y="22684"/>
                  <a:pt x="17421" y="22738"/>
                </a:cubicBezTo>
                <a:cubicBezTo>
                  <a:pt x="17388" y="22732"/>
                  <a:pt x="17428" y="22705"/>
                  <a:pt x="17404" y="22686"/>
                </a:cubicBezTo>
                <a:cubicBezTo>
                  <a:pt x="17434" y="22671"/>
                  <a:pt x="17465" y="22656"/>
                  <a:pt x="17484" y="22632"/>
                </a:cubicBezTo>
                <a:cubicBezTo>
                  <a:pt x="17557" y="22611"/>
                  <a:pt x="17499" y="22662"/>
                  <a:pt x="17489" y="22674"/>
                </a:cubicBezTo>
                <a:cubicBezTo>
                  <a:pt x="17621" y="22602"/>
                  <a:pt x="17637" y="22556"/>
                  <a:pt x="17781" y="22493"/>
                </a:cubicBezTo>
                <a:cubicBezTo>
                  <a:pt x="17699" y="22526"/>
                  <a:pt x="17604" y="22550"/>
                  <a:pt x="17514" y="22617"/>
                </a:cubicBezTo>
                <a:cubicBezTo>
                  <a:pt x="17441" y="22637"/>
                  <a:pt x="17637" y="22556"/>
                  <a:pt x="17552" y="22568"/>
                </a:cubicBezTo>
                <a:cubicBezTo>
                  <a:pt x="17656" y="22532"/>
                  <a:pt x="17736" y="22478"/>
                  <a:pt x="17828" y="22433"/>
                </a:cubicBezTo>
                <a:cubicBezTo>
                  <a:pt x="17837" y="22420"/>
                  <a:pt x="17806" y="22435"/>
                  <a:pt x="17825" y="22411"/>
                </a:cubicBezTo>
                <a:cubicBezTo>
                  <a:pt x="17884" y="22360"/>
                  <a:pt x="17859" y="22418"/>
                  <a:pt x="17932" y="22397"/>
                </a:cubicBezTo>
                <a:cubicBezTo>
                  <a:pt x="17960" y="22360"/>
                  <a:pt x="17991" y="22345"/>
                  <a:pt x="18021" y="22330"/>
                </a:cubicBezTo>
                <a:cubicBezTo>
                  <a:pt x="18010" y="22245"/>
                  <a:pt x="18215" y="22228"/>
                  <a:pt x="18299" y="22118"/>
                </a:cubicBezTo>
                <a:cubicBezTo>
                  <a:pt x="18372" y="22098"/>
                  <a:pt x="18295" y="22173"/>
                  <a:pt x="18396" y="22116"/>
                </a:cubicBezTo>
                <a:cubicBezTo>
                  <a:pt x="18443" y="22055"/>
                  <a:pt x="18348" y="22079"/>
                  <a:pt x="18394" y="22018"/>
                </a:cubicBezTo>
                <a:cubicBezTo>
                  <a:pt x="18342" y="22036"/>
                  <a:pt x="18305" y="22085"/>
                  <a:pt x="18241" y="22094"/>
                </a:cubicBezTo>
                <a:cubicBezTo>
                  <a:pt x="18222" y="22118"/>
                  <a:pt x="18274" y="22100"/>
                  <a:pt x="18296" y="22097"/>
                </a:cubicBezTo>
                <a:cubicBezTo>
                  <a:pt x="18228" y="22161"/>
                  <a:pt x="18166" y="22191"/>
                  <a:pt x="18105" y="22221"/>
                </a:cubicBezTo>
                <a:cubicBezTo>
                  <a:pt x="18081" y="22202"/>
                  <a:pt x="18164" y="22169"/>
                  <a:pt x="18170" y="22136"/>
                </a:cubicBezTo>
                <a:cubicBezTo>
                  <a:pt x="18229" y="22084"/>
                  <a:pt x="18312" y="22051"/>
                  <a:pt x="18379" y="21988"/>
                </a:cubicBezTo>
                <a:cubicBezTo>
                  <a:pt x="18462" y="21955"/>
                  <a:pt x="18385" y="22031"/>
                  <a:pt x="18474" y="21964"/>
                </a:cubicBezTo>
                <a:cubicBezTo>
                  <a:pt x="18552" y="21812"/>
                  <a:pt x="18982" y="21601"/>
                  <a:pt x="19198" y="21420"/>
                </a:cubicBezTo>
                <a:cubicBezTo>
                  <a:pt x="19231" y="21426"/>
                  <a:pt x="19154" y="21502"/>
                  <a:pt x="19197" y="21496"/>
                </a:cubicBezTo>
                <a:cubicBezTo>
                  <a:pt x="18979" y="21656"/>
                  <a:pt x="18742" y="21764"/>
                  <a:pt x="18524" y="21925"/>
                </a:cubicBezTo>
                <a:cubicBezTo>
                  <a:pt x="18508" y="21970"/>
                  <a:pt x="18619" y="21901"/>
                  <a:pt x="18634" y="21855"/>
                </a:cubicBezTo>
                <a:cubicBezTo>
                  <a:pt x="18708" y="21834"/>
                  <a:pt x="18776" y="21771"/>
                  <a:pt x="18711" y="21856"/>
                </a:cubicBezTo>
                <a:cubicBezTo>
                  <a:pt x="18769" y="21804"/>
                  <a:pt x="18819" y="21765"/>
                  <a:pt x="18889" y="21723"/>
                </a:cubicBezTo>
                <a:cubicBezTo>
                  <a:pt x="18911" y="21720"/>
                  <a:pt x="18855" y="21793"/>
                  <a:pt x="18947" y="21748"/>
                </a:cubicBezTo>
                <a:cubicBezTo>
                  <a:pt x="18991" y="21666"/>
                  <a:pt x="19012" y="21663"/>
                  <a:pt x="19092" y="21608"/>
                </a:cubicBezTo>
                <a:cubicBezTo>
                  <a:pt x="19175" y="21575"/>
                  <a:pt x="19098" y="21651"/>
                  <a:pt x="19168" y="21609"/>
                </a:cubicBezTo>
                <a:cubicBezTo>
                  <a:pt x="19310" y="21524"/>
                  <a:pt x="19455" y="21385"/>
                  <a:pt x="19520" y="21300"/>
                </a:cubicBezTo>
                <a:cubicBezTo>
                  <a:pt x="19511" y="21312"/>
                  <a:pt x="19563" y="21294"/>
                  <a:pt x="19544" y="21318"/>
                </a:cubicBezTo>
                <a:cubicBezTo>
                  <a:pt x="19507" y="21367"/>
                  <a:pt x="19529" y="21288"/>
                  <a:pt x="19486" y="21370"/>
                </a:cubicBezTo>
                <a:cubicBezTo>
                  <a:pt x="19587" y="21313"/>
                  <a:pt x="19692" y="21200"/>
                  <a:pt x="19803" y="21131"/>
                </a:cubicBezTo>
                <a:cubicBezTo>
                  <a:pt x="19831" y="21095"/>
                  <a:pt x="19868" y="21046"/>
                  <a:pt x="19893" y="20988"/>
                </a:cubicBezTo>
                <a:cubicBezTo>
                  <a:pt x="19936" y="20982"/>
                  <a:pt x="19948" y="20992"/>
                  <a:pt x="20019" y="20949"/>
                </a:cubicBezTo>
                <a:cubicBezTo>
                  <a:pt x="20071" y="20855"/>
                  <a:pt x="19954" y="20958"/>
                  <a:pt x="19921" y="20952"/>
                </a:cubicBezTo>
                <a:cubicBezTo>
                  <a:pt x="19977" y="20879"/>
                  <a:pt x="20065" y="20889"/>
                  <a:pt x="20118" y="20794"/>
                </a:cubicBezTo>
                <a:cubicBezTo>
                  <a:pt x="20198" y="20740"/>
                  <a:pt x="20077" y="20898"/>
                  <a:pt x="20188" y="20828"/>
                </a:cubicBezTo>
                <a:cubicBezTo>
                  <a:pt x="20197" y="20816"/>
                  <a:pt x="20166" y="20831"/>
                  <a:pt x="20154" y="20822"/>
                </a:cubicBezTo>
                <a:cubicBezTo>
                  <a:pt x="20269" y="20698"/>
                  <a:pt x="20407" y="20592"/>
                  <a:pt x="20534" y="20477"/>
                </a:cubicBezTo>
                <a:cubicBezTo>
                  <a:pt x="20577" y="20394"/>
                  <a:pt x="20467" y="20464"/>
                  <a:pt x="20411" y="20537"/>
                </a:cubicBezTo>
                <a:cubicBezTo>
                  <a:pt x="20467" y="20464"/>
                  <a:pt x="20474" y="20354"/>
                  <a:pt x="20557" y="20321"/>
                </a:cubicBezTo>
                <a:cubicBezTo>
                  <a:pt x="20599" y="20315"/>
                  <a:pt x="20501" y="20394"/>
                  <a:pt x="20522" y="20391"/>
                </a:cubicBezTo>
                <a:cubicBezTo>
                  <a:pt x="20574" y="20373"/>
                  <a:pt x="20578" y="20318"/>
                  <a:pt x="20630" y="20300"/>
                </a:cubicBezTo>
                <a:cubicBezTo>
                  <a:pt x="20646" y="20254"/>
                  <a:pt x="20606" y="20281"/>
                  <a:pt x="20680" y="20184"/>
                </a:cubicBezTo>
                <a:cubicBezTo>
                  <a:pt x="20720" y="20157"/>
                  <a:pt x="20732" y="20166"/>
                  <a:pt x="20707" y="20224"/>
                </a:cubicBezTo>
                <a:cubicBezTo>
                  <a:pt x="20806" y="20146"/>
                  <a:pt x="20745" y="20099"/>
                  <a:pt x="20835" y="20033"/>
                </a:cubicBezTo>
                <a:cubicBezTo>
                  <a:pt x="20877" y="20027"/>
                  <a:pt x="20785" y="20148"/>
                  <a:pt x="20865" y="20094"/>
                </a:cubicBezTo>
                <a:cubicBezTo>
                  <a:pt x="20899" y="20024"/>
                  <a:pt x="20877" y="20027"/>
                  <a:pt x="20915" y="19978"/>
                </a:cubicBezTo>
                <a:cubicBezTo>
                  <a:pt x="20933" y="19954"/>
                  <a:pt x="20940" y="19920"/>
                  <a:pt x="20970" y="19905"/>
                </a:cubicBezTo>
                <a:cubicBezTo>
                  <a:pt x="20982" y="19915"/>
                  <a:pt x="20899" y="20024"/>
                  <a:pt x="20942" y="20018"/>
                </a:cubicBezTo>
                <a:cubicBezTo>
                  <a:pt x="21007" y="19933"/>
                  <a:pt x="21000" y="19967"/>
                  <a:pt x="21102" y="19909"/>
                </a:cubicBezTo>
                <a:cubicBezTo>
                  <a:pt x="21256" y="19758"/>
                  <a:pt x="21371" y="19557"/>
                  <a:pt x="21464" y="19436"/>
                </a:cubicBezTo>
                <a:cubicBezTo>
                  <a:pt x="21451" y="19503"/>
                  <a:pt x="21498" y="19442"/>
                  <a:pt x="21593" y="19342"/>
                </a:cubicBezTo>
                <a:cubicBezTo>
                  <a:pt x="21631" y="19293"/>
                  <a:pt x="21677" y="19232"/>
                  <a:pt x="21714" y="19184"/>
                </a:cubicBezTo>
                <a:cubicBezTo>
                  <a:pt x="21751" y="19135"/>
                  <a:pt x="21788" y="19087"/>
                  <a:pt x="21816" y="19050"/>
                </a:cubicBezTo>
                <a:cubicBezTo>
                  <a:pt x="21831" y="19081"/>
                  <a:pt x="21686" y="19220"/>
                  <a:pt x="21655" y="19312"/>
                </a:cubicBezTo>
                <a:cubicBezTo>
                  <a:pt x="21791" y="19184"/>
                  <a:pt x="21844" y="19014"/>
                  <a:pt x="21943" y="18935"/>
                </a:cubicBezTo>
                <a:cubicBezTo>
                  <a:pt x="21949" y="18901"/>
                  <a:pt x="21921" y="18938"/>
                  <a:pt x="21891" y="18953"/>
                </a:cubicBezTo>
                <a:cubicBezTo>
                  <a:pt x="21913" y="18874"/>
                  <a:pt x="21965" y="18856"/>
                  <a:pt x="21978" y="18789"/>
                </a:cubicBezTo>
                <a:cubicBezTo>
                  <a:pt x="22129" y="18692"/>
                  <a:pt x="22195" y="18454"/>
                  <a:pt x="22297" y="18397"/>
                </a:cubicBezTo>
                <a:cubicBezTo>
                  <a:pt x="22312" y="18351"/>
                  <a:pt x="22340" y="18315"/>
                  <a:pt x="22356" y="18269"/>
                </a:cubicBezTo>
                <a:cubicBezTo>
                  <a:pt x="22384" y="18232"/>
                  <a:pt x="22390" y="18199"/>
                  <a:pt x="22418" y="18162"/>
                </a:cubicBezTo>
                <a:cubicBezTo>
                  <a:pt x="22453" y="18092"/>
                  <a:pt x="22499" y="18032"/>
                  <a:pt x="22521" y="17952"/>
                </a:cubicBezTo>
                <a:cubicBezTo>
                  <a:pt x="22475" y="18013"/>
                  <a:pt x="22500" y="17955"/>
                  <a:pt x="22453" y="18016"/>
                </a:cubicBezTo>
                <a:cubicBezTo>
                  <a:pt x="22551" y="17763"/>
                  <a:pt x="22636" y="17751"/>
                  <a:pt x="22682" y="17767"/>
                </a:cubicBezTo>
                <a:cubicBezTo>
                  <a:pt x="22695" y="17700"/>
                  <a:pt x="22643" y="17718"/>
                  <a:pt x="22637" y="17675"/>
                </a:cubicBezTo>
                <a:cubicBezTo>
                  <a:pt x="22702" y="17590"/>
                  <a:pt x="22734" y="17498"/>
                  <a:pt x="22790" y="17426"/>
                </a:cubicBezTo>
                <a:cubicBezTo>
                  <a:pt x="22830" y="17398"/>
                  <a:pt x="22761" y="17538"/>
                  <a:pt x="22745" y="17584"/>
                </a:cubicBezTo>
                <a:cubicBezTo>
                  <a:pt x="22724" y="17587"/>
                  <a:pt x="22925" y="17298"/>
                  <a:pt x="22938" y="17231"/>
                </a:cubicBezTo>
                <a:cubicBezTo>
                  <a:pt x="22975" y="17182"/>
                  <a:pt x="23000" y="17201"/>
                  <a:pt x="22972" y="17237"/>
                </a:cubicBezTo>
                <a:cubicBezTo>
                  <a:pt x="22996" y="17256"/>
                  <a:pt x="22994" y="17158"/>
                  <a:pt x="23022" y="17122"/>
                </a:cubicBezTo>
                <a:cubicBezTo>
                  <a:pt x="23028" y="17088"/>
                  <a:pt x="23000" y="17125"/>
                  <a:pt x="22982" y="17149"/>
                </a:cubicBezTo>
                <a:cubicBezTo>
                  <a:pt x="23013" y="17057"/>
                  <a:pt x="23088" y="16960"/>
                  <a:pt x="23150" y="16854"/>
                </a:cubicBezTo>
                <a:cubicBezTo>
                  <a:pt x="23212" y="16747"/>
                  <a:pt x="23271" y="16619"/>
                  <a:pt x="23297" y="16485"/>
                </a:cubicBezTo>
                <a:cubicBezTo>
                  <a:pt x="23316" y="16461"/>
                  <a:pt x="23344" y="16424"/>
                  <a:pt x="23362" y="16400"/>
                </a:cubicBezTo>
                <a:cubicBezTo>
                  <a:pt x="23378" y="16354"/>
                  <a:pt x="23406" y="16318"/>
                  <a:pt x="23410" y="16263"/>
                </a:cubicBezTo>
                <a:cubicBezTo>
                  <a:pt x="23530" y="16105"/>
                  <a:pt x="23536" y="15897"/>
                  <a:pt x="23666" y="15727"/>
                </a:cubicBezTo>
                <a:cubicBezTo>
                  <a:pt x="23673" y="15617"/>
                  <a:pt x="23705" y="15525"/>
                  <a:pt x="23736" y="15434"/>
                </a:cubicBezTo>
                <a:cubicBezTo>
                  <a:pt x="23761" y="15376"/>
                  <a:pt x="23777" y="15330"/>
                  <a:pt x="23793" y="15285"/>
                </a:cubicBezTo>
                <a:cubicBezTo>
                  <a:pt x="23820" y="15248"/>
                  <a:pt x="23845" y="15190"/>
                  <a:pt x="23861" y="15144"/>
                </a:cubicBezTo>
                <a:cubicBezTo>
                  <a:pt x="23848" y="15212"/>
                  <a:pt x="23854" y="15254"/>
                  <a:pt x="23857" y="15276"/>
                </a:cubicBezTo>
                <a:cubicBezTo>
                  <a:pt x="23850" y="15309"/>
                  <a:pt x="23853" y="15331"/>
                  <a:pt x="23850" y="15386"/>
                </a:cubicBezTo>
                <a:cubicBezTo>
                  <a:pt x="23865" y="15340"/>
                  <a:pt x="23878" y="15273"/>
                  <a:pt x="23882" y="15218"/>
                </a:cubicBezTo>
                <a:cubicBezTo>
                  <a:pt x="23898" y="15172"/>
                  <a:pt x="23911" y="15105"/>
                  <a:pt x="23905" y="15062"/>
                </a:cubicBezTo>
                <a:cubicBezTo>
                  <a:pt x="23924" y="14962"/>
                  <a:pt x="23956" y="14870"/>
                  <a:pt x="23984" y="14834"/>
                </a:cubicBezTo>
                <a:cubicBezTo>
                  <a:pt x="23938" y="14818"/>
                  <a:pt x="23949" y="14653"/>
                  <a:pt x="23875" y="14674"/>
                </a:cubicBezTo>
                <a:cubicBezTo>
                  <a:pt x="23891" y="14628"/>
                  <a:pt x="23916" y="14570"/>
                  <a:pt x="23932" y="14524"/>
                </a:cubicBezTo>
                <a:cubicBezTo>
                  <a:pt x="23935" y="14469"/>
                  <a:pt x="23961" y="14412"/>
                  <a:pt x="23976" y="14366"/>
                </a:cubicBezTo>
                <a:cubicBezTo>
                  <a:pt x="23943" y="14359"/>
                  <a:pt x="23923" y="14460"/>
                  <a:pt x="23892" y="14552"/>
                </a:cubicBezTo>
                <a:cubicBezTo>
                  <a:pt x="23888" y="14607"/>
                  <a:pt x="23872" y="14652"/>
                  <a:pt x="23854" y="14677"/>
                </a:cubicBezTo>
                <a:cubicBezTo>
                  <a:pt x="23838" y="14722"/>
                  <a:pt x="23829" y="14735"/>
                  <a:pt x="23807" y="14737"/>
                </a:cubicBezTo>
                <a:cubicBezTo>
                  <a:pt x="23799" y="14673"/>
                  <a:pt x="23839" y="14646"/>
                  <a:pt x="23867" y="14610"/>
                </a:cubicBezTo>
                <a:cubicBezTo>
                  <a:pt x="23830" y="14582"/>
                  <a:pt x="23896" y="14420"/>
                  <a:pt x="23873" y="14325"/>
                </a:cubicBezTo>
                <a:cubicBezTo>
                  <a:pt x="23897" y="14344"/>
                  <a:pt x="23921" y="14362"/>
                  <a:pt x="23950" y="14249"/>
                </a:cubicBezTo>
                <a:cubicBezTo>
                  <a:pt x="23929" y="14252"/>
                  <a:pt x="23929" y="14176"/>
                  <a:pt x="23927" y="14078"/>
                </a:cubicBezTo>
                <a:cubicBezTo>
                  <a:pt x="23974" y="14017"/>
                  <a:pt x="24012" y="13892"/>
                  <a:pt x="23978" y="13886"/>
                </a:cubicBezTo>
                <a:cubicBezTo>
                  <a:pt x="24010" y="13794"/>
                  <a:pt x="24028" y="13847"/>
                  <a:pt x="24038" y="13758"/>
                </a:cubicBezTo>
                <a:cubicBezTo>
                  <a:pt x="24065" y="13722"/>
                  <a:pt x="24050" y="13767"/>
                  <a:pt x="24058" y="13832"/>
                </a:cubicBezTo>
                <a:cubicBezTo>
                  <a:pt x="24078" y="13731"/>
                  <a:pt x="24097" y="13630"/>
                  <a:pt x="24095" y="13532"/>
                </a:cubicBezTo>
                <a:cubicBezTo>
                  <a:pt x="24129" y="13462"/>
                  <a:pt x="24118" y="13627"/>
                  <a:pt x="24153" y="13557"/>
                </a:cubicBezTo>
                <a:cubicBezTo>
                  <a:pt x="24147" y="13514"/>
                  <a:pt x="24108" y="13465"/>
                  <a:pt x="24152" y="13383"/>
                </a:cubicBezTo>
                <a:cubicBezTo>
                  <a:pt x="24127" y="13364"/>
                  <a:pt x="24119" y="13300"/>
                  <a:pt x="24099" y="13401"/>
                </a:cubicBezTo>
                <a:cubicBezTo>
                  <a:pt x="24092" y="13260"/>
                  <a:pt x="24095" y="13282"/>
                  <a:pt x="24065" y="13220"/>
                </a:cubicBezTo>
                <a:cubicBezTo>
                  <a:pt x="24059" y="13177"/>
                  <a:pt x="24108" y="13138"/>
                  <a:pt x="24090" y="13086"/>
                </a:cubicBezTo>
                <a:cubicBezTo>
                  <a:pt x="24076" y="12979"/>
                  <a:pt x="24065" y="13144"/>
                  <a:pt x="24047" y="13168"/>
                </a:cubicBezTo>
                <a:cubicBezTo>
                  <a:pt x="24050" y="13113"/>
                  <a:pt x="24076" y="13055"/>
                  <a:pt x="24067" y="12991"/>
                </a:cubicBezTo>
                <a:cubicBezTo>
                  <a:pt x="24083" y="12945"/>
                  <a:pt x="24090" y="13086"/>
                  <a:pt x="24113" y="13007"/>
                </a:cubicBezTo>
                <a:cubicBezTo>
                  <a:pt x="24086" y="12967"/>
                  <a:pt x="24124" y="12842"/>
                  <a:pt x="24129" y="12884"/>
                </a:cubicBezTo>
                <a:cubicBezTo>
                  <a:pt x="24088" y="12737"/>
                  <a:pt x="24124" y="12514"/>
                  <a:pt x="24184" y="12310"/>
                </a:cubicBezTo>
                <a:cubicBezTo>
                  <a:pt x="24163" y="12313"/>
                  <a:pt x="24154" y="12249"/>
                  <a:pt x="24142" y="12239"/>
                </a:cubicBezTo>
                <a:cubicBezTo>
                  <a:pt x="24123" y="12340"/>
                  <a:pt x="24126" y="12285"/>
                  <a:pt x="24095" y="12377"/>
                </a:cubicBezTo>
                <a:cubicBezTo>
                  <a:pt x="24103" y="12441"/>
                  <a:pt x="24107" y="12386"/>
                  <a:pt x="24135" y="12349"/>
                </a:cubicBezTo>
                <a:cubicBezTo>
                  <a:pt x="24139" y="12545"/>
                  <a:pt x="24088" y="12737"/>
                  <a:pt x="24046" y="12917"/>
                </a:cubicBezTo>
                <a:cubicBezTo>
                  <a:pt x="24045" y="12743"/>
                  <a:pt x="24102" y="12594"/>
                  <a:pt x="24082" y="12444"/>
                </a:cubicBezTo>
                <a:cubicBezTo>
                  <a:pt x="24081" y="12520"/>
                  <a:pt x="24059" y="12600"/>
                  <a:pt x="24049" y="12688"/>
                </a:cubicBezTo>
                <a:cubicBezTo>
                  <a:pt x="24035" y="12581"/>
                  <a:pt x="24069" y="12511"/>
                  <a:pt x="24033" y="12407"/>
                </a:cubicBezTo>
                <a:cubicBezTo>
                  <a:pt x="24049" y="12361"/>
                  <a:pt x="24060" y="12447"/>
                  <a:pt x="24083" y="12367"/>
                </a:cubicBezTo>
                <a:cubicBezTo>
                  <a:pt x="24077" y="12325"/>
                  <a:pt x="24083" y="12291"/>
                  <a:pt x="24069" y="12260"/>
                </a:cubicBezTo>
                <a:cubicBezTo>
                  <a:pt x="24081" y="12193"/>
                  <a:pt x="24087" y="12236"/>
                  <a:pt x="24093" y="12279"/>
                </a:cubicBezTo>
                <a:cubicBezTo>
                  <a:pt x="24109" y="12233"/>
                  <a:pt x="24091" y="12181"/>
                  <a:pt x="24119" y="12145"/>
                </a:cubicBezTo>
                <a:cubicBezTo>
                  <a:pt x="24082" y="12117"/>
                  <a:pt x="24096" y="11973"/>
                  <a:pt x="24060" y="11945"/>
                </a:cubicBezTo>
                <a:cubicBezTo>
                  <a:pt x="24088" y="11832"/>
                  <a:pt x="24105" y="11961"/>
                  <a:pt x="24115" y="11872"/>
                </a:cubicBezTo>
                <a:cubicBezTo>
                  <a:pt x="24119" y="11817"/>
                  <a:pt x="24120" y="11741"/>
                  <a:pt x="24123" y="11686"/>
                </a:cubicBezTo>
                <a:cubicBezTo>
                  <a:pt x="24124" y="11610"/>
                  <a:pt x="24128" y="11555"/>
                  <a:pt x="24149" y="11552"/>
                </a:cubicBezTo>
                <a:cubicBezTo>
                  <a:pt x="24108" y="11405"/>
                  <a:pt x="24154" y="11420"/>
                  <a:pt x="24125" y="11282"/>
                </a:cubicBezTo>
                <a:cubicBezTo>
                  <a:pt x="24150" y="11225"/>
                  <a:pt x="24133" y="11347"/>
                  <a:pt x="24157" y="11365"/>
                </a:cubicBezTo>
                <a:cubicBezTo>
                  <a:pt x="24174" y="11243"/>
                  <a:pt x="24145" y="11105"/>
                  <a:pt x="24149" y="10974"/>
                </a:cubicBezTo>
                <a:cubicBezTo>
                  <a:pt x="24122" y="10934"/>
                  <a:pt x="24119" y="10913"/>
                  <a:pt x="24086" y="10906"/>
                </a:cubicBezTo>
                <a:cubicBezTo>
                  <a:pt x="24087" y="10830"/>
                  <a:pt x="24057" y="10692"/>
                  <a:pt x="24024" y="10686"/>
                </a:cubicBezTo>
                <a:cubicBezTo>
                  <a:pt x="24031" y="10576"/>
                  <a:pt x="24063" y="10735"/>
                  <a:pt x="24061" y="10637"/>
                </a:cubicBezTo>
                <a:cubicBezTo>
                  <a:pt x="24055" y="10594"/>
                  <a:pt x="24053" y="10573"/>
                  <a:pt x="24047" y="10530"/>
                </a:cubicBezTo>
                <a:cubicBezTo>
                  <a:pt x="24032" y="10499"/>
                  <a:pt x="24038" y="10466"/>
                  <a:pt x="24045" y="10432"/>
                </a:cubicBezTo>
                <a:cubicBezTo>
                  <a:pt x="24012" y="10349"/>
                  <a:pt x="24008" y="10404"/>
                  <a:pt x="23997" y="10318"/>
                </a:cubicBezTo>
                <a:cubicBezTo>
                  <a:pt x="23998" y="10242"/>
                  <a:pt x="24054" y="10420"/>
                  <a:pt x="24063" y="10408"/>
                </a:cubicBezTo>
                <a:cubicBezTo>
                  <a:pt x="24093" y="10469"/>
                  <a:pt x="24044" y="10508"/>
                  <a:pt x="24083" y="10558"/>
                </a:cubicBezTo>
                <a:cubicBezTo>
                  <a:pt x="24114" y="10543"/>
                  <a:pt x="24079" y="10362"/>
                  <a:pt x="24056" y="10267"/>
                </a:cubicBezTo>
                <a:cubicBezTo>
                  <a:pt x="24044" y="10181"/>
                  <a:pt x="24074" y="10243"/>
                  <a:pt x="24066" y="10178"/>
                </a:cubicBezTo>
                <a:cubicBezTo>
                  <a:pt x="24048" y="10126"/>
                  <a:pt x="24025" y="10031"/>
                  <a:pt x="24004" y="9958"/>
                </a:cubicBezTo>
                <a:cubicBezTo>
                  <a:pt x="23993" y="9872"/>
                  <a:pt x="23984" y="9808"/>
                  <a:pt x="23993" y="9796"/>
                </a:cubicBezTo>
                <a:cubicBezTo>
                  <a:pt x="23988" y="9753"/>
                  <a:pt x="23966" y="9756"/>
                  <a:pt x="23957" y="9768"/>
                </a:cubicBezTo>
                <a:cubicBezTo>
                  <a:pt x="23946" y="9682"/>
                  <a:pt x="23925" y="9609"/>
                  <a:pt x="23935" y="9520"/>
                </a:cubicBezTo>
                <a:cubicBezTo>
                  <a:pt x="23896" y="9471"/>
                  <a:pt x="23900" y="9416"/>
                  <a:pt x="23870" y="9354"/>
                </a:cubicBezTo>
                <a:cubicBezTo>
                  <a:pt x="23905" y="9459"/>
                  <a:pt x="23865" y="9562"/>
                  <a:pt x="23922" y="9664"/>
                </a:cubicBezTo>
                <a:cubicBezTo>
                  <a:pt x="23909" y="9731"/>
                  <a:pt x="23873" y="9627"/>
                  <a:pt x="23884" y="9789"/>
                </a:cubicBezTo>
                <a:cubicBezTo>
                  <a:pt x="23824" y="9666"/>
                  <a:pt x="23852" y="9629"/>
                  <a:pt x="23858" y="9596"/>
                </a:cubicBezTo>
                <a:cubicBezTo>
                  <a:pt x="23813" y="9504"/>
                  <a:pt x="23848" y="9684"/>
                  <a:pt x="23814" y="9678"/>
                </a:cubicBezTo>
                <a:cubicBezTo>
                  <a:pt x="23854" y="9727"/>
                  <a:pt x="23859" y="9770"/>
                  <a:pt x="23844" y="9816"/>
                </a:cubicBezTo>
                <a:cubicBezTo>
                  <a:pt x="23873" y="9877"/>
                  <a:pt x="23870" y="9932"/>
                  <a:pt x="23891" y="9929"/>
                </a:cubicBezTo>
                <a:cubicBezTo>
                  <a:pt x="23892" y="9853"/>
                  <a:pt x="23874" y="9801"/>
                  <a:pt x="23908" y="9807"/>
                </a:cubicBezTo>
                <a:cubicBezTo>
                  <a:pt x="23938" y="9869"/>
                  <a:pt x="23901" y="9917"/>
                  <a:pt x="23930" y="9979"/>
                </a:cubicBezTo>
                <a:cubicBezTo>
                  <a:pt x="23924" y="10012"/>
                  <a:pt x="23888" y="9908"/>
                  <a:pt x="23896" y="10049"/>
                </a:cubicBezTo>
                <a:cubicBezTo>
                  <a:pt x="23933" y="10000"/>
                  <a:pt x="23920" y="10144"/>
                  <a:pt x="23931" y="10229"/>
                </a:cubicBezTo>
                <a:cubicBezTo>
                  <a:pt x="23922" y="10241"/>
                  <a:pt x="23885" y="10214"/>
                  <a:pt x="23889" y="10159"/>
                </a:cubicBezTo>
                <a:cubicBezTo>
                  <a:pt x="23897" y="10223"/>
                  <a:pt x="23871" y="10357"/>
                  <a:pt x="23898" y="10474"/>
                </a:cubicBezTo>
                <a:cubicBezTo>
                  <a:pt x="23876" y="10553"/>
                  <a:pt x="23917" y="10700"/>
                  <a:pt x="23870" y="10761"/>
                </a:cubicBezTo>
                <a:cubicBezTo>
                  <a:pt x="23897" y="10877"/>
                  <a:pt x="23927" y="10862"/>
                  <a:pt x="23932" y="10981"/>
                </a:cubicBezTo>
                <a:cubicBezTo>
                  <a:pt x="23926" y="11015"/>
                  <a:pt x="23905" y="10941"/>
                  <a:pt x="23890" y="10911"/>
                </a:cubicBezTo>
                <a:cubicBezTo>
                  <a:pt x="23874" y="10956"/>
                  <a:pt x="23871" y="11011"/>
                  <a:pt x="23889" y="11064"/>
                </a:cubicBezTo>
                <a:cubicBezTo>
                  <a:pt x="23885" y="11119"/>
                  <a:pt x="23891" y="11161"/>
                  <a:pt x="23887" y="11216"/>
                </a:cubicBezTo>
                <a:cubicBezTo>
                  <a:pt x="23902" y="11247"/>
                  <a:pt x="23899" y="11226"/>
                  <a:pt x="23903" y="11171"/>
                </a:cubicBezTo>
                <a:cubicBezTo>
                  <a:pt x="23933" y="11232"/>
                  <a:pt x="23913" y="11333"/>
                  <a:pt x="23956" y="11327"/>
                </a:cubicBezTo>
                <a:cubicBezTo>
                  <a:pt x="23947" y="11339"/>
                  <a:pt x="23916" y="11354"/>
                  <a:pt x="23925" y="11418"/>
                </a:cubicBezTo>
                <a:cubicBezTo>
                  <a:pt x="23909" y="11464"/>
                  <a:pt x="23912" y="11409"/>
                  <a:pt x="23892" y="11336"/>
                </a:cubicBezTo>
                <a:cubicBezTo>
                  <a:pt x="23875" y="11458"/>
                  <a:pt x="23914" y="11583"/>
                  <a:pt x="23864" y="11699"/>
                </a:cubicBezTo>
                <a:cubicBezTo>
                  <a:pt x="23936" y="11755"/>
                  <a:pt x="23841" y="11855"/>
                  <a:pt x="23900" y="11978"/>
                </a:cubicBezTo>
                <a:cubicBezTo>
                  <a:pt x="23852" y="11941"/>
                  <a:pt x="23890" y="12066"/>
                  <a:pt x="23860" y="12081"/>
                </a:cubicBezTo>
                <a:cubicBezTo>
                  <a:pt x="23848" y="11996"/>
                  <a:pt x="23837" y="11910"/>
                  <a:pt x="23871" y="11840"/>
                </a:cubicBezTo>
                <a:cubicBezTo>
                  <a:pt x="23817" y="11760"/>
                  <a:pt x="23844" y="11549"/>
                  <a:pt x="23879" y="11403"/>
                </a:cubicBezTo>
                <a:cubicBezTo>
                  <a:pt x="23857" y="11406"/>
                  <a:pt x="23833" y="11387"/>
                  <a:pt x="23810" y="11292"/>
                </a:cubicBezTo>
                <a:cubicBezTo>
                  <a:pt x="23845" y="11396"/>
                  <a:pt x="23834" y="11561"/>
                  <a:pt x="23824" y="11726"/>
                </a:cubicBezTo>
                <a:cubicBezTo>
                  <a:pt x="23810" y="11870"/>
                  <a:pt x="23799" y="12035"/>
                  <a:pt x="23868" y="12146"/>
                </a:cubicBezTo>
                <a:cubicBezTo>
                  <a:pt x="23854" y="12289"/>
                  <a:pt x="23862" y="12430"/>
                  <a:pt x="23827" y="12576"/>
                </a:cubicBezTo>
                <a:cubicBezTo>
                  <a:pt x="23842" y="12607"/>
                  <a:pt x="23851" y="12595"/>
                  <a:pt x="23864" y="12528"/>
                </a:cubicBezTo>
                <a:cubicBezTo>
                  <a:pt x="23870" y="12570"/>
                  <a:pt x="23866" y="12625"/>
                  <a:pt x="23884" y="12678"/>
                </a:cubicBezTo>
                <a:cubicBezTo>
                  <a:pt x="23890" y="12720"/>
                  <a:pt x="23883" y="12754"/>
                  <a:pt x="23867" y="12800"/>
                </a:cubicBezTo>
                <a:cubicBezTo>
                  <a:pt x="23847" y="12726"/>
                  <a:pt x="23872" y="12668"/>
                  <a:pt x="23851" y="12595"/>
                </a:cubicBezTo>
                <a:cubicBezTo>
                  <a:pt x="23826" y="12653"/>
                  <a:pt x="23825" y="12729"/>
                  <a:pt x="23800" y="12787"/>
                </a:cubicBezTo>
                <a:cubicBezTo>
                  <a:pt x="23815" y="12818"/>
                  <a:pt x="23821" y="12861"/>
                  <a:pt x="23824" y="12882"/>
                </a:cubicBezTo>
                <a:cubicBezTo>
                  <a:pt x="23817" y="12916"/>
                  <a:pt x="23823" y="12958"/>
                  <a:pt x="23816" y="12992"/>
                </a:cubicBezTo>
                <a:cubicBezTo>
                  <a:pt x="23789" y="13028"/>
                  <a:pt x="23783" y="12986"/>
                  <a:pt x="23774" y="12921"/>
                </a:cubicBezTo>
                <a:cubicBezTo>
                  <a:pt x="23751" y="13077"/>
                  <a:pt x="23819" y="13013"/>
                  <a:pt x="23778" y="13193"/>
                </a:cubicBezTo>
                <a:cubicBezTo>
                  <a:pt x="23781" y="13215"/>
                  <a:pt x="23802" y="13212"/>
                  <a:pt x="23808" y="13178"/>
                </a:cubicBezTo>
                <a:cubicBezTo>
                  <a:pt x="23826" y="13230"/>
                  <a:pt x="23832" y="13273"/>
                  <a:pt x="23816" y="13319"/>
                </a:cubicBezTo>
                <a:cubicBezTo>
                  <a:pt x="23798" y="13267"/>
                  <a:pt x="23773" y="13325"/>
                  <a:pt x="23742" y="13416"/>
                </a:cubicBezTo>
                <a:cubicBezTo>
                  <a:pt x="23720" y="13496"/>
                  <a:pt x="23691" y="13608"/>
                  <a:pt x="23666" y="13666"/>
                </a:cubicBezTo>
                <a:cubicBezTo>
                  <a:pt x="23679" y="13599"/>
                  <a:pt x="23707" y="13486"/>
                  <a:pt x="23705" y="13388"/>
                </a:cubicBezTo>
                <a:cubicBezTo>
                  <a:pt x="23716" y="13300"/>
                  <a:pt x="23726" y="13211"/>
                  <a:pt x="23704" y="13214"/>
                </a:cubicBezTo>
                <a:cubicBezTo>
                  <a:pt x="23709" y="13083"/>
                  <a:pt x="23747" y="12958"/>
                  <a:pt x="23751" y="12826"/>
                </a:cubicBezTo>
                <a:cubicBezTo>
                  <a:pt x="23739" y="12817"/>
                  <a:pt x="23732" y="12851"/>
                  <a:pt x="23729" y="12906"/>
                </a:cubicBezTo>
                <a:cubicBezTo>
                  <a:pt x="23713" y="12951"/>
                  <a:pt x="23722" y="13016"/>
                  <a:pt x="23703" y="13040"/>
                </a:cubicBezTo>
                <a:cubicBezTo>
                  <a:pt x="23710" y="12930"/>
                  <a:pt x="23710" y="12930"/>
                  <a:pt x="23690" y="12856"/>
                </a:cubicBezTo>
                <a:cubicBezTo>
                  <a:pt x="23748" y="12805"/>
                  <a:pt x="23694" y="12725"/>
                  <a:pt x="23755" y="12695"/>
                </a:cubicBezTo>
                <a:cubicBezTo>
                  <a:pt x="23738" y="12566"/>
                  <a:pt x="23713" y="12624"/>
                  <a:pt x="23695" y="12649"/>
                </a:cubicBezTo>
                <a:cubicBezTo>
                  <a:pt x="23683" y="12563"/>
                  <a:pt x="23717" y="12569"/>
                  <a:pt x="23733" y="12524"/>
                </a:cubicBezTo>
                <a:cubicBezTo>
                  <a:pt x="23715" y="12471"/>
                  <a:pt x="23731" y="12426"/>
                  <a:pt x="23713" y="12374"/>
                </a:cubicBezTo>
                <a:cubicBezTo>
                  <a:pt x="23723" y="12285"/>
                  <a:pt x="23732" y="12349"/>
                  <a:pt x="23744" y="12282"/>
                </a:cubicBezTo>
                <a:cubicBezTo>
                  <a:pt x="23721" y="12187"/>
                  <a:pt x="23748" y="12227"/>
                  <a:pt x="23758" y="12139"/>
                </a:cubicBezTo>
                <a:cubicBezTo>
                  <a:pt x="23732" y="12022"/>
                  <a:pt x="23751" y="11921"/>
                  <a:pt x="23737" y="11814"/>
                </a:cubicBezTo>
                <a:cubicBezTo>
                  <a:pt x="23747" y="11726"/>
                  <a:pt x="23761" y="11833"/>
                  <a:pt x="23768" y="11799"/>
                </a:cubicBezTo>
                <a:cubicBezTo>
                  <a:pt x="23782" y="11906"/>
                  <a:pt x="23765" y="12105"/>
                  <a:pt x="23807" y="12099"/>
                </a:cubicBezTo>
                <a:cubicBezTo>
                  <a:pt x="23820" y="12032"/>
                  <a:pt x="23790" y="11971"/>
                  <a:pt x="23782" y="11906"/>
                </a:cubicBezTo>
                <a:cubicBezTo>
                  <a:pt x="23794" y="11916"/>
                  <a:pt x="23803" y="11904"/>
                  <a:pt x="23810" y="11870"/>
                </a:cubicBezTo>
                <a:cubicBezTo>
                  <a:pt x="23774" y="11766"/>
                  <a:pt x="23784" y="11754"/>
                  <a:pt x="23794" y="11665"/>
                </a:cubicBezTo>
                <a:cubicBezTo>
                  <a:pt x="23777" y="11536"/>
                  <a:pt x="23751" y="11671"/>
                  <a:pt x="23725" y="11554"/>
                </a:cubicBezTo>
                <a:cubicBezTo>
                  <a:pt x="23722" y="11533"/>
                  <a:pt x="23719" y="11512"/>
                  <a:pt x="23716" y="11490"/>
                </a:cubicBezTo>
                <a:cubicBezTo>
                  <a:pt x="23726" y="11402"/>
                  <a:pt x="23747" y="11475"/>
                  <a:pt x="23759" y="11484"/>
                </a:cubicBezTo>
                <a:cubicBezTo>
                  <a:pt x="23796" y="11436"/>
                  <a:pt x="23766" y="11374"/>
                  <a:pt x="23779" y="11307"/>
                </a:cubicBezTo>
                <a:cubicBezTo>
                  <a:pt x="23773" y="11264"/>
                  <a:pt x="23764" y="11277"/>
                  <a:pt x="23758" y="11310"/>
                </a:cubicBezTo>
                <a:cubicBezTo>
                  <a:pt x="23729" y="11172"/>
                  <a:pt x="23788" y="11044"/>
                  <a:pt x="23716" y="10912"/>
                </a:cubicBezTo>
                <a:cubicBezTo>
                  <a:pt x="23711" y="10793"/>
                  <a:pt x="23697" y="10686"/>
                  <a:pt x="23683" y="10579"/>
                </a:cubicBezTo>
                <a:cubicBezTo>
                  <a:pt x="23681" y="10481"/>
                  <a:pt x="23669" y="10395"/>
                  <a:pt x="23677" y="10285"/>
                </a:cubicBezTo>
                <a:cubicBezTo>
                  <a:pt x="23635" y="10215"/>
                  <a:pt x="23648" y="10148"/>
                  <a:pt x="23627" y="10074"/>
                </a:cubicBezTo>
                <a:cubicBezTo>
                  <a:pt x="23591" y="10046"/>
                  <a:pt x="23593" y="10068"/>
                  <a:pt x="23564" y="10006"/>
                </a:cubicBezTo>
                <a:cubicBezTo>
                  <a:pt x="23544" y="10107"/>
                  <a:pt x="23566" y="10104"/>
                  <a:pt x="23531" y="10174"/>
                </a:cubicBezTo>
                <a:cubicBezTo>
                  <a:pt x="23570" y="10223"/>
                  <a:pt x="23565" y="10180"/>
                  <a:pt x="23598" y="10263"/>
                </a:cubicBezTo>
                <a:cubicBezTo>
                  <a:pt x="23621" y="10358"/>
                  <a:pt x="23623" y="10456"/>
                  <a:pt x="23668" y="10548"/>
                </a:cubicBezTo>
                <a:cubicBezTo>
                  <a:pt x="23643" y="10606"/>
                  <a:pt x="23602" y="10459"/>
                  <a:pt x="23577" y="10440"/>
                </a:cubicBezTo>
                <a:cubicBezTo>
                  <a:pt x="23574" y="10495"/>
                  <a:pt x="23606" y="10655"/>
                  <a:pt x="23581" y="10636"/>
                </a:cubicBezTo>
                <a:cubicBezTo>
                  <a:pt x="23580" y="10789"/>
                  <a:pt x="23642" y="10933"/>
                  <a:pt x="23607" y="11080"/>
                </a:cubicBezTo>
                <a:cubicBezTo>
                  <a:pt x="23575" y="10997"/>
                  <a:pt x="23573" y="10899"/>
                  <a:pt x="23549" y="10804"/>
                </a:cubicBezTo>
                <a:cubicBezTo>
                  <a:pt x="23558" y="10868"/>
                  <a:pt x="23566" y="10933"/>
                  <a:pt x="23541" y="10990"/>
                </a:cubicBezTo>
                <a:cubicBezTo>
                  <a:pt x="23565" y="11009"/>
                  <a:pt x="23568" y="11030"/>
                  <a:pt x="23552" y="11076"/>
                </a:cubicBezTo>
                <a:cubicBezTo>
                  <a:pt x="23558" y="11119"/>
                  <a:pt x="23573" y="11150"/>
                  <a:pt x="23579" y="11192"/>
                </a:cubicBezTo>
                <a:cubicBezTo>
                  <a:pt x="23575" y="11247"/>
                  <a:pt x="23581" y="11290"/>
                  <a:pt x="23574" y="11324"/>
                </a:cubicBezTo>
                <a:cubicBezTo>
                  <a:pt x="23564" y="11412"/>
                  <a:pt x="23563" y="11489"/>
                  <a:pt x="23575" y="11575"/>
                </a:cubicBezTo>
                <a:cubicBezTo>
                  <a:pt x="23565" y="11663"/>
                  <a:pt x="23550" y="11556"/>
                  <a:pt x="23535" y="11525"/>
                </a:cubicBezTo>
                <a:cubicBezTo>
                  <a:pt x="23510" y="11583"/>
                  <a:pt x="23540" y="11645"/>
                  <a:pt x="23537" y="11700"/>
                </a:cubicBezTo>
                <a:cubicBezTo>
                  <a:pt x="23543" y="11666"/>
                  <a:pt x="23577" y="11672"/>
                  <a:pt x="23593" y="11550"/>
                </a:cubicBezTo>
                <a:cubicBezTo>
                  <a:pt x="23605" y="11560"/>
                  <a:pt x="23617" y="11569"/>
                  <a:pt x="23630" y="11578"/>
                </a:cubicBezTo>
                <a:cubicBezTo>
                  <a:pt x="23626" y="11633"/>
                  <a:pt x="23622" y="11688"/>
                  <a:pt x="23628" y="11731"/>
                </a:cubicBezTo>
                <a:cubicBezTo>
                  <a:pt x="23609" y="11755"/>
                  <a:pt x="23601" y="11691"/>
                  <a:pt x="23591" y="11780"/>
                </a:cubicBezTo>
                <a:cubicBezTo>
                  <a:pt x="23597" y="11822"/>
                  <a:pt x="23618" y="11819"/>
                  <a:pt x="23621" y="11841"/>
                </a:cubicBezTo>
                <a:cubicBezTo>
                  <a:pt x="23614" y="11874"/>
                  <a:pt x="23608" y="11908"/>
                  <a:pt x="23623" y="11939"/>
                </a:cubicBezTo>
                <a:cubicBezTo>
                  <a:pt x="23595" y="11975"/>
                  <a:pt x="23605" y="11887"/>
                  <a:pt x="23584" y="11890"/>
                </a:cubicBezTo>
                <a:cubicBezTo>
                  <a:pt x="23563" y="11816"/>
                  <a:pt x="23609" y="11755"/>
                  <a:pt x="23567" y="11685"/>
                </a:cubicBezTo>
                <a:cubicBezTo>
                  <a:pt x="23570" y="12360"/>
                  <a:pt x="23529" y="13042"/>
                  <a:pt x="23375" y="13695"/>
                </a:cubicBezTo>
                <a:cubicBezTo>
                  <a:pt x="23427" y="13753"/>
                  <a:pt x="23366" y="13957"/>
                  <a:pt x="23326" y="13985"/>
                </a:cubicBezTo>
                <a:cubicBezTo>
                  <a:pt x="23344" y="14037"/>
                  <a:pt x="23381" y="13988"/>
                  <a:pt x="23399" y="14040"/>
                </a:cubicBezTo>
                <a:cubicBezTo>
                  <a:pt x="23383" y="14162"/>
                  <a:pt x="23346" y="14135"/>
                  <a:pt x="23342" y="14266"/>
                </a:cubicBezTo>
                <a:cubicBezTo>
                  <a:pt x="23323" y="14290"/>
                  <a:pt x="23327" y="14235"/>
                  <a:pt x="23324" y="14214"/>
                </a:cubicBezTo>
                <a:cubicBezTo>
                  <a:pt x="23295" y="14327"/>
                  <a:pt x="23310" y="14434"/>
                  <a:pt x="23269" y="14537"/>
                </a:cubicBezTo>
                <a:cubicBezTo>
                  <a:pt x="23228" y="14390"/>
                  <a:pt x="23169" y="14769"/>
                  <a:pt x="23069" y="14924"/>
                </a:cubicBezTo>
                <a:cubicBezTo>
                  <a:pt x="23071" y="15022"/>
                  <a:pt x="23103" y="14930"/>
                  <a:pt x="23121" y="14906"/>
                </a:cubicBezTo>
                <a:cubicBezTo>
                  <a:pt x="23077" y="15065"/>
                  <a:pt x="23090" y="14998"/>
                  <a:pt x="23033" y="15147"/>
                </a:cubicBezTo>
                <a:cubicBezTo>
                  <a:pt x="23036" y="15168"/>
                  <a:pt x="23070" y="15098"/>
                  <a:pt x="23064" y="15132"/>
                </a:cubicBezTo>
                <a:cubicBezTo>
                  <a:pt x="23058" y="15165"/>
                  <a:pt x="23042" y="15211"/>
                  <a:pt x="23014" y="15248"/>
                </a:cubicBezTo>
                <a:cubicBezTo>
                  <a:pt x="23026" y="15257"/>
                  <a:pt x="23041" y="15288"/>
                  <a:pt x="23028" y="15355"/>
                </a:cubicBezTo>
                <a:cubicBezTo>
                  <a:pt x="23018" y="15443"/>
                  <a:pt x="22979" y="15394"/>
                  <a:pt x="22984" y="15513"/>
                </a:cubicBezTo>
                <a:cubicBezTo>
                  <a:pt x="22965" y="15538"/>
                  <a:pt x="22950" y="15507"/>
                  <a:pt x="22954" y="15452"/>
                </a:cubicBezTo>
                <a:cubicBezTo>
                  <a:pt x="22947" y="15486"/>
                  <a:pt x="22929" y="15510"/>
                  <a:pt x="22932" y="15531"/>
                </a:cubicBezTo>
                <a:cubicBezTo>
                  <a:pt x="22913" y="15556"/>
                  <a:pt x="22916" y="15577"/>
                  <a:pt x="22906" y="15589"/>
                </a:cubicBezTo>
                <a:cubicBezTo>
                  <a:pt x="22879" y="15626"/>
                  <a:pt x="22872" y="15659"/>
                  <a:pt x="22854" y="15684"/>
                </a:cubicBezTo>
                <a:cubicBezTo>
                  <a:pt x="22829" y="15741"/>
                  <a:pt x="22816" y="15809"/>
                  <a:pt x="22759" y="15958"/>
                </a:cubicBezTo>
                <a:cubicBezTo>
                  <a:pt x="22750" y="15970"/>
                  <a:pt x="22738" y="15961"/>
                  <a:pt x="22744" y="15927"/>
                </a:cubicBezTo>
                <a:cubicBezTo>
                  <a:pt x="22740" y="15982"/>
                  <a:pt x="22725" y="16028"/>
                  <a:pt x="22709" y="16074"/>
                </a:cubicBezTo>
                <a:cubicBezTo>
                  <a:pt x="22693" y="16119"/>
                  <a:pt x="22677" y="16165"/>
                  <a:pt x="22652" y="16223"/>
                </a:cubicBezTo>
                <a:cubicBezTo>
                  <a:pt x="22609" y="16305"/>
                  <a:pt x="22577" y="16397"/>
                  <a:pt x="22558" y="16497"/>
                </a:cubicBezTo>
                <a:cubicBezTo>
                  <a:pt x="22536" y="16500"/>
                  <a:pt x="22527" y="16512"/>
                  <a:pt x="22524" y="16491"/>
                </a:cubicBezTo>
                <a:cubicBezTo>
                  <a:pt x="22490" y="16561"/>
                  <a:pt x="22480" y="16650"/>
                  <a:pt x="22467" y="16717"/>
                </a:cubicBezTo>
                <a:cubicBezTo>
                  <a:pt x="22433" y="16787"/>
                  <a:pt x="22421" y="16777"/>
                  <a:pt x="22433" y="16710"/>
                </a:cubicBezTo>
                <a:cubicBezTo>
                  <a:pt x="22383" y="16826"/>
                  <a:pt x="22321" y="16933"/>
                  <a:pt x="22271" y="17048"/>
                </a:cubicBezTo>
                <a:cubicBezTo>
                  <a:pt x="22200" y="17167"/>
                  <a:pt x="22137" y="17274"/>
                  <a:pt x="22112" y="17408"/>
                </a:cubicBezTo>
                <a:cubicBezTo>
                  <a:pt x="22056" y="17481"/>
                  <a:pt x="22097" y="17377"/>
                  <a:pt x="22050" y="17438"/>
                </a:cubicBezTo>
                <a:cubicBezTo>
                  <a:pt x="22044" y="17395"/>
                  <a:pt x="22084" y="17368"/>
                  <a:pt x="22088" y="17313"/>
                </a:cubicBezTo>
                <a:cubicBezTo>
                  <a:pt x="22016" y="17508"/>
                  <a:pt x="21916" y="17739"/>
                  <a:pt x="21758" y="17946"/>
                </a:cubicBezTo>
                <a:cubicBezTo>
                  <a:pt x="21763" y="17989"/>
                  <a:pt x="21860" y="17812"/>
                  <a:pt x="21822" y="17937"/>
                </a:cubicBezTo>
                <a:cubicBezTo>
                  <a:pt x="21735" y="18025"/>
                  <a:pt x="21668" y="18089"/>
                  <a:pt x="21624" y="18171"/>
                </a:cubicBezTo>
                <a:cubicBezTo>
                  <a:pt x="21623" y="18248"/>
                  <a:pt x="21680" y="18098"/>
                  <a:pt x="21729" y="18059"/>
                </a:cubicBezTo>
                <a:cubicBezTo>
                  <a:pt x="21707" y="18138"/>
                  <a:pt x="21648" y="18190"/>
                  <a:pt x="21605" y="18272"/>
                </a:cubicBezTo>
                <a:cubicBezTo>
                  <a:pt x="21592" y="18263"/>
                  <a:pt x="21587" y="18220"/>
                  <a:pt x="21593" y="18186"/>
                </a:cubicBezTo>
                <a:cubicBezTo>
                  <a:pt x="21540" y="18281"/>
                  <a:pt x="21487" y="18375"/>
                  <a:pt x="21444" y="18457"/>
                </a:cubicBezTo>
                <a:cubicBezTo>
                  <a:pt x="21400" y="18539"/>
                  <a:pt x="21347" y="18634"/>
                  <a:pt x="21261" y="18722"/>
                </a:cubicBezTo>
                <a:cubicBezTo>
                  <a:pt x="21251" y="18734"/>
                  <a:pt x="21267" y="18688"/>
                  <a:pt x="21249" y="18712"/>
                </a:cubicBezTo>
                <a:cubicBezTo>
                  <a:pt x="21218" y="18727"/>
                  <a:pt x="21190" y="18764"/>
                  <a:pt x="21159" y="18779"/>
                </a:cubicBezTo>
                <a:cubicBezTo>
                  <a:pt x="21137" y="18858"/>
                  <a:pt x="21165" y="18822"/>
                  <a:pt x="21112" y="18916"/>
                </a:cubicBezTo>
                <a:cubicBezTo>
                  <a:pt x="21100" y="18907"/>
                  <a:pt x="21091" y="18919"/>
                  <a:pt x="21041" y="18958"/>
                </a:cubicBezTo>
                <a:cubicBezTo>
                  <a:pt x="20976" y="19043"/>
                  <a:pt x="20911" y="19128"/>
                  <a:pt x="20846" y="19213"/>
                </a:cubicBezTo>
                <a:cubicBezTo>
                  <a:pt x="20806" y="19241"/>
                  <a:pt x="20868" y="19134"/>
                  <a:pt x="20890" y="19131"/>
                </a:cubicBezTo>
                <a:cubicBezTo>
                  <a:pt x="20807" y="19164"/>
                  <a:pt x="20732" y="19338"/>
                  <a:pt x="20710" y="19417"/>
                </a:cubicBezTo>
                <a:cubicBezTo>
                  <a:pt x="20633" y="19493"/>
                  <a:pt x="20685" y="19399"/>
                  <a:pt x="20710" y="19341"/>
                </a:cubicBezTo>
                <a:cubicBezTo>
                  <a:pt x="20605" y="19453"/>
                  <a:pt x="20549" y="19602"/>
                  <a:pt x="20432" y="19705"/>
                </a:cubicBezTo>
                <a:cubicBezTo>
                  <a:pt x="20392" y="19733"/>
                  <a:pt x="20454" y="19626"/>
                  <a:pt x="20487" y="19632"/>
                </a:cubicBezTo>
                <a:cubicBezTo>
                  <a:pt x="20454" y="19626"/>
                  <a:pt x="20386" y="19690"/>
                  <a:pt x="20318" y="19753"/>
                </a:cubicBezTo>
                <a:cubicBezTo>
                  <a:pt x="20337" y="19729"/>
                  <a:pt x="20393" y="19656"/>
                  <a:pt x="20334" y="19708"/>
                </a:cubicBezTo>
                <a:cubicBezTo>
                  <a:pt x="20350" y="19662"/>
                  <a:pt x="20393" y="19656"/>
                  <a:pt x="20408" y="19610"/>
                </a:cubicBezTo>
                <a:cubicBezTo>
                  <a:pt x="20347" y="19640"/>
                  <a:pt x="20313" y="19711"/>
                  <a:pt x="20251" y="19741"/>
                </a:cubicBezTo>
                <a:cubicBezTo>
                  <a:pt x="20285" y="19747"/>
                  <a:pt x="20260" y="19805"/>
                  <a:pt x="20201" y="19856"/>
                </a:cubicBezTo>
                <a:cubicBezTo>
                  <a:pt x="20192" y="19869"/>
                  <a:pt x="20229" y="19820"/>
                  <a:pt x="20250" y="19817"/>
                </a:cubicBezTo>
                <a:cubicBezTo>
                  <a:pt x="20195" y="19890"/>
                  <a:pt x="20148" y="19951"/>
                  <a:pt x="20117" y="20042"/>
                </a:cubicBezTo>
                <a:cubicBezTo>
                  <a:pt x="20027" y="20109"/>
                  <a:pt x="20120" y="19987"/>
                  <a:pt x="20050" y="20029"/>
                </a:cubicBezTo>
                <a:cubicBezTo>
                  <a:pt x="20031" y="20054"/>
                  <a:pt x="20003" y="20090"/>
                  <a:pt x="19987" y="20136"/>
                </a:cubicBezTo>
                <a:cubicBezTo>
                  <a:pt x="19969" y="20160"/>
                  <a:pt x="19950" y="20184"/>
                  <a:pt x="19962" y="20194"/>
                </a:cubicBezTo>
                <a:cubicBezTo>
                  <a:pt x="19814" y="20312"/>
                  <a:pt x="19657" y="20442"/>
                  <a:pt x="19571" y="20530"/>
                </a:cubicBezTo>
                <a:cubicBezTo>
                  <a:pt x="19583" y="20539"/>
                  <a:pt x="19604" y="20536"/>
                  <a:pt x="19549" y="20609"/>
                </a:cubicBezTo>
                <a:cubicBezTo>
                  <a:pt x="19475" y="20630"/>
                  <a:pt x="19559" y="20521"/>
                  <a:pt x="19411" y="20639"/>
                </a:cubicBezTo>
                <a:cubicBezTo>
                  <a:pt x="19457" y="20578"/>
                  <a:pt x="19509" y="20560"/>
                  <a:pt x="19537" y="20524"/>
                </a:cubicBezTo>
                <a:cubicBezTo>
                  <a:pt x="19522" y="20493"/>
                  <a:pt x="19401" y="20651"/>
                  <a:pt x="19331" y="20693"/>
                </a:cubicBezTo>
                <a:cubicBezTo>
                  <a:pt x="19321" y="20705"/>
                  <a:pt x="19352" y="20690"/>
                  <a:pt x="19324" y="20727"/>
                </a:cubicBezTo>
                <a:cubicBezTo>
                  <a:pt x="19275" y="20766"/>
                  <a:pt x="19235" y="20793"/>
                  <a:pt x="19183" y="20811"/>
                </a:cubicBezTo>
                <a:cubicBezTo>
                  <a:pt x="19115" y="20875"/>
                  <a:pt x="19176" y="20845"/>
                  <a:pt x="19121" y="20918"/>
                </a:cubicBezTo>
                <a:cubicBezTo>
                  <a:pt x="19071" y="20957"/>
                  <a:pt x="18992" y="20935"/>
                  <a:pt x="18921" y="21054"/>
                </a:cubicBezTo>
                <a:cubicBezTo>
                  <a:pt x="18869" y="21071"/>
                  <a:pt x="18918" y="21032"/>
                  <a:pt x="18835" y="21065"/>
                </a:cubicBezTo>
                <a:cubicBezTo>
                  <a:pt x="18872" y="21016"/>
                  <a:pt x="18924" y="20999"/>
                  <a:pt x="18964" y="20971"/>
                </a:cubicBezTo>
                <a:cubicBezTo>
                  <a:pt x="18881" y="21004"/>
                  <a:pt x="18811" y="21047"/>
                  <a:pt x="18731" y="21101"/>
                </a:cubicBezTo>
                <a:cubicBezTo>
                  <a:pt x="18691" y="21128"/>
                  <a:pt x="18654" y="21177"/>
                  <a:pt x="18602" y="21195"/>
                </a:cubicBezTo>
                <a:cubicBezTo>
                  <a:pt x="18562" y="21222"/>
                  <a:pt x="18522" y="21249"/>
                  <a:pt x="18472" y="21288"/>
                </a:cubicBezTo>
                <a:cubicBezTo>
                  <a:pt x="18392" y="21343"/>
                  <a:pt x="18303" y="21409"/>
                  <a:pt x="18214" y="21476"/>
                </a:cubicBezTo>
                <a:cubicBezTo>
                  <a:pt x="18174" y="21503"/>
                  <a:pt x="18124" y="21542"/>
                  <a:pt x="18084" y="21570"/>
                </a:cubicBezTo>
                <a:cubicBezTo>
                  <a:pt x="18044" y="21597"/>
                  <a:pt x="17992" y="21615"/>
                  <a:pt x="17952" y="21642"/>
                </a:cubicBezTo>
                <a:cubicBezTo>
                  <a:pt x="17949" y="21620"/>
                  <a:pt x="17968" y="21596"/>
                  <a:pt x="18005" y="21547"/>
                </a:cubicBezTo>
                <a:cubicBezTo>
                  <a:pt x="17944" y="21578"/>
                  <a:pt x="17876" y="21641"/>
                  <a:pt x="17802" y="21662"/>
                </a:cubicBezTo>
                <a:cubicBezTo>
                  <a:pt x="17765" y="21711"/>
                  <a:pt x="17787" y="21708"/>
                  <a:pt x="17799" y="21717"/>
                </a:cubicBezTo>
                <a:cubicBezTo>
                  <a:pt x="17768" y="21732"/>
                  <a:pt x="17719" y="21771"/>
                  <a:pt x="17667" y="21789"/>
                </a:cubicBezTo>
                <a:cubicBezTo>
                  <a:pt x="17605" y="21819"/>
                  <a:pt x="17544" y="21849"/>
                  <a:pt x="17492" y="21867"/>
                </a:cubicBezTo>
                <a:cubicBezTo>
                  <a:pt x="17369" y="21928"/>
                  <a:pt x="17258" y="21997"/>
                  <a:pt x="17193" y="22082"/>
                </a:cubicBezTo>
                <a:cubicBezTo>
                  <a:pt x="17129" y="22091"/>
                  <a:pt x="17252" y="22031"/>
                  <a:pt x="17227" y="22012"/>
                </a:cubicBezTo>
                <a:cubicBezTo>
                  <a:pt x="17197" y="22027"/>
                  <a:pt x="17178" y="22051"/>
                  <a:pt x="17157" y="22054"/>
                </a:cubicBezTo>
                <a:cubicBezTo>
                  <a:pt x="17135" y="22057"/>
                  <a:pt x="17117" y="22081"/>
                  <a:pt x="17095" y="22084"/>
                </a:cubicBezTo>
                <a:cubicBezTo>
                  <a:pt x="17065" y="22099"/>
                  <a:pt x="17034" y="22114"/>
                  <a:pt x="16982" y="22132"/>
                </a:cubicBezTo>
                <a:cubicBezTo>
                  <a:pt x="16972" y="22144"/>
                  <a:pt x="16994" y="22142"/>
                  <a:pt x="16975" y="22166"/>
                </a:cubicBezTo>
                <a:cubicBezTo>
                  <a:pt x="16855" y="22247"/>
                  <a:pt x="16620" y="22279"/>
                  <a:pt x="16564" y="22352"/>
                </a:cubicBezTo>
                <a:cubicBezTo>
                  <a:pt x="16521" y="22358"/>
                  <a:pt x="16540" y="22334"/>
                  <a:pt x="16454" y="22345"/>
                </a:cubicBezTo>
                <a:cubicBezTo>
                  <a:pt x="16405" y="22384"/>
                  <a:pt x="16355" y="22424"/>
                  <a:pt x="16291" y="22432"/>
                </a:cubicBezTo>
                <a:cubicBezTo>
                  <a:pt x="16273" y="22457"/>
                  <a:pt x="16242" y="22472"/>
                  <a:pt x="16211" y="22487"/>
                </a:cubicBezTo>
                <a:cubicBezTo>
                  <a:pt x="16181" y="22502"/>
                  <a:pt x="16159" y="22505"/>
                  <a:pt x="16150" y="22517"/>
                </a:cubicBezTo>
                <a:cubicBezTo>
                  <a:pt x="16128" y="22520"/>
                  <a:pt x="16098" y="22535"/>
                  <a:pt x="16076" y="22538"/>
                </a:cubicBezTo>
                <a:cubicBezTo>
                  <a:pt x="15981" y="22561"/>
                  <a:pt x="15877" y="22597"/>
                  <a:pt x="15806" y="22639"/>
                </a:cubicBezTo>
                <a:cubicBezTo>
                  <a:pt x="15816" y="22627"/>
                  <a:pt x="15730" y="22639"/>
                  <a:pt x="15761" y="22624"/>
                </a:cubicBezTo>
                <a:cubicBezTo>
                  <a:pt x="15709" y="22642"/>
                  <a:pt x="15669" y="22669"/>
                  <a:pt x="15616" y="22687"/>
                </a:cubicBezTo>
                <a:cubicBezTo>
                  <a:pt x="15564" y="22705"/>
                  <a:pt x="15512" y="22723"/>
                  <a:pt x="15467" y="22707"/>
                </a:cubicBezTo>
                <a:cubicBezTo>
                  <a:pt x="15427" y="22734"/>
                  <a:pt x="15387" y="22761"/>
                  <a:pt x="15344" y="22767"/>
                </a:cubicBezTo>
                <a:cubicBezTo>
                  <a:pt x="15344" y="22767"/>
                  <a:pt x="15332" y="22758"/>
                  <a:pt x="15298" y="22751"/>
                </a:cubicBezTo>
                <a:cubicBezTo>
                  <a:pt x="15292" y="22785"/>
                  <a:pt x="15175" y="22812"/>
                  <a:pt x="15215" y="22784"/>
                </a:cubicBezTo>
                <a:cubicBezTo>
                  <a:pt x="15185" y="22799"/>
                  <a:pt x="15154" y="22815"/>
                  <a:pt x="15102" y="22832"/>
                </a:cubicBezTo>
                <a:cubicBezTo>
                  <a:pt x="15050" y="22850"/>
                  <a:pt x="14995" y="22847"/>
                  <a:pt x="14943" y="22865"/>
                </a:cubicBezTo>
                <a:cubicBezTo>
                  <a:pt x="14967" y="22883"/>
                  <a:pt x="14915" y="22901"/>
                  <a:pt x="14841" y="22922"/>
                </a:cubicBezTo>
                <a:cubicBezTo>
                  <a:pt x="14820" y="22925"/>
                  <a:pt x="14860" y="22898"/>
                  <a:pt x="14869" y="22886"/>
                </a:cubicBezTo>
                <a:cubicBezTo>
                  <a:pt x="14783" y="22897"/>
                  <a:pt x="14679" y="22933"/>
                  <a:pt x="14572" y="22947"/>
                </a:cubicBezTo>
                <a:cubicBezTo>
                  <a:pt x="14643" y="22905"/>
                  <a:pt x="14679" y="22933"/>
                  <a:pt x="14716" y="22884"/>
                </a:cubicBezTo>
                <a:cubicBezTo>
                  <a:pt x="14652" y="22893"/>
                  <a:pt x="14588" y="22902"/>
                  <a:pt x="14536" y="22920"/>
                </a:cubicBezTo>
                <a:cubicBezTo>
                  <a:pt x="14502" y="22913"/>
                  <a:pt x="14554" y="22895"/>
                  <a:pt x="14585" y="22880"/>
                </a:cubicBezTo>
                <a:cubicBezTo>
                  <a:pt x="14658" y="22859"/>
                  <a:pt x="14738" y="22881"/>
                  <a:pt x="14818" y="22827"/>
                </a:cubicBezTo>
                <a:cubicBezTo>
                  <a:pt x="14723" y="22851"/>
                  <a:pt x="14760" y="22802"/>
                  <a:pt x="14665" y="22826"/>
                </a:cubicBezTo>
                <a:cubicBezTo>
                  <a:pt x="14641" y="22807"/>
                  <a:pt x="14714" y="22787"/>
                  <a:pt x="14788" y="22766"/>
                </a:cubicBezTo>
                <a:cubicBezTo>
                  <a:pt x="14821" y="22772"/>
                  <a:pt x="14769" y="22790"/>
                  <a:pt x="14772" y="22811"/>
                </a:cubicBezTo>
                <a:cubicBezTo>
                  <a:pt x="14848" y="22812"/>
                  <a:pt x="14876" y="22776"/>
                  <a:pt x="14904" y="22739"/>
                </a:cubicBezTo>
                <a:cubicBezTo>
                  <a:pt x="14938" y="22746"/>
                  <a:pt x="14968" y="22730"/>
                  <a:pt x="14999" y="22715"/>
                </a:cubicBezTo>
                <a:cubicBezTo>
                  <a:pt x="15020" y="22713"/>
                  <a:pt x="15042" y="22710"/>
                  <a:pt x="15063" y="22707"/>
                </a:cubicBezTo>
                <a:cubicBezTo>
                  <a:pt x="15063" y="22707"/>
                  <a:pt x="15085" y="22704"/>
                  <a:pt x="15106" y="22701"/>
                </a:cubicBezTo>
                <a:cubicBezTo>
                  <a:pt x="15075" y="22716"/>
                  <a:pt x="15045" y="22731"/>
                  <a:pt x="15023" y="22734"/>
                </a:cubicBezTo>
                <a:cubicBezTo>
                  <a:pt x="15002" y="22737"/>
                  <a:pt x="14993" y="22749"/>
                  <a:pt x="14983" y="22761"/>
                </a:cubicBezTo>
                <a:cubicBezTo>
                  <a:pt x="14962" y="22764"/>
                  <a:pt x="14943" y="22788"/>
                  <a:pt x="14879" y="22797"/>
                </a:cubicBezTo>
                <a:cubicBezTo>
                  <a:pt x="14851" y="22833"/>
                  <a:pt x="15017" y="22768"/>
                  <a:pt x="14894" y="22828"/>
                </a:cubicBezTo>
                <a:cubicBezTo>
                  <a:pt x="14823" y="22870"/>
                  <a:pt x="14900" y="22794"/>
                  <a:pt x="14830" y="22836"/>
                </a:cubicBezTo>
                <a:cubicBezTo>
                  <a:pt x="14738" y="22881"/>
                  <a:pt x="14820" y="22849"/>
                  <a:pt x="14875" y="22852"/>
                </a:cubicBezTo>
                <a:cubicBezTo>
                  <a:pt x="14845" y="22867"/>
                  <a:pt x="14823" y="22870"/>
                  <a:pt x="14793" y="22885"/>
                </a:cubicBezTo>
                <a:cubicBezTo>
                  <a:pt x="14835" y="22879"/>
                  <a:pt x="14930" y="22856"/>
                  <a:pt x="15025" y="22832"/>
                </a:cubicBezTo>
                <a:cubicBezTo>
                  <a:pt x="15077" y="22814"/>
                  <a:pt x="15117" y="22787"/>
                  <a:pt x="15160" y="22781"/>
                </a:cubicBezTo>
                <a:cubicBezTo>
                  <a:pt x="15212" y="22763"/>
                  <a:pt x="15255" y="22757"/>
                  <a:pt x="15298" y="22751"/>
                </a:cubicBezTo>
                <a:cubicBezTo>
                  <a:pt x="15250" y="22714"/>
                  <a:pt x="15369" y="22709"/>
                  <a:pt x="15366" y="22688"/>
                </a:cubicBezTo>
                <a:cubicBezTo>
                  <a:pt x="15283" y="22721"/>
                  <a:pt x="15188" y="22744"/>
                  <a:pt x="15096" y="22790"/>
                </a:cubicBezTo>
                <a:cubicBezTo>
                  <a:pt x="15033" y="22722"/>
                  <a:pt x="15372" y="22654"/>
                  <a:pt x="15462" y="22588"/>
                </a:cubicBezTo>
                <a:cubicBezTo>
                  <a:pt x="15614" y="22589"/>
                  <a:pt x="15482" y="22661"/>
                  <a:pt x="15580" y="22659"/>
                </a:cubicBezTo>
                <a:cubicBezTo>
                  <a:pt x="15574" y="22616"/>
                  <a:pt x="15718" y="22630"/>
                  <a:pt x="15764" y="22569"/>
                </a:cubicBezTo>
                <a:cubicBezTo>
                  <a:pt x="15703" y="22599"/>
                  <a:pt x="15534" y="22643"/>
                  <a:pt x="15581" y="22583"/>
                </a:cubicBezTo>
                <a:cubicBezTo>
                  <a:pt x="15712" y="22587"/>
                  <a:pt x="15682" y="22525"/>
                  <a:pt x="15842" y="22493"/>
                </a:cubicBezTo>
                <a:cubicBezTo>
                  <a:pt x="15918" y="22494"/>
                  <a:pt x="15826" y="22539"/>
                  <a:pt x="15911" y="22527"/>
                </a:cubicBezTo>
                <a:cubicBezTo>
                  <a:pt x="16013" y="22470"/>
                  <a:pt x="16013" y="22470"/>
                  <a:pt x="16013" y="22470"/>
                </a:cubicBezTo>
                <a:cubicBezTo>
                  <a:pt x="15970" y="22476"/>
                  <a:pt x="15936" y="22469"/>
                  <a:pt x="15958" y="22466"/>
                </a:cubicBezTo>
                <a:cubicBezTo>
                  <a:pt x="15998" y="22439"/>
                  <a:pt x="16050" y="22421"/>
                  <a:pt x="16090" y="22394"/>
                </a:cubicBezTo>
                <a:cubicBezTo>
                  <a:pt x="16142" y="22376"/>
                  <a:pt x="16182" y="22349"/>
                  <a:pt x="16222" y="22322"/>
                </a:cubicBezTo>
                <a:cubicBezTo>
                  <a:pt x="16305" y="22289"/>
                  <a:pt x="16409" y="22253"/>
                  <a:pt x="16489" y="22199"/>
                </a:cubicBezTo>
                <a:cubicBezTo>
                  <a:pt x="16425" y="22207"/>
                  <a:pt x="16376" y="22247"/>
                  <a:pt x="16311" y="22255"/>
                </a:cubicBezTo>
                <a:cubicBezTo>
                  <a:pt x="16413" y="22198"/>
                  <a:pt x="16606" y="22096"/>
                  <a:pt x="16664" y="22121"/>
                </a:cubicBezTo>
                <a:cubicBezTo>
                  <a:pt x="16633" y="22136"/>
                  <a:pt x="16603" y="22151"/>
                  <a:pt x="16581" y="22154"/>
                </a:cubicBezTo>
                <a:cubicBezTo>
                  <a:pt x="16563" y="22178"/>
                  <a:pt x="16532" y="22193"/>
                  <a:pt x="16513" y="22217"/>
                </a:cubicBezTo>
                <a:cubicBezTo>
                  <a:pt x="16495" y="22241"/>
                  <a:pt x="16608" y="22193"/>
                  <a:pt x="16581" y="22230"/>
                </a:cubicBezTo>
                <a:cubicBezTo>
                  <a:pt x="16691" y="22161"/>
                  <a:pt x="16787" y="22060"/>
                  <a:pt x="16888" y="22080"/>
                </a:cubicBezTo>
                <a:cubicBezTo>
                  <a:pt x="16925" y="22031"/>
                  <a:pt x="16968" y="22025"/>
                  <a:pt x="17010" y="22019"/>
                </a:cubicBezTo>
                <a:cubicBezTo>
                  <a:pt x="17008" y="21998"/>
                  <a:pt x="17048" y="21971"/>
                  <a:pt x="17026" y="21974"/>
                </a:cubicBezTo>
                <a:cubicBezTo>
                  <a:pt x="17100" y="21953"/>
                  <a:pt x="17180" y="21899"/>
                  <a:pt x="17260" y="21844"/>
                </a:cubicBezTo>
                <a:cubicBezTo>
                  <a:pt x="17352" y="21799"/>
                  <a:pt x="17423" y="21757"/>
                  <a:pt x="17477" y="21760"/>
                </a:cubicBezTo>
                <a:cubicBezTo>
                  <a:pt x="17508" y="21745"/>
                  <a:pt x="17548" y="21718"/>
                  <a:pt x="17588" y="21691"/>
                </a:cubicBezTo>
                <a:cubicBezTo>
                  <a:pt x="17696" y="21600"/>
                  <a:pt x="17696" y="21600"/>
                  <a:pt x="17696" y="21600"/>
                </a:cubicBezTo>
                <a:cubicBezTo>
                  <a:pt x="17699" y="21621"/>
                  <a:pt x="17702" y="21643"/>
                  <a:pt x="17692" y="21655"/>
                </a:cubicBezTo>
                <a:cubicBezTo>
                  <a:pt x="17763" y="21613"/>
                  <a:pt x="17730" y="21606"/>
                  <a:pt x="17767" y="21558"/>
                </a:cubicBezTo>
                <a:cubicBezTo>
                  <a:pt x="17852" y="21546"/>
                  <a:pt x="17815" y="21595"/>
                  <a:pt x="17787" y="21631"/>
                </a:cubicBezTo>
                <a:cubicBezTo>
                  <a:pt x="17879" y="21586"/>
                  <a:pt x="17978" y="21508"/>
                  <a:pt x="18024" y="21523"/>
                </a:cubicBezTo>
                <a:cubicBezTo>
                  <a:pt x="18030" y="21490"/>
                  <a:pt x="17957" y="21510"/>
                  <a:pt x="18034" y="21435"/>
                </a:cubicBezTo>
                <a:cubicBezTo>
                  <a:pt x="17911" y="21495"/>
                  <a:pt x="18012" y="21514"/>
                  <a:pt x="17855" y="21568"/>
                </a:cubicBezTo>
                <a:cubicBezTo>
                  <a:pt x="17822" y="21561"/>
                  <a:pt x="17850" y="21525"/>
                  <a:pt x="17908" y="21473"/>
                </a:cubicBezTo>
                <a:cubicBezTo>
                  <a:pt x="17979" y="21431"/>
                  <a:pt x="18052" y="21410"/>
                  <a:pt x="18123" y="21368"/>
                </a:cubicBezTo>
                <a:cubicBezTo>
                  <a:pt x="18185" y="21338"/>
                  <a:pt x="18267" y="21305"/>
                  <a:pt x="18326" y="21254"/>
                </a:cubicBezTo>
                <a:cubicBezTo>
                  <a:pt x="18390" y="21245"/>
                  <a:pt x="18279" y="21314"/>
                  <a:pt x="18230" y="21354"/>
                </a:cubicBezTo>
                <a:cubicBezTo>
                  <a:pt x="18304" y="21333"/>
                  <a:pt x="18350" y="21272"/>
                  <a:pt x="18409" y="21221"/>
                </a:cubicBezTo>
                <a:cubicBezTo>
                  <a:pt x="18397" y="21211"/>
                  <a:pt x="18387" y="21223"/>
                  <a:pt x="18366" y="21226"/>
                </a:cubicBezTo>
                <a:cubicBezTo>
                  <a:pt x="18403" y="21178"/>
                  <a:pt x="18427" y="21196"/>
                  <a:pt x="18425" y="21175"/>
                </a:cubicBezTo>
                <a:cubicBezTo>
                  <a:pt x="18486" y="21145"/>
                  <a:pt x="18523" y="21096"/>
                  <a:pt x="18572" y="21057"/>
                </a:cubicBezTo>
                <a:cubicBezTo>
                  <a:pt x="18612" y="21030"/>
                  <a:pt x="18662" y="20990"/>
                  <a:pt x="18726" y="20982"/>
                </a:cubicBezTo>
                <a:cubicBezTo>
                  <a:pt x="18720" y="20939"/>
                  <a:pt x="18859" y="20833"/>
                  <a:pt x="18883" y="20851"/>
                </a:cubicBezTo>
                <a:cubicBezTo>
                  <a:pt x="18899" y="20806"/>
                  <a:pt x="18957" y="20754"/>
                  <a:pt x="19007" y="20715"/>
                </a:cubicBezTo>
                <a:cubicBezTo>
                  <a:pt x="19053" y="20654"/>
                  <a:pt x="19124" y="20612"/>
                  <a:pt x="19173" y="20573"/>
                </a:cubicBezTo>
                <a:cubicBezTo>
                  <a:pt x="19213" y="20545"/>
                  <a:pt x="19192" y="20548"/>
                  <a:pt x="19198" y="20515"/>
                </a:cubicBezTo>
                <a:cubicBezTo>
                  <a:pt x="19290" y="20470"/>
                  <a:pt x="19377" y="20382"/>
                  <a:pt x="19404" y="20422"/>
                </a:cubicBezTo>
                <a:cubicBezTo>
                  <a:pt x="19429" y="20364"/>
                  <a:pt x="19457" y="20327"/>
                  <a:pt x="19494" y="20279"/>
                </a:cubicBezTo>
                <a:cubicBezTo>
                  <a:pt x="19593" y="20200"/>
                  <a:pt x="19481" y="20346"/>
                  <a:pt x="19552" y="20304"/>
                </a:cubicBezTo>
                <a:cubicBezTo>
                  <a:pt x="19595" y="20221"/>
                  <a:pt x="19675" y="20167"/>
                  <a:pt x="19755" y="20113"/>
                </a:cubicBezTo>
                <a:cubicBezTo>
                  <a:pt x="19740" y="20082"/>
                  <a:pt x="19796" y="20009"/>
                  <a:pt x="19803" y="19975"/>
                </a:cubicBezTo>
                <a:cubicBezTo>
                  <a:pt x="19855" y="19957"/>
                  <a:pt x="19753" y="20091"/>
                  <a:pt x="19845" y="20046"/>
                </a:cubicBezTo>
                <a:cubicBezTo>
                  <a:pt x="19815" y="19985"/>
                  <a:pt x="19997" y="19797"/>
                  <a:pt x="20108" y="19727"/>
                </a:cubicBezTo>
                <a:cubicBezTo>
                  <a:pt x="20136" y="19691"/>
                  <a:pt x="20142" y="19657"/>
                  <a:pt x="20161" y="19633"/>
                </a:cubicBezTo>
                <a:cubicBezTo>
                  <a:pt x="20179" y="19609"/>
                  <a:pt x="20176" y="19587"/>
                  <a:pt x="20226" y="19548"/>
                </a:cubicBezTo>
                <a:cubicBezTo>
                  <a:pt x="20228" y="19569"/>
                  <a:pt x="20206" y="19649"/>
                  <a:pt x="20281" y="19551"/>
                </a:cubicBezTo>
                <a:cubicBezTo>
                  <a:pt x="20302" y="19548"/>
                  <a:pt x="20277" y="19606"/>
                  <a:pt x="20252" y="19664"/>
                </a:cubicBezTo>
                <a:cubicBezTo>
                  <a:pt x="20252" y="19664"/>
                  <a:pt x="20261" y="19652"/>
                  <a:pt x="20270" y="19640"/>
                </a:cubicBezTo>
                <a:cubicBezTo>
                  <a:pt x="20280" y="19628"/>
                  <a:pt x="20301" y="19625"/>
                  <a:pt x="20310" y="19613"/>
                </a:cubicBezTo>
                <a:cubicBezTo>
                  <a:pt x="20336" y="19555"/>
                  <a:pt x="20296" y="19582"/>
                  <a:pt x="20330" y="19512"/>
                </a:cubicBezTo>
                <a:cubicBezTo>
                  <a:pt x="20383" y="19418"/>
                  <a:pt x="20422" y="19467"/>
                  <a:pt x="20499" y="19391"/>
                </a:cubicBezTo>
                <a:cubicBezTo>
                  <a:pt x="20533" y="19321"/>
                  <a:pt x="20616" y="19288"/>
                  <a:pt x="20651" y="19218"/>
                </a:cubicBezTo>
                <a:cubicBezTo>
                  <a:pt x="20568" y="19251"/>
                  <a:pt x="20533" y="19321"/>
                  <a:pt x="20478" y="19394"/>
                </a:cubicBezTo>
                <a:cubicBezTo>
                  <a:pt x="20466" y="19385"/>
                  <a:pt x="20426" y="19412"/>
                  <a:pt x="20386" y="19439"/>
                </a:cubicBezTo>
                <a:cubicBezTo>
                  <a:pt x="20454" y="19375"/>
                  <a:pt x="20420" y="19369"/>
                  <a:pt x="20509" y="19302"/>
                </a:cubicBezTo>
                <a:cubicBezTo>
                  <a:pt x="20565" y="19230"/>
                  <a:pt x="20457" y="19320"/>
                  <a:pt x="20513" y="19247"/>
                </a:cubicBezTo>
                <a:cubicBezTo>
                  <a:pt x="20531" y="19223"/>
                  <a:pt x="20553" y="19220"/>
                  <a:pt x="20581" y="19184"/>
                </a:cubicBezTo>
                <a:cubicBezTo>
                  <a:pt x="20611" y="19169"/>
                  <a:pt x="20630" y="19144"/>
                  <a:pt x="20658" y="19108"/>
                </a:cubicBezTo>
                <a:cubicBezTo>
                  <a:pt x="20704" y="19047"/>
                  <a:pt x="20760" y="18974"/>
                  <a:pt x="20819" y="18923"/>
                </a:cubicBezTo>
                <a:cubicBezTo>
                  <a:pt x="20816" y="18901"/>
                  <a:pt x="20720" y="19002"/>
                  <a:pt x="20704" y="19047"/>
                </a:cubicBezTo>
                <a:cubicBezTo>
                  <a:pt x="20637" y="19034"/>
                  <a:pt x="20780" y="18874"/>
                  <a:pt x="20847" y="18810"/>
                </a:cubicBezTo>
                <a:cubicBezTo>
                  <a:pt x="20909" y="18780"/>
                  <a:pt x="20754" y="18931"/>
                  <a:pt x="20804" y="18892"/>
                </a:cubicBezTo>
                <a:cubicBezTo>
                  <a:pt x="20905" y="18835"/>
                  <a:pt x="20847" y="18810"/>
                  <a:pt x="20915" y="18746"/>
                </a:cubicBezTo>
                <a:cubicBezTo>
                  <a:pt x="20889" y="18881"/>
                  <a:pt x="21098" y="18482"/>
                  <a:pt x="21230" y="18410"/>
                </a:cubicBezTo>
                <a:cubicBezTo>
                  <a:pt x="21243" y="18342"/>
                  <a:pt x="21312" y="18202"/>
                  <a:pt x="21353" y="18099"/>
                </a:cubicBezTo>
                <a:cubicBezTo>
                  <a:pt x="21380" y="18139"/>
                  <a:pt x="21545" y="17822"/>
                  <a:pt x="21549" y="17767"/>
                </a:cubicBezTo>
                <a:cubicBezTo>
                  <a:pt x="21567" y="17743"/>
                  <a:pt x="21586" y="17718"/>
                  <a:pt x="21579" y="17752"/>
                </a:cubicBezTo>
                <a:cubicBezTo>
                  <a:pt x="21583" y="17697"/>
                  <a:pt x="21642" y="17646"/>
                  <a:pt x="21673" y="17554"/>
                </a:cubicBezTo>
                <a:cubicBezTo>
                  <a:pt x="21704" y="17539"/>
                  <a:pt x="21732" y="17503"/>
                  <a:pt x="21747" y="17457"/>
                </a:cubicBezTo>
                <a:cubicBezTo>
                  <a:pt x="21763" y="17411"/>
                  <a:pt x="21767" y="17356"/>
                  <a:pt x="21801" y="17286"/>
                </a:cubicBezTo>
                <a:cubicBezTo>
                  <a:pt x="21832" y="17271"/>
                  <a:pt x="21816" y="17317"/>
                  <a:pt x="21863" y="17256"/>
                </a:cubicBezTo>
                <a:cubicBezTo>
                  <a:pt x="21913" y="17140"/>
                  <a:pt x="21953" y="17037"/>
                  <a:pt x="21997" y="16954"/>
                </a:cubicBezTo>
                <a:cubicBezTo>
                  <a:pt x="22050" y="16860"/>
                  <a:pt x="22094" y="16778"/>
                  <a:pt x="22141" y="16641"/>
                </a:cubicBezTo>
                <a:cubicBezTo>
                  <a:pt x="22172" y="16626"/>
                  <a:pt x="22156" y="16671"/>
                  <a:pt x="22190" y="16601"/>
                </a:cubicBezTo>
                <a:cubicBezTo>
                  <a:pt x="22154" y="16574"/>
                  <a:pt x="22237" y="16464"/>
                  <a:pt x="22296" y="16413"/>
                </a:cubicBezTo>
                <a:cubicBezTo>
                  <a:pt x="22244" y="16431"/>
                  <a:pt x="22270" y="16296"/>
                  <a:pt x="22323" y="16202"/>
                </a:cubicBezTo>
                <a:cubicBezTo>
                  <a:pt x="22363" y="16175"/>
                  <a:pt x="22273" y="16318"/>
                  <a:pt x="22315" y="16312"/>
                </a:cubicBezTo>
                <a:cubicBezTo>
                  <a:pt x="22334" y="16288"/>
                  <a:pt x="22350" y="16242"/>
                  <a:pt x="22368" y="16218"/>
                </a:cubicBezTo>
                <a:cubicBezTo>
                  <a:pt x="22363" y="16175"/>
                  <a:pt x="22326" y="16223"/>
                  <a:pt x="22369" y="16141"/>
                </a:cubicBezTo>
                <a:cubicBezTo>
                  <a:pt x="22378" y="16129"/>
                  <a:pt x="22356" y="16208"/>
                  <a:pt x="22384" y="16172"/>
                </a:cubicBezTo>
                <a:cubicBezTo>
                  <a:pt x="22446" y="16065"/>
                  <a:pt x="22450" y="16010"/>
                  <a:pt x="22429" y="16013"/>
                </a:cubicBezTo>
                <a:cubicBezTo>
                  <a:pt x="22448" y="15913"/>
                  <a:pt x="22453" y="16032"/>
                  <a:pt x="22494" y="15928"/>
                </a:cubicBezTo>
                <a:cubicBezTo>
                  <a:pt x="22460" y="15922"/>
                  <a:pt x="22482" y="15843"/>
                  <a:pt x="22502" y="15742"/>
                </a:cubicBezTo>
                <a:cubicBezTo>
                  <a:pt x="22544" y="15736"/>
                  <a:pt x="22527" y="15684"/>
                  <a:pt x="22573" y="15623"/>
                </a:cubicBezTo>
                <a:cubicBezTo>
                  <a:pt x="22549" y="15605"/>
                  <a:pt x="22590" y="15501"/>
                  <a:pt x="22627" y="15452"/>
                </a:cubicBezTo>
                <a:cubicBezTo>
                  <a:pt x="22639" y="15462"/>
                  <a:pt x="22611" y="15498"/>
                  <a:pt x="22642" y="15483"/>
                </a:cubicBezTo>
                <a:cubicBezTo>
                  <a:pt x="22615" y="15443"/>
                  <a:pt x="22749" y="15142"/>
                  <a:pt x="22676" y="15162"/>
                </a:cubicBezTo>
                <a:cubicBezTo>
                  <a:pt x="22722" y="15102"/>
                  <a:pt x="22687" y="14997"/>
                  <a:pt x="22733" y="14937"/>
                </a:cubicBezTo>
                <a:cubicBezTo>
                  <a:pt x="22770" y="14888"/>
                  <a:pt x="22732" y="15013"/>
                  <a:pt x="22741" y="15077"/>
                </a:cubicBezTo>
                <a:cubicBezTo>
                  <a:pt x="22775" y="15007"/>
                  <a:pt x="22776" y="14931"/>
                  <a:pt x="22810" y="14861"/>
                </a:cubicBezTo>
                <a:cubicBezTo>
                  <a:pt x="22747" y="14793"/>
                  <a:pt x="22853" y="14528"/>
                  <a:pt x="22854" y="14452"/>
                </a:cubicBezTo>
                <a:cubicBezTo>
                  <a:pt x="22866" y="14461"/>
                  <a:pt x="22847" y="14562"/>
                  <a:pt x="22853" y="14604"/>
                </a:cubicBezTo>
                <a:cubicBezTo>
                  <a:pt x="22837" y="14650"/>
                  <a:pt x="22834" y="14629"/>
                  <a:pt x="22840" y="14595"/>
                </a:cubicBezTo>
                <a:cubicBezTo>
                  <a:pt x="22797" y="14677"/>
                  <a:pt x="22840" y="14672"/>
                  <a:pt x="22820" y="14772"/>
                </a:cubicBezTo>
                <a:cubicBezTo>
                  <a:pt x="22855" y="14626"/>
                  <a:pt x="22853" y="14604"/>
                  <a:pt x="22936" y="14495"/>
                </a:cubicBezTo>
                <a:cubicBezTo>
                  <a:pt x="22937" y="14419"/>
                  <a:pt x="22906" y="14510"/>
                  <a:pt x="22900" y="14467"/>
                </a:cubicBezTo>
                <a:cubicBezTo>
                  <a:pt x="22918" y="14443"/>
                  <a:pt x="22922" y="14388"/>
                  <a:pt x="22947" y="14330"/>
                </a:cubicBezTo>
                <a:cubicBezTo>
                  <a:pt x="22960" y="14263"/>
                  <a:pt x="22970" y="14174"/>
                  <a:pt x="22992" y="14095"/>
                </a:cubicBezTo>
                <a:cubicBezTo>
                  <a:pt x="22993" y="14019"/>
                  <a:pt x="23015" y="13939"/>
                  <a:pt x="23016" y="13863"/>
                </a:cubicBezTo>
                <a:cubicBezTo>
                  <a:pt x="23029" y="13796"/>
                  <a:pt x="23042" y="13729"/>
                  <a:pt x="23058" y="13683"/>
                </a:cubicBezTo>
                <a:cubicBezTo>
                  <a:pt x="23055" y="13661"/>
                  <a:pt x="23057" y="13509"/>
                  <a:pt x="23031" y="13566"/>
                </a:cubicBezTo>
                <a:cubicBezTo>
                  <a:pt x="23005" y="13450"/>
                  <a:pt x="23082" y="13374"/>
                  <a:pt x="23025" y="13349"/>
                </a:cubicBezTo>
                <a:cubicBezTo>
                  <a:pt x="23050" y="13291"/>
                  <a:pt x="23070" y="13365"/>
                  <a:pt x="23080" y="13353"/>
                </a:cubicBezTo>
                <a:cubicBezTo>
                  <a:pt x="23085" y="13396"/>
                  <a:pt x="23057" y="13432"/>
                  <a:pt x="23051" y="13466"/>
                </a:cubicBezTo>
                <a:cubicBezTo>
                  <a:pt x="23059" y="13530"/>
                  <a:pt x="23088" y="13417"/>
                  <a:pt x="23074" y="13561"/>
                </a:cubicBezTo>
                <a:cubicBezTo>
                  <a:pt x="23099" y="13503"/>
                  <a:pt x="23084" y="13472"/>
                  <a:pt x="23091" y="13439"/>
                </a:cubicBezTo>
                <a:cubicBezTo>
                  <a:pt x="23085" y="13396"/>
                  <a:pt x="23092" y="13362"/>
                  <a:pt x="23083" y="13298"/>
                </a:cubicBezTo>
                <a:cubicBezTo>
                  <a:pt x="23083" y="13298"/>
                  <a:pt x="23092" y="13286"/>
                  <a:pt x="23111" y="13261"/>
                </a:cubicBezTo>
                <a:cubicBezTo>
                  <a:pt x="23090" y="13188"/>
                  <a:pt x="23095" y="13307"/>
                  <a:pt x="23068" y="13267"/>
                </a:cubicBezTo>
                <a:cubicBezTo>
                  <a:pt x="23060" y="13203"/>
                  <a:pt x="23085" y="13145"/>
                  <a:pt x="23064" y="13071"/>
                </a:cubicBezTo>
                <a:cubicBezTo>
                  <a:pt x="23054" y="13160"/>
                  <a:pt x="23032" y="13239"/>
                  <a:pt x="23019" y="13306"/>
                </a:cubicBezTo>
                <a:cubicBezTo>
                  <a:pt x="23009" y="13395"/>
                  <a:pt x="22987" y="13474"/>
                  <a:pt x="22986" y="13551"/>
                </a:cubicBezTo>
                <a:cubicBezTo>
                  <a:pt x="22941" y="13709"/>
                  <a:pt x="22930" y="13874"/>
                  <a:pt x="22895" y="14021"/>
                </a:cubicBezTo>
                <a:cubicBezTo>
                  <a:pt x="22864" y="14112"/>
                  <a:pt x="22878" y="13969"/>
                  <a:pt x="22855" y="14048"/>
                </a:cubicBezTo>
                <a:cubicBezTo>
                  <a:pt x="22833" y="14127"/>
                  <a:pt x="22852" y="14103"/>
                  <a:pt x="22860" y="14167"/>
                </a:cubicBezTo>
                <a:cubicBezTo>
                  <a:pt x="22826" y="14237"/>
                  <a:pt x="22818" y="14097"/>
                  <a:pt x="22819" y="14020"/>
                </a:cubicBezTo>
                <a:cubicBezTo>
                  <a:pt x="22813" y="13977"/>
                  <a:pt x="22829" y="13932"/>
                  <a:pt x="22845" y="13886"/>
                </a:cubicBezTo>
                <a:cubicBezTo>
                  <a:pt x="22861" y="13840"/>
                  <a:pt x="22876" y="13794"/>
                  <a:pt x="22880" y="13739"/>
                </a:cubicBezTo>
                <a:cubicBezTo>
                  <a:pt x="22911" y="13648"/>
                  <a:pt x="22931" y="13547"/>
                  <a:pt x="22926" y="13428"/>
                </a:cubicBezTo>
                <a:cubicBezTo>
                  <a:pt x="22932" y="13394"/>
                  <a:pt x="22939" y="13361"/>
                  <a:pt x="22957" y="13337"/>
                </a:cubicBezTo>
                <a:cubicBezTo>
                  <a:pt x="22955" y="13315"/>
                  <a:pt x="22961" y="13282"/>
                  <a:pt x="22968" y="13248"/>
                </a:cubicBezTo>
                <a:cubicBezTo>
                  <a:pt x="22930" y="13297"/>
                  <a:pt x="22940" y="13284"/>
                  <a:pt x="22956" y="13162"/>
                </a:cubicBezTo>
                <a:cubicBezTo>
                  <a:pt x="22957" y="13086"/>
                  <a:pt x="22944" y="13153"/>
                  <a:pt x="22926" y="13101"/>
                </a:cubicBezTo>
                <a:cubicBezTo>
                  <a:pt x="22995" y="12961"/>
                  <a:pt x="22956" y="12912"/>
                  <a:pt x="22972" y="12789"/>
                </a:cubicBezTo>
                <a:cubicBezTo>
                  <a:pt x="22985" y="12722"/>
                  <a:pt x="22994" y="12787"/>
                  <a:pt x="23016" y="12707"/>
                </a:cubicBezTo>
                <a:cubicBezTo>
                  <a:pt x="22982" y="12701"/>
                  <a:pt x="22974" y="12637"/>
                  <a:pt x="22984" y="12548"/>
                </a:cubicBezTo>
                <a:cubicBezTo>
                  <a:pt x="23000" y="12502"/>
                  <a:pt x="23010" y="12664"/>
                  <a:pt x="23030" y="12564"/>
                </a:cubicBezTo>
                <a:cubicBezTo>
                  <a:pt x="23015" y="12533"/>
                  <a:pt x="23021" y="12499"/>
                  <a:pt x="23031" y="12487"/>
                </a:cubicBezTo>
                <a:cubicBezTo>
                  <a:pt x="23018" y="12478"/>
                  <a:pt x="23003" y="12447"/>
                  <a:pt x="22998" y="12404"/>
                </a:cubicBezTo>
                <a:cubicBezTo>
                  <a:pt x="23004" y="12371"/>
                  <a:pt x="23020" y="12325"/>
                  <a:pt x="23014" y="12282"/>
                </a:cubicBezTo>
                <a:cubicBezTo>
                  <a:pt x="23021" y="12249"/>
                  <a:pt x="23018" y="12227"/>
                  <a:pt x="23024" y="12194"/>
                </a:cubicBezTo>
                <a:cubicBezTo>
                  <a:pt x="23037" y="12127"/>
                  <a:pt x="23041" y="12072"/>
                  <a:pt x="23054" y="12004"/>
                </a:cubicBezTo>
                <a:cubicBezTo>
                  <a:pt x="23005" y="11967"/>
                  <a:pt x="23068" y="11861"/>
                  <a:pt x="23044" y="11766"/>
                </a:cubicBezTo>
                <a:cubicBezTo>
                  <a:pt x="23060" y="11720"/>
                  <a:pt x="23043" y="11842"/>
                  <a:pt x="23070" y="11882"/>
                </a:cubicBezTo>
                <a:cubicBezTo>
                  <a:pt x="23065" y="11839"/>
                  <a:pt x="23071" y="11806"/>
                  <a:pt x="23066" y="11763"/>
                </a:cubicBezTo>
                <a:cubicBezTo>
                  <a:pt x="23060" y="11720"/>
                  <a:pt x="23066" y="11687"/>
                  <a:pt x="23073" y="11653"/>
                </a:cubicBezTo>
                <a:cubicBezTo>
                  <a:pt x="23067" y="11610"/>
                  <a:pt x="23028" y="11561"/>
                  <a:pt x="23044" y="11515"/>
                </a:cubicBezTo>
                <a:cubicBezTo>
                  <a:pt x="23004" y="11542"/>
                  <a:pt x="23010" y="11509"/>
                  <a:pt x="22975" y="11405"/>
                </a:cubicBezTo>
                <a:cubicBezTo>
                  <a:pt x="22985" y="11567"/>
                  <a:pt x="22951" y="11637"/>
                  <a:pt x="22989" y="11762"/>
                </a:cubicBezTo>
                <a:cubicBezTo>
                  <a:pt x="22955" y="11832"/>
                  <a:pt x="22971" y="11710"/>
                  <a:pt x="22937" y="11780"/>
                </a:cubicBezTo>
                <a:cubicBezTo>
                  <a:pt x="22970" y="11863"/>
                  <a:pt x="22982" y="11872"/>
                  <a:pt x="23001" y="11848"/>
                </a:cubicBezTo>
                <a:cubicBezTo>
                  <a:pt x="23006" y="11891"/>
                  <a:pt x="23003" y="11946"/>
                  <a:pt x="23020" y="11998"/>
                </a:cubicBezTo>
                <a:cubicBezTo>
                  <a:pt x="22978" y="12004"/>
                  <a:pt x="22995" y="12132"/>
                  <a:pt x="23003" y="12197"/>
                </a:cubicBezTo>
                <a:cubicBezTo>
                  <a:pt x="22978" y="12255"/>
                  <a:pt x="22980" y="12102"/>
                  <a:pt x="22946" y="12095"/>
                </a:cubicBezTo>
                <a:cubicBezTo>
                  <a:pt x="22945" y="12172"/>
                  <a:pt x="22957" y="12181"/>
                  <a:pt x="22972" y="12212"/>
                </a:cubicBezTo>
                <a:cubicBezTo>
                  <a:pt x="22975" y="12233"/>
                  <a:pt x="22966" y="12245"/>
                  <a:pt x="22959" y="12279"/>
                </a:cubicBezTo>
                <a:cubicBezTo>
                  <a:pt x="22944" y="12325"/>
                  <a:pt x="22937" y="12358"/>
                  <a:pt x="22934" y="12413"/>
                </a:cubicBezTo>
                <a:cubicBezTo>
                  <a:pt x="22946" y="12422"/>
                  <a:pt x="22966" y="12496"/>
                  <a:pt x="22975" y="12560"/>
                </a:cubicBezTo>
                <a:cubicBezTo>
                  <a:pt x="22944" y="12575"/>
                  <a:pt x="22929" y="12545"/>
                  <a:pt x="22907" y="12624"/>
                </a:cubicBezTo>
                <a:cubicBezTo>
                  <a:pt x="22925" y="12676"/>
                  <a:pt x="22900" y="12734"/>
                  <a:pt x="22896" y="12789"/>
                </a:cubicBezTo>
                <a:cubicBezTo>
                  <a:pt x="22881" y="12758"/>
                  <a:pt x="22865" y="12804"/>
                  <a:pt x="22853" y="12795"/>
                </a:cubicBezTo>
                <a:cubicBezTo>
                  <a:pt x="22846" y="12905"/>
                  <a:pt x="22839" y="13015"/>
                  <a:pt x="22831" y="13125"/>
                </a:cubicBezTo>
                <a:cubicBezTo>
                  <a:pt x="22812" y="13225"/>
                  <a:pt x="22795" y="13347"/>
                  <a:pt x="22776" y="13448"/>
                </a:cubicBezTo>
                <a:cubicBezTo>
                  <a:pt x="22793" y="13577"/>
                  <a:pt x="22722" y="13695"/>
                  <a:pt x="22739" y="13824"/>
                </a:cubicBezTo>
                <a:cubicBezTo>
                  <a:pt x="22686" y="13918"/>
                  <a:pt x="22669" y="14040"/>
                  <a:pt x="22643" y="14175"/>
                </a:cubicBezTo>
                <a:cubicBezTo>
                  <a:pt x="22640" y="14230"/>
                  <a:pt x="22636" y="14285"/>
                  <a:pt x="22623" y="14352"/>
                </a:cubicBezTo>
                <a:cubicBezTo>
                  <a:pt x="22607" y="14398"/>
                  <a:pt x="22592" y="14443"/>
                  <a:pt x="22552" y="14470"/>
                </a:cubicBezTo>
                <a:cubicBezTo>
                  <a:pt x="22569" y="14523"/>
                  <a:pt x="22551" y="14547"/>
                  <a:pt x="22556" y="14590"/>
                </a:cubicBezTo>
                <a:cubicBezTo>
                  <a:pt x="22519" y="14638"/>
                  <a:pt x="22504" y="14684"/>
                  <a:pt x="22478" y="14742"/>
                </a:cubicBezTo>
                <a:cubicBezTo>
                  <a:pt x="22489" y="14653"/>
                  <a:pt x="22526" y="14605"/>
                  <a:pt x="22496" y="14543"/>
                </a:cubicBezTo>
                <a:cubicBezTo>
                  <a:pt x="22514" y="14596"/>
                  <a:pt x="22524" y="14507"/>
                  <a:pt x="22537" y="14440"/>
                </a:cubicBezTo>
                <a:cubicBezTo>
                  <a:pt x="22528" y="14376"/>
                  <a:pt x="22518" y="14464"/>
                  <a:pt x="22502" y="14510"/>
                </a:cubicBezTo>
                <a:cubicBezTo>
                  <a:pt x="22506" y="14455"/>
                  <a:pt x="22500" y="14412"/>
                  <a:pt x="22516" y="14366"/>
                </a:cubicBezTo>
                <a:cubicBezTo>
                  <a:pt x="22532" y="14321"/>
                  <a:pt x="22547" y="14275"/>
                  <a:pt x="22551" y="14220"/>
                </a:cubicBezTo>
                <a:cubicBezTo>
                  <a:pt x="22570" y="14196"/>
                  <a:pt x="22553" y="14318"/>
                  <a:pt x="22547" y="14351"/>
                </a:cubicBezTo>
                <a:cubicBezTo>
                  <a:pt x="22577" y="14336"/>
                  <a:pt x="22592" y="14116"/>
                  <a:pt x="22611" y="14015"/>
                </a:cubicBezTo>
                <a:cubicBezTo>
                  <a:pt x="22583" y="14052"/>
                  <a:pt x="22601" y="14104"/>
                  <a:pt x="22564" y="14153"/>
                </a:cubicBezTo>
                <a:cubicBezTo>
                  <a:pt x="22596" y="14061"/>
                  <a:pt x="22596" y="13985"/>
                  <a:pt x="22600" y="13930"/>
                </a:cubicBezTo>
                <a:cubicBezTo>
                  <a:pt x="22606" y="13896"/>
                  <a:pt x="22604" y="13875"/>
                  <a:pt x="22598" y="13832"/>
                </a:cubicBezTo>
                <a:cubicBezTo>
                  <a:pt x="22604" y="13798"/>
                  <a:pt x="22611" y="13765"/>
                  <a:pt x="22614" y="13710"/>
                </a:cubicBezTo>
                <a:cubicBezTo>
                  <a:pt x="22630" y="13664"/>
                  <a:pt x="22622" y="13850"/>
                  <a:pt x="22654" y="13759"/>
                </a:cubicBezTo>
                <a:cubicBezTo>
                  <a:pt x="22648" y="13716"/>
                  <a:pt x="22645" y="13695"/>
                  <a:pt x="22642" y="13673"/>
                </a:cubicBezTo>
                <a:cubicBezTo>
                  <a:pt x="22674" y="13582"/>
                  <a:pt x="22672" y="13484"/>
                  <a:pt x="22682" y="13395"/>
                </a:cubicBezTo>
                <a:cubicBezTo>
                  <a:pt x="22688" y="13362"/>
                  <a:pt x="22698" y="13350"/>
                  <a:pt x="22695" y="13328"/>
                </a:cubicBezTo>
                <a:cubicBezTo>
                  <a:pt x="22692" y="13307"/>
                  <a:pt x="22689" y="13285"/>
                  <a:pt x="22686" y="13264"/>
                </a:cubicBezTo>
                <a:cubicBezTo>
                  <a:pt x="22693" y="13230"/>
                  <a:pt x="22687" y="13188"/>
                  <a:pt x="22694" y="13154"/>
                </a:cubicBezTo>
                <a:cubicBezTo>
                  <a:pt x="22711" y="13283"/>
                  <a:pt x="22728" y="13084"/>
                  <a:pt x="22735" y="12974"/>
                </a:cubicBezTo>
                <a:cubicBezTo>
                  <a:pt x="22723" y="12965"/>
                  <a:pt x="22705" y="12913"/>
                  <a:pt x="22704" y="12989"/>
                </a:cubicBezTo>
                <a:cubicBezTo>
                  <a:pt x="22663" y="12842"/>
                  <a:pt x="22749" y="12830"/>
                  <a:pt x="22711" y="12705"/>
                </a:cubicBezTo>
                <a:cubicBezTo>
                  <a:pt x="22736" y="12647"/>
                  <a:pt x="22751" y="12678"/>
                  <a:pt x="22775" y="12696"/>
                </a:cubicBezTo>
                <a:cubicBezTo>
                  <a:pt x="22778" y="12641"/>
                  <a:pt x="22755" y="12546"/>
                  <a:pt x="22734" y="12549"/>
                </a:cubicBezTo>
                <a:cubicBezTo>
                  <a:pt x="22722" y="12463"/>
                  <a:pt x="22788" y="12302"/>
                  <a:pt x="22742" y="12286"/>
                </a:cubicBezTo>
                <a:cubicBezTo>
                  <a:pt x="22737" y="12243"/>
                  <a:pt x="22763" y="12109"/>
                  <a:pt x="22778" y="12140"/>
                </a:cubicBezTo>
                <a:cubicBezTo>
                  <a:pt x="22763" y="12109"/>
                  <a:pt x="22751" y="12023"/>
                  <a:pt x="22740" y="11938"/>
                </a:cubicBezTo>
                <a:cubicBezTo>
                  <a:pt x="22734" y="11895"/>
                  <a:pt x="22750" y="11849"/>
                  <a:pt x="22754" y="11794"/>
                </a:cubicBezTo>
                <a:cubicBezTo>
                  <a:pt x="22748" y="11751"/>
                  <a:pt x="22752" y="11696"/>
                  <a:pt x="22746" y="11653"/>
                </a:cubicBezTo>
                <a:cubicBezTo>
                  <a:pt x="22772" y="11770"/>
                  <a:pt x="22769" y="11748"/>
                  <a:pt x="22805" y="11853"/>
                </a:cubicBezTo>
                <a:cubicBezTo>
                  <a:pt x="22827" y="11773"/>
                  <a:pt x="22819" y="11709"/>
                  <a:pt x="22832" y="11642"/>
                </a:cubicBezTo>
                <a:cubicBezTo>
                  <a:pt x="22823" y="11578"/>
                  <a:pt x="22785" y="11703"/>
                  <a:pt x="22807" y="11623"/>
                </a:cubicBezTo>
                <a:cubicBezTo>
                  <a:pt x="22768" y="11574"/>
                  <a:pt x="22809" y="11721"/>
                  <a:pt x="22812" y="11743"/>
                </a:cubicBezTo>
                <a:cubicBezTo>
                  <a:pt x="22769" y="11748"/>
                  <a:pt x="22738" y="11513"/>
                  <a:pt x="22770" y="11421"/>
                </a:cubicBezTo>
                <a:cubicBezTo>
                  <a:pt x="22764" y="11378"/>
                  <a:pt x="22758" y="11336"/>
                  <a:pt x="22756" y="11314"/>
                </a:cubicBezTo>
                <a:cubicBezTo>
                  <a:pt x="22750" y="11271"/>
                  <a:pt x="22735" y="11241"/>
                  <a:pt x="22720" y="11210"/>
                </a:cubicBezTo>
                <a:cubicBezTo>
                  <a:pt x="22699" y="11136"/>
                  <a:pt x="22691" y="11072"/>
                  <a:pt x="22704" y="11005"/>
                </a:cubicBezTo>
                <a:cubicBezTo>
                  <a:pt x="22689" y="10974"/>
                  <a:pt x="22674" y="10944"/>
                  <a:pt x="22671" y="10922"/>
                </a:cubicBezTo>
                <a:cubicBezTo>
                  <a:pt x="22672" y="10846"/>
                  <a:pt x="22693" y="10919"/>
                  <a:pt x="22705" y="10929"/>
                </a:cubicBezTo>
                <a:cubicBezTo>
                  <a:pt x="22699" y="10886"/>
                  <a:pt x="22693" y="10843"/>
                  <a:pt x="22688" y="10800"/>
                </a:cubicBezTo>
                <a:cubicBezTo>
                  <a:pt x="22676" y="10791"/>
                  <a:pt x="22661" y="10760"/>
                  <a:pt x="22658" y="10739"/>
                </a:cubicBezTo>
                <a:cubicBezTo>
                  <a:pt x="22655" y="10717"/>
                  <a:pt x="22664" y="10705"/>
                  <a:pt x="22661" y="10684"/>
                </a:cubicBezTo>
                <a:cubicBezTo>
                  <a:pt x="22677" y="10638"/>
                  <a:pt x="22694" y="10767"/>
                  <a:pt x="22706" y="10776"/>
                </a:cubicBezTo>
                <a:cubicBezTo>
                  <a:pt x="22701" y="10733"/>
                  <a:pt x="22692" y="10669"/>
                  <a:pt x="22674" y="10617"/>
                </a:cubicBezTo>
                <a:cubicBezTo>
                  <a:pt x="22656" y="10564"/>
                  <a:pt x="22660" y="10509"/>
                  <a:pt x="22642" y="10457"/>
                </a:cubicBezTo>
                <a:cubicBezTo>
                  <a:pt x="22619" y="10362"/>
                  <a:pt x="22617" y="10265"/>
                  <a:pt x="22630" y="10197"/>
                </a:cubicBezTo>
                <a:cubicBezTo>
                  <a:pt x="22621" y="10133"/>
                  <a:pt x="22601" y="10060"/>
                  <a:pt x="22571" y="9998"/>
                </a:cubicBezTo>
                <a:cubicBezTo>
                  <a:pt x="22567" y="10053"/>
                  <a:pt x="22558" y="10065"/>
                  <a:pt x="22540" y="10013"/>
                </a:cubicBezTo>
                <a:cubicBezTo>
                  <a:pt x="22547" y="9980"/>
                  <a:pt x="22526" y="9906"/>
                  <a:pt x="22515" y="9820"/>
                </a:cubicBezTo>
                <a:cubicBezTo>
                  <a:pt x="22509" y="9778"/>
                  <a:pt x="22503" y="9735"/>
                  <a:pt x="22488" y="9704"/>
                </a:cubicBezTo>
                <a:cubicBezTo>
                  <a:pt x="22470" y="9652"/>
                  <a:pt x="22477" y="9618"/>
                  <a:pt x="22471" y="9576"/>
                </a:cubicBezTo>
                <a:cubicBezTo>
                  <a:pt x="22498" y="9615"/>
                  <a:pt x="22538" y="9665"/>
                  <a:pt x="22522" y="9710"/>
                </a:cubicBezTo>
                <a:cubicBezTo>
                  <a:pt x="22538" y="9665"/>
                  <a:pt x="22479" y="9466"/>
                  <a:pt x="22464" y="9358"/>
                </a:cubicBezTo>
                <a:cubicBezTo>
                  <a:pt x="22407" y="9257"/>
                  <a:pt x="22473" y="9423"/>
                  <a:pt x="22454" y="9447"/>
                </a:cubicBezTo>
                <a:cubicBezTo>
                  <a:pt x="22415" y="9398"/>
                  <a:pt x="22416" y="9321"/>
                  <a:pt x="22386" y="9260"/>
                </a:cubicBezTo>
                <a:cubicBezTo>
                  <a:pt x="22377" y="9272"/>
                  <a:pt x="22367" y="9284"/>
                  <a:pt x="22340" y="9244"/>
                </a:cubicBezTo>
                <a:cubicBezTo>
                  <a:pt x="22337" y="9299"/>
                  <a:pt x="22361" y="9318"/>
                  <a:pt x="22340" y="9321"/>
                </a:cubicBezTo>
                <a:cubicBezTo>
                  <a:pt x="22337" y="9299"/>
                  <a:pt x="22322" y="9269"/>
                  <a:pt x="22298" y="9250"/>
                </a:cubicBezTo>
                <a:cubicBezTo>
                  <a:pt x="22326" y="9137"/>
                  <a:pt x="22302" y="9119"/>
                  <a:pt x="22285" y="8990"/>
                </a:cubicBezTo>
                <a:cubicBezTo>
                  <a:pt x="22336" y="9049"/>
                  <a:pt x="22314" y="9128"/>
                  <a:pt x="22365" y="9186"/>
                </a:cubicBezTo>
                <a:cubicBezTo>
                  <a:pt x="22369" y="9131"/>
                  <a:pt x="22342" y="9091"/>
                  <a:pt x="22346" y="9036"/>
                </a:cubicBezTo>
                <a:cubicBezTo>
                  <a:pt x="22342" y="9091"/>
                  <a:pt x="22264" y="8917"/>
                  <a:pt x="22244" y="8843"/>
                </a:cubicBezTo>
                <a:cubicBezTo>
                  <a:pt x="22250" y="8809"/>
                  <a:pt x="22256" y="8852"/>
                  <a:pt x="22280" y="8871"/>
                </a:cubicBezTo>
                <a:cubicBezTo>
                  <a:pt x="22293" y="8804"/>
                  <a:pt x="22245" y="8767"/>
                  <a:pt x="22257" y="8699"/>
                </a:cubicBezTo>
                <a:cubicBezTo>
                  <a:pt x="22233" y="8681"/>
                  <a:pt x="22245" y="8767"/>
                  <a:pt x="22232" y="8757"/>
                </a:cubicBezTo>
                <a:cubicBezTo>
                  <a:pt x="22202" y="8696"/>
                  <a:pt x="22182" y="8622"/>
                  <a:pt x="22161" y="8549"/>
                </a:cubicBezTo>
                <a:cubicBezTo>
                  <a:pt x="22131" y="8488"/>
                  <a:pt x="22111" y="8414"/>
                  <a:pt x="22081" y="8353"/>
                </a:cubicBezTo>
                <a:cubicBezTo>
                  <a:pt x="22059" y="8355"/>
                  <a:pt x="22126" y="8445"/>
                  <a:pt x="22122" y="8500"/>
                </a:cubicBezTo>
                <a:cubicBezTo>
                  <a:pt x="22125" y="8521"/>
                  <a:pt x="22113" y="8512"/>
                  <a:pt x="22116" y="8533"/>
                </a:cubicBezTo>
                <a:cubicBezTo>
                  <a:pt x="22101" y="8426"/>
                  <a:pt x="22056" y="8410"/>
                  <a:pt x="22008" y="8297"/>
                </a:cubicBezTo>
                <a:cubicBezTo>
                  <a:pt x="21977" y="8312"/>
                  <a:pt x="22022" y="8404"/>
                  <a:pt x="22059" y="8432"/>
                </a:cubicBezTo>
                <a:cubicBezTo>
                  <a:pt x="22082" y="8527"/>
                  <a:pt x="21995" y="8364"/>
                  <a:pt x="22043" y="8478"/>
                </a:cubicBezTo>
                <a:cubicBezTo>
                  <a:pt x="22004" y="8428"/>
                  <a:pt x="21944" y="8306"/>
                  <a:pt x="21946" y="8403"/>
                </a:cubicBezTo>
              </a:path>
            </a:pathLst>
          </a:custGeom>
          <a:pattFill prst="pct5">
            <a:fgClr>
              <a:schemeClr val="bg1"/>
            </a:fgClr>
            <a:bgClr>
              <a:schemeClr val="tx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3" name="矩形 32">
            <a:extLst>
              <a:ext uri="{FF2B5EF4-FFF2-40B4-BE49-F238E27FC236}">
                <a16:creationId xmlns:a16="http://schemas.microsoft.com/office/drawing/2014/main" id="{102313B1-CEA1-4747-B6E6-2B444EC372B9}"/>
              </a:ext>
            </a:extLst>
          </p:cNvPr>
          <p:cNvSpPr/>
          <p:nvPr/>
        </p:nvSpPr>
        <p:spPr>
          <a:xfrm>
            <a:off x="2295557" y="2574234"/>
            <a:ext cx="1699973" cy="1862048"/>
          </a:xfrm>
          <a:prstGeom prst="rect">
            <a:avLst/>
          </a:prstGeom>
          <a:noFill/>
        </p:spPr>
        <p:txBody>
          <a:bodyPr wrap="square" lIns="91440" tIns="45720" rIns="91440" bIns="45720">
            <a:spAutoFit/>
          </a:bodyPr>
          <a:lstStyle/>
          <a:p>
            <a:pPr algn="ctr"/>
            <a:r>
              <a:rPr lang="en-US" altLang="zh-CN"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rPr>
              <a:t>4</a:t>
            </a:r>
            <a:endParaRPr lang="zh-CN" altLang="en-US"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endParaRPr>
          </a:p>
        </p:txBody>
      </p:sp>
      <p:sp>
        <p:nvSpPr>
          <p:cNvPr id="34" name="矩形 33">
            <a:extLst>
              <a:ext uri="{FF2B5EF4-FFF2-40B4-BE49-F238E27FC236}">
                <a16:creationId xmlns:a16="http://schemas.microsoft.com/office/drawing/2014/main" id="{2117D10D-8D03-4E4D-BF21-09890AEAEAC5}"/>
              </a:ext>
            </a:extLst>
          </p:cNvPr>
          <p:cNvSpPr/>
          <p:nvPr/>
        </p:nvSpPr>
        <p:spPr>
          <a:xfrm>
            <a:off x="6645982" y="2705725"/>
            <a:ext cx="4095994" cy="2123658"/>
          </a:xfrm>
          <a:prstGeom prst="rect">
            <a:avLst/>
          </a:prstGeom>
        </p:spPr>
        <p:txBody>
          <a:bodyPr wrap="none">
            <a:spAutoFit/>
          </a:bodyPr>
          <a:lstStyle/>
          <a:p>
            <a:pPr algn="ctr"/>
            <a:r>
              <a:rPr lang="en-US" sz="4400" dirty="0"/>
              <a:t>Conclusion</a:t>
            </a:r>
          </a:p>
          <a:p>
            <a:pPr algn="ctr"/>
            <a:r>
              <a:rPr lang="en-US" sz="4400" dirty="0"/>
              <a:t>&amp;</a:t>
            </a:r>
          </a:p>
          <a:p>
            <a:pPr algn="ctr"/>
            <a:r>
              <a:rPr lang="en-US" sz="4400" dirty="0"/>
              <a:t>Improvements</a:t>
            </a:r>
          </a:p>
        </p:txBody>
      </p:sp>
    </p:spTree>
    <p:custDataLst>
      <p:tags r:id="rId1"/>
    </p:custDataLst>
    <p:extLst>
      <p:ext uri="{BB962C8B-B14F-4D97-AF65-F5344CB8AC3E}">
        <p14:creationId xmlns:p14="http://schemas.microsoft.com/office/powerpoint/2010/main" val="887949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A3D387-C2D8-4802-A575-AE43DC465FFF}"/>
              </a:ext>
            </a:extLst>
          </p:cNvPr>
          <p:cNvSpPr>
            <a:spLocks noGrp="1"/>
          </p:cNvSpPr>
          <p:nvPr>
            <p:ph type="title"/>
          </p:nvPr>
        </p:nvSpPr>
        <p:spPr/>
        <p:txBody>
          <a:bodyPr/>
          <a:lstStyle/>
          <a:p>
            <a:r>
              <a:rPr lang="en-US" dirty="0"/>
              <a:t>Conclusion</a:t>
            </a:r>
          </a:p>
        </p:txBody>
      </p:sp>
      <p:sp>
        <p:nvSpPr>
          <p:cNvPr id="6" name="内容占位符 5">
            <a:extLst>
              <a:ext uri="{FF2B5EF4-FFF2-40B4-BE49-F238E27FC236}">
                <a16:creationId xmlns:a16="http://schemas.microsoft.com/office/drawing/2014/main" id="{9411A517-7484-496F-B70B-6DD02C45ECC8}"/>
              </a:ext>
            </a:extLst>
          </p:cNvPr>
          <p:cNvSpPr>
            <a:spLocks noGrp="1"/>
          </p:cNvSpPr>
          <p:nvPr>
            <p:ph idx="1"/>
          </p:nvPr>
        </p:nvSpPr>
        <p:spPr>
          <a:xfrm>
            <a:off x="838200" y="1828799"/>
            <a:ext cx="10515600" cy="4562061"/>
          </a:xfrm>
        </p:spPr>
        <p:txBody>
          <a:bodyPr>
            <a:normAutofit lnSpcReduction="10000"/>
          </a:bodyPr>
          <a:lstStyle/>
          <a:p>
            <a:r>
              <a:rPr lang="en-US" dirty="0">
                <a:latin typeface="Calibri" panose="020F0502020204030204" pitchFamily="34" charset="0"/>
                <a:cs typeface="Calibri" panose="020F0502020204030204" pitchFamily="34" charset="0"/>
              </a:rPr>
              <a:t>From the perspective of prediction accuracy, we see that there is a significant improvement of machine learning methods over the tick factor in the domain of high-frequency trading.</a:t>
            </a:r>
          </a:p>
          <a:p>
            <a:r>
              <a:rPr lang="en-US" dirty="0">
                <a:latin typeface="Calibri" panose="020F0502020204030204" pitchFamily="34" charset="0"/>
                <a:cs typeface="Calibri" panose="020F0502020204030204" pitchFamily="34" charset="0"/>
              </a:rPr>
              <a:t>For the VWAP applications, we have obtained slightly better results than the tick factor. It worth to notice that the main goal of VWAP is to timely execute orders, rather than to make money.</a:t>
            </a:r>
          </a:p>
          <a:p>
            <a:r>
              <a:rPr lang="en-US" dirty="0">
                <a:latin typeface="Calibri" panose="020F0502020204030204" pitchFamily="34" charset="0"/>
                <a:cs typeface="Calibri" panose="020F0502020204030204" pitchFamily="34" charset="0"/>
              </a:rPr>
              <a:t>For the market making applications, we have accomplished better results over tick factors with respect to P&amp;L. Our experimental results show that machine learning methods are promising in the area of high-frequency trading.</a:t>
            </a:r>
          </a:p>
        </p:txBody>
      </p:sp>
    </p:spTree>
    <p:extLst>
      <p:ext uri="{BB962C8B-B14F-4D97-AF65-F5344CB8AC3E}">
        <p14:creationId xmlns:p14="http://schemas.microsoft.com/office/powerpoint/2010/main" val="4071885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A3D387-C2D8-4802-A575-AE43DC465FFF}"/>
              </a:ext>
            </a:extLst>
          </p:cNvPr>
          <p:cNvSpPr>
            <a:spLocks noGrp="1"/>
          </p:cNvSpPr>
          <p:nvPr>
            <p:ph type="title"/>
          </p:nvPr>
        </p:nvSpPr>
        <p:spPr/>
        <p:txBody>
          <a:bodyPr/>
          <a:lstStyle/>
          <a:p>
            <a:r>
              <a:rPr lang="en-US" dirty="0"/>
              <a:t>Limitations</a:t>
            </a:r>
          </a:p>
        </p:txBody>
      </p:sp>
      <p:sp>
        <p:nvSpPr>
          <p:cNvPr id="6" name="内容占位符 5">
            <a:extLst>
              <a:ext uri="{FF2B5EF4-FFF2-40B4-BE49-F238E27FC236}">
                <a16:creationId xmlns:a16="http://schemas.microsoft.com/office/drawing/2014/main" id="{9411A517-7484-496F-B70B-6DD02C45ECC8}"/>
              </a:ext>
            </a:extLst>
          </p:cNvPr>
          <p:cNvSpPr>
            <a:spLocks noGrp="1"/>
          </p:cNvSpPr>
          <p:nvPr>
            <p:ph idx="1"/>
          </p:nvPr>
        </p:nvSpPr>
        <p:spPr>
          <a:xfrm>
            <a:off x="838200" y="1828799"/>
            <a:ext cx="10515600" cy="4562061"/>
          </a:xfrm>
        </p:spPr>
        <p:txBody>
          <a:bodyPr>
            <a:normAutofit/>
          </a:bodyPr>
          <a:lstStyle/>
          <a:p>
            <a:r>
              <a:rPr lang="en-US" dirty="0">
                <a:latin typeface="Calibri" panose="020F0502020204030204" pitchFamily="34" charset="0"/>
                <a:cs typeface="Calibri" panose="020F0502020204030204" pitchFamily="34" charset="0"/>
              </a:rPr>
              <a:t>Due to the limitation of computation power, we are not able to train and test models in a large scale.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101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A3D387-C2D8-4802-A575-AE43DC465FFF}"/>
              </a:ext>
            </a:extLst>
          </p:cNvPr>
          <p:cNvSpPr>
            <a:spLocks noGrp="1"/>
          </p:cNvSpPr>
          <p:nvPr>
            <p:ph type="title"/>
          </p:nvPr>
        </p:nvSpPr>
        <p:spPr/>
        <p:txBody>
          <a:bodyPr/>
          <a:lstStyle/>
          <a:p>
            <a:r>
              <a:rPr lang="en-US" dirty="0"/>
              <a:t>Future Work</a:t>
            </a:r>
          </a:p>
        </p:txBody>
      </p:sp>
      <p:sp>
        <p:nvSpPr>
          <p:cNvPr id="6" name="内容占位符 5">
            <a:extLst>
              <a:ext uri="{FF2B5EF4-FFF2-40B4-BE49-F238E27FC236}">
                <a16:creationId xmlns:a16="http://schemas.microsoft.com/office/drawing/2014/main" id="{9411A517-7484-496F-B70B-6DD02C45ECC8}"/>
              </a:ext>
            </a:extLst>
          </p:cNvPr>
          <p:cNvSpPr>
            <a:spLocks noGrp="1"/>
          </p:cNvSpPr>
          <p:nvPr>
            <p:ph idx="1"/>
          </p:nvPr>
        </p:nvSpPr>
        <p:spPr>
          <a:xfrm>
            <a:off x="838200" y="1828799"/>
            <a:ext cx="10515600" cy="4562061"/>
          </a:xfrm>
        </p:spPr>
        <p:txBody>
          <a:bodyPr>
            <a:normAutofit/>
          </a:bodyPr>
          <a:lstStyle/>
          <a:p>
            <a:r>
              <a:rPr lang="en-US" dirty="0">
                <a:latin typeface="Calibri" panose="020F0502020204030204" pitchFamily="34" charset="0"/>
                <a:cs typeface="Calibri" panose="020F0502020204030204" pitchFamily="34" charset="0"/>
              </a:rPr>
              <a:t>More complicate machine learning models could be applied to exploit the dynamics of high frequency trading, for example, deep neural networks with complicate structures.</a:t>
            </a:r>
          </a:p>
          <a:p>
            <a:r>
              <a:rPr lang="en-US" dirty="0">
                <a:latin typeface="Calibri" panose="020F0502020204030204" pitchFamily="34" charset="0"/>
                <a:cs typeface="Calibri" panose="020F0502020204030204" pitchFamily="34" charset="0"/>
              </a:rPr>
              <a:t>More experiments should be done, with larger training and testing sample size.</a:t>
            </a:r>
          </a:p>
        </p:txBody>
      </p:sp>
    </p:spTree>
    <p:extLst>
      <p:ext uri="{BB962C8B-B14F-4D97-AF65-F5344CB8AC3E}">
        <p14:creationId xmlns:p14="http://schemas.microsoft.com/office/powerpoint/2010/main" val="222591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DA144-4824-4FF6-98E7-4CC9A7FC5B85}"/>
              </a:ext>
            </a:extLst>
          </p:cNvPr>
          <p:cNvSpPr>
            <a:spLocks noGrp="1"/>
          </p:cNvSpPr>
          <p:nvPr>
            <p:ph type="title"/>
          </p:nvPr>
        </p:nvSpPr>
        <p:spPr/>
        <p:txBody>
          <a:bodyPr/>
          <a:lstStyle/>
          <a:p>
            <a:r>
              <a:rPr lang="en-US" dirty="0"/>
              <a:t>Data Summary</a:t>
            </a:r>
          </a:p>
        </p:txBody>
      </p:sp>
      <p:sp>
        <p:nvSpPr>
          <p:cNvPr id="3" name="内容占位符 2">
            <a:extLst>
              <a:ext uri="{FF2B5EF4-FFF2-40B4-BE49-F238E27FC236}">
                <a16:creationId xmlns:a16="http://schemas.microsoft.com/office/drawing/2014/main" id="{743DD611-C5DF-4792-B42C-7928965CF3FD}"/>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Input</a:t>
            </a:r>
          </a:p>
          <a:p>
            <a:pPr lvl="1"/>
            <a:r>
              <a:rPr lang="en-US" dirty="0">
                <a:latin typeface="Calibri" panose="020F0502020204030204" pitchFamily="34" charset="0"/>
                <a:cs typeface="Calibri" panose="020F0502020204030204" pitchFamily="34" charset="0"/>
              </a:rPr>
              <a:t>"1/1/2019“ to "1/31/2019“ tick data from WRDS</a:t>
            </a:r>
          </a:p>
          <a:p>
            <a:pPr lvl="1"/>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trade_size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pct_change</a:t>
            </a:r>
            <a:r>
              <a:rPr lang="en-US" dirty="0">
                <a:latin typeface="Calibri" panose="020F0502020204030204" pitchFamily="34" charset="0"/>
                <a:cs typeface="Calibri" panose="020F0502020204030204" pitchFamily="34" charset="0"/>
              </a:rPr>
              <a:t>", "direction” of previous 50 ticks</a:t>
            </a:r>
          </a:p>
          <a:p>
            <a:pPr lvl="1"/>
            <a:r>
              <a:rPr lang="en-US" dirty="0">
                <a:latin typeface="Calibri" panose="020F0502020204030204" pitchFamily="34" charset="0"/>
                <a:cs typeface="Calibri" panose="020F0502020204030204" pitchFamily="34" charset="0"/>
              </a:rPr>
              <a:t>150 features for each sample</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Output</a:t>
            </a:r>
          </a:p>
          <a:p>
            <a:pPr lvl="1"/>
            <a:r>
              <a:rPr lang="en-US" dirty="0">
                <a:latin typeface="Calibri" panose="020F0502020204030204" pitchFamily="34" charset="0"/>
                <a:cs typeface="Calibri" panose="020F0502020204030204" pitchFamily="34" charset="0"/>
              </a:rPr>
              <a:t>Direction of change of the average of the next 10 following prices</a:t>
            </a:r>
          </a:p>
          <a:p>
            <a:pPr lvl="1"/>
            <a:r>
              <a:rPr lang="en-US" dirty="0">
                <a:latin typeface="Calibri" panose="020F0502020204030204" pitchFamily="34" charset="0"/>
                <a:cs typeface="Calibri" panose="020F0502020204030204" pitchFamily="34" charset="0"/>
              </a:rPr>
              <a:t>classification of up, down and same (&lt;1e-3)</a:t>
            </a:r>
          </a:p>
          <a:p>
            <a:endParaRPr lang="en-US" dirty="0"/>
          </a:p>
        </p:txBody>
      </p:sp>
    </p:spTree>
    <p:extLst>
      <p:ext uri="{BB962C8B-B14F-4D97-AF65-F5344CB8AC3E}">
        <p14:creationId xmlns:p14="http://schemas.microsoft.com/office/powerpoint/2010/main" val="149029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DEB18-B6D1-4F15-B8EF-B7C6F241C278}"/>
              </a:ext>
            </a:extLst>
          </p:cNvPr>
          <p:cNvSpPr>
            <a:spLocks noGrp="1"/>
          </p:cNvSpPr>
          <p:nvPr>
            <p:ph type="title"/>
          </p:nvPr>
        </p:nvSpPr>
        <p:spPr/>
        <p:txBody>
          <a:bodyPr/>
          <a:lstStyle/>
          <a:p>
            <a:r>
              <a:rPr lang="en-US" dirty="0"/>
              <a:t>Model summary</a:t>
            </a:r>
          </a:p>
        </p:txBody>
      </p:sp>
      <p:sp>
        <p:nvSpPr>
          <p:cNvPr id="3" name="内容占位符 2">
            <a:extLst>
              <a:ext uri="{FF2B5EF4-FFF2-40B4-BE49-F238E27FC236}">
                <a16:creationId xmlns:a16="http://schemas.microsoft.com/office/drawing/2014/main" id="{8B8DC989-0856-4615-8F6D-2E6D64D7F52B}"/>
              </a:ext>
            </a:extLst>
          </p:cNvPr>
          <p:cNvSpPr>
            <a:spLocks noGrp="1"/>
          </p:cNvSpPr>
          <p:nvPr>
            <p:ph idx="1"/>
          </p:nvPr>
        </p:nvSpPr>
        <p:spPr/>
        <p:txBody>
          <a:bodyPr>
            <a:normAutofit lnSpcReduction="10000"/>
          </a:bodyPr>
          <a:lstStyle/>
          <a:p>
            <a:r>
              <a:rPr lang="en-US" altLang="zh-CN" dirty="0"/>
              <a:t>Base model</a:t>
            </a:r>
          </a:p>
          <a:p>
            <a:pPr lvl="1"/>
            <a:r>
              <a:rPr lang="en-US" dirty="0"/>
              <a:t>Tick factor introduced in class</a:t>
            </a:r>
          </a:p>
          <a:p>
            <a:endParaRPr lang="en-US" dirty="0"/>
          </a:p>
          <a:p>
            <a:r>
              <a:rPr lang="en-US" dirty="0"/>
              <a:t>Machine learning models</a:t>
            </a:r>
          </a:p>
          <a:p>
            <a:pPr lvl="1"/>
            <a:r>
              <a:rPr lang="en-US" dirty="0"/>
              <a:t>LSTM</a:t>
            </a:r>
          </a:p>
          <a:p>
            <a:pPr lvl="1"/>
            <a:r>
              <a:rPr lang="en-US" dirty="0"/>
              <a:t>CNN</a:t>
            </a:r>
          </a:p>
          <a:p>
            <a:pPr lvl="1"/>
            <a:r>
              <a:rPr lang="en-US" dirty="0"/>
              <a:t>Random Forest</a:t>
            </a:r>
          </a:p>
          <a:p>
            <a:pPr lvl="1"/>
            <a:r>
              <a:rPr lang="en-US" dirty="0"/>
              <a:t>Gradient Boost</a:t>
            </a:r>
          </a:p>
          <a:p>
            <a:pPr lvl="1"/>
            <a:r>
              <a:rPr lang="en-US" dirty="0"/>
              <a:t>XGBOOST</a:t>
            </a:r>
          </a:p>
        </p:txBody>
      </p:sp>
    </p:spTree>
    <p:extLst>
      <p:ext uri="{BB962C8B-B14F-4D97-AF65-F5344CB8AC3E}">
        <p14:creationId xmlns:p14="http://schemas.microsoft.com/office/powerpoint/2010/main" val="261208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îṡḷiḍè">
            <a:extLst>
              <a:ext uri="{FF2B5EF4-FFF2-40B4-BE49-F238E27FC236}">
                <a16:creationId xmlns:a16="http://schemas.microsoft.com/office/drawing/2014/main" id="{E79983C1-6C92-4554-8387-177F15CB7E4B}"/>
              </a:ext>
            </a:extLst>
          </p:cNvPr>
          <p:cNvSpPr/>
          <p:nvPr/>
        </p:nvSpPr>
        <p:spPr bwMode="auto">
          <a:xfrm>
            <a:off x="672306" y="1011030"/>
            <a:ext cx="4665826" cy="4645648"/>
          </a:xfrm>
          <a:custGeom>
            <a:avLst/>
            <a:gdLst>
              <a:gd name="T0" fmla="*/ 22479 w 24254"/>
              <a:gd name="T1" fmla="*/ 11199 h 24417"/>
              <a:gd name="T2" fmla="*/ 22248 w 24254"/>
              <a:gd name="T3" fmla="*/ 13410 h 24417"/>
              <a:gd name="T4" fmla="*/ 20412 w 24254"/>
              <a:gd name="T5" fmla="*/ 17822 h 24417"/>
              <a:gd name="T6" fmla="*/ 3277 w 24254"/>
              <a:gd name="T7" fmla="*/ 16815 h 24417"/>
              <a:gd name="T8" fmla="*/ 7332 w 24254"/>
              <a:gd name="T9" fmla="*/ 20859 h 24417"/>
              <a:gd name="T10" fmla="*/ 12987 w 24254"/>
              <a:gd name="T11" fmla="*/ 22005 h 24417"/>
              <a:gd name="T12" fmla="*/ 18723 w 24254"/>
              <a:gd name="T13" fmla="*/ 19554 h 24417"/>
              <a:gd name="T14" fmla="*/ 20530 w 24254"/>
              <a:gd name="T15" fmla="*/ 17316 h 24417"/>
              <a:gd name="T16" fmla="*/ 22099 w 24254"/>
              <a:gd name="T17" fmla="*/ 12776 h 24417"/>
              <a:gd name="T18" fmla="*/ 21971 w 24254"/>
              <a:gd name="T19" fmla="*/ 12717 h 24417"/>
              <a:gd name="T20" fmla="*/ 21211 w 24254"/>
              <a:gd name="T21" fmla="*/ 15621 h 24417"/>
              <a:gd name="T22" fmla="*/ 18477 w 24254"/>
              <a:gd name="T23" fmla="*/ 19347 h 24417"/>
              <a:gd name="T24" fmla="*/ 11958 w 24254"/>
              <a:gd name="T25" fmla="*/ 21719 h 24417"/>
              <a:gd name="T26" fmla="*/ 4888 w 24254"/>
              <a:gd name="T27" fmla="*/ 18528 h 24417"/>
              <a:gd name="T28" fmla="*/ 4201 w 24254"/>
              <a:gd name="T29" fmla="*/ 6487 h 24417"/>
              <a:gd name="T30" fmla="*/ 7846 w 24254"/>
              <a:gd name="T31" fmla="*/ 3227 h 24417"/>
              <a:gd name="T32" fmla="*/ 11670 w 24254"/>
              <a:gd name="T33" fmla="*/ 2145 h 24417"/>
              <a:gd name="T34" fmla="*/ 18052 w 24254"/>
              <a:gd name="T35" fmla="*/ 3346 h 24417"/>
              <a:gd name="T36" fmla="*/ 16756 w 24254"/>
              <a:gd name="T37" fmla="*/ 2202 h 24417"/>
              <a:gd name="T38" fmla="*/ 18623 w 24254"/>
              <a:gd name="T39" fmla="*/ 2724 h 24417"/>
              <a:gd name="T40" fmla="*/ 22021 w 24254"/>
              <a:gd name="T41" fmla="*/ 5341 h 24417"/>
              <a:gd name="T42" fmla="*/ 19420 w 24254"/>
              <a:gd name="T43" fmla="*/ 2486 h 24417"/>
              <a:gd name="T44" fmla="*/ 16609 w 24254"/>
              <a:gd name="T45" fmla="*/ 761 h 24417"/>
              <a:gd name="T46" fmla="*/ 13842 w 24254"/>
              <a:gd name="T47" fmla="*/ 108 h 24417"/>
              <a:gd name="T48" fmla="*/ 10646 w 24254"/>
              <a:gd name="T49" fmla="*/ 168 h 24417"/>
              <a:gd name="T50" fmla="*/ 5948 w 24254"/>
              <a:gd name="T51" fmla="*/ 1891 h 24417"/>
              <a:gd name="T52" fmla="*/ 2976 w 24254"/>
              <a:gd name="T53" fmla="*/ 4395 h 24417"/>
              <a:gd name="T54" fmla="*/ 1159 w 24254"/>
              <a:gd name="T55" fmla="*/ 7300 h 24417"/>
              <a:gd name="T56" fmla="*/ 142 w 24254"/>
              <a:gd name="T57" fmla="*/ 10740 h 24417"/>
              <a:gd name="T58" fmla="*/ 423 w 24254"/>
              <a:gd name="T59" fmla="*/ 15423 h 24417"/>
              <a:gd name="T60" fmla="*/ 1516 w 24254"/>
              <a:gd name="T61" fmla="*/ 17914 h 24417"/>
              <a:gd name="T62" fmla="*/ 3809 w 24254"/>
              <a:gd name="T63" fmla="*/ 20919 h 24417"/>
              <a:gd name="T64" fmla="*/ 4909 w 24254"/>
              <a:gd name="T65" fmla="*/ 22068 h 24417"/>
              <a:gd name="T66" fmla="*/ 6859 w 24254"/>
              <a:gd name="T67" fmla="*/ 23136 h 24417"/>
              <a:gd name="T68" fmla="*/ 8566 w 24254"/>
              <a:gd name="T69" fmla="*/ 23767 h 24417"/>
              <a:gd name="T70" fmla="*/ 12886 w 24254"/>
              <a:gd name="T71" fmla="*/ 24374 h 24417"/>
              <a:gd name="T72" fmla="*/ 15497 w 24254"/>
              <a:gd name="T73" fmla="*/ 23924 h 24417"/>
              <a:gd name="T74" fmla="*/ 18225 w 24254"/>
              <a:gd name="T75" fmla="*/ 22717 h 24417"/>
              <a:gd name="T76" fmla="*/ 21497 w 24254"/>
              <a:gd name="T77" fmla="*/ 20096 h 24417"/>
              <a:gd name="T78" fmla="*/ 23030 w 24254"/>
              <a:gd name="T79" fmla="*/ 17764 h 24417"/>
              <a:gd name="T80" fmla="*/ 24197 w 24254"/>
              <a:gd name="T81" fmla="*/ 14631 h 24417"/>
              <a:gd name="T82" fmla="*/ 22358 w 24254"/>
              <a:gd name="T83" fmla="*/ 18694 h 24417"/>
              <a:gd name="T84" fmla="*/ 20495 w 24254"/>
              <a:gd name="T85" fmla="*/ 20678 h 24417"/>
              <a:gd name="T86" fmla="*/ 17674 w 24254"/>
              <a:gd name="T87" fmla="*/ 22584 h 24417"/>
              <a:gd name="T88" fmla="*/ 19803 w 24254"/>
              <a:gd name="T89" fmla="*/ 21131 h 24417"/>
              <a:gd name="T90" fmla="*/ 22682 w 24254"/>
              <a:gd name="T91" fmla="*/ 17767 h 24417"/>
              <a:gd name="T92" fmla="*/ 24058 w 24254"/>
              <a:gd name="T93" fmla="*/ 13832 h 24417"/>
              <a:gd name="T94" fmla="*/ 24047 w 24254"/>
              <a:gd name="T95" fmla="*/ 10530 h 24417"/>
              <a:gd name="T96" fmla="*/ 23864 w 24254"/>
              <a:gd name="T97" fmla="*/ 11699 h 24417"/>
              <a:gd name="T98" fmla="*/ 23758 w 24254"/>
              <a:gd name="T99" fmla="*/ 12139 h 24417"/>
              <a:gd name="T100" fmla="*/ 23628 w 24254"/>
              <a:gd name="T101" fmla="*/ 11731 h 24417"/>
              <a:gd name="T102" fmla="*/ 22050 w 24254"/>
              <a:gd name="T103" fmla="*/ 17438 h 24417"/>
              <a:gd name="T104" fmla="*/ 19537 w 24254"/>
              <a:gd name="T105" fmla="*/ 20524 h 24417"/>
              <a:gd name="T106" fmla="*/ 15616 w 24254"/>
              <a:gd name="T107" fmla="*/ 22687 h 24417"/>
              <a:gd name="T108" fmla="*/ 15462 w 24254"/>
              <a:gd name="T109" fmla="*/ 22588 h 24417"/>
              <a:gd name="T110" fmla="*/ 18409 w 24254"/>
              <a:gd name="T111" fmla="*/ 21221 h 24417"/>
              <a:gd name="T112" fmla="*/ 20847 w 24254"/>
              <a:gd name="T113" fmla="*/ 18810 h 24417"/>
              <a:gd name="T114" fmla="*/ 22820 w 24254"/>
              <a:gd name="T115" fmla="*/ 14772 h 24417"/>
              <a:gd name="T116" fmla="*/ 23030 w 24254"/>
              <a:gd name="T117" fmla="*/ 12564 h 24417"/>
              <a:gd name="T118" fmla="*/ 22496 w 24254"/>
              <a:gd name="T119" fmla="*/ 14543 h 24417"/>
              <a:gd name="T120" fmla="*/ 22720 w 24254"/>
              <a:gd name="T121" fmla="*/ 11210 h 24417"/>
              <a:gd name="T122" fmla="*/ 22116 w 24254"/>
              <a:gd name="T123" fmla="*/ 8533 h 24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254" h="24417">
                <a:moveTo>
                  <a:pt x="21946" y="8403"/>
                </a:moveTo>
                <a:cubicBezTo>
                  <a:pt x="21964" y="8456"/>
                  <a:pt x="21988" y="8474"/>
                  <a:pt x="21979" y="8410"/>
                </a:cubicBezTo>
                <a:cubicBezTo>
                  <a:pt x="22004" y="8428"/>
                  <a:pt x="21997" y="8462"/>
                  <a:pt x="22000" y="8483"/>
                </a:cubicBezTo>
                <a:cubicBezTo>
                  <a:pt x="22042" y="8554"/>
                  <a:pt x="22051" y="8542"/>
                  <a:pt x="22078" y="8582"/>
                </a:cubicBezTo>
                <a:cubicBezTo>
                  <a:pt x="22096" y="8634"/>
                  <a:pt x="22114" y="8686"/>
                  <a:pt x="22144" y="8747"/>
                </a:cubicBezTo>
                <a:cubicBezTo>
                  <a:pt x="22152" y="8812"/>
                  <a:pt x="22170" y="8864"/>
                  <a:pt x="22200" y="8925"/>
                </a:cubicBezTo>
                <a:cubicBezTo>
                  <a:pt x="22186" y="9069"/>
                  <a:pt x="22292" y="9207"/>
                  <a:pt x="22300" y="9348"/>
                </a:cubicBezTo>
                <a:cubicBezTo>
                  <a:pt x="22278" y="9351"/>
                  <a:pt x="22260" y="9299"/>
                  <a:pt x="22243" y="9247"/>
                </a:cubicBezTo>
                <a:cubicBezTo>
                  <a:pt x="22213" y="9185"/>
                  <a:pt x="22195" y="9133"/>
                  <a:pt x="22173" y="9136"/>
                </a:cubicBezTo>
                <a:cubicBezTo>
                  <a:pt x="22218" y="9228"/>
                  <a:pt x="22230" y="9314"/>
                  <a:pt x="22253" y="9409"/>
                </a:cubicBezTo>
                <a:cubicBezTo>
                  <a:pt x="22277" y="9504"/>
                  <a:pt x="22288" y="9589"/>
                  <a:pt x="22348" y="9712"/>
                </a:cubicBezTo>
                <a:cubicBezTo>
                  <a:pt x="22335" y="9779"/>
                  <a:pt x="22316" y="9804"/>
                  <a:pt x="22373" y="9905"/>
                </a:cubicBezTo>
                <a:cubicBezTo>
                  <a:pt x="22348" y="9963"/>
                  <a:pt x="22324" y="9944"/>
                  <a:pt x="22300" y="9849"/>
                </a:cubicBezTo>
                <a:cubicBezTo>
                  <a:pt x="22285" y="9895"/>
                  <a:pt x="22309" y="9914"/>
                  <a:pt x="22302" y="9947"/>
                </a:cubicBezTo>
                <a:cubicBezTo>
                  <a:pt x="22318" y="9901"/>
                  <a:pt x="22369" y="10036"/>
                  <a:pt x="22379" y="9948"/>
                </a:cubicBezTo>
                <a:cubicBezTo>
                  <a:pt x="22366" y="10015"/>
                  <a:pt x="22387" y="10088"/>
                  <a:pt x="22407" y="10162"/>
                </a:cubicBezTo>
                <a:cubicBezTo>
                  <a:pt x="22410" y="10183"/>
                  <a:pt x="22425" y="10214"/>
                  <a:pt x="22431" y="10257"/>
                </a:cubicBezTo>
                <a:cubicBezTo>
                  <a:pt x="22446" y="10288"/>
                  <a:pt x="22451" y="10330"/>
                  <a:pt x="22445" y="10364"/>
                </a:cubicBezTo>
                <a:cubicBezTo>
                  <a:pt x="22439" y="10321"/>
                  <a:pt x="22433" y="10278"/>
                  <a:pt x="22406" y="10238"/>
                </a:cubicBezTo>
                <a:cubicBezTo>
                  <a:pt x="22401" y="10196"/>
                  <a:pt x="22386" y="10165"/>
                  <a:pt x="22383" y="10143"/>
                </a:cubicBezTo>
                <a:cubicBezTo>
                  <a:pt x="22353" y="10082"/>
                  <a:pt x="22338" y="10051"/>
                  <a:pt x="22335" y="10030"/>
                </a:cubicBezTo>
                <a:cubicBezTo>
                  <a:pt x="22317" y="10054"/>
                  <a:pt x="22337" y="10128"/>
                  <a:pt x="22370" y="10211"/>
                </a:cubicBezTo>
                <a:cubicBezTo>
                  <a:pt x="22376" y="10253"/>
                  <a:pt x="22391" y="10284"/>
                  <a:pt x="22408" y="10336"/>
                </a:cubicBezTo>
                <a:cubicBezTo>
                  <a:pt x="22423" y="10367"/>
                  <a:pt x="22429" y="10410"/>
                  <a:pt x="22444" y="10440"/>
                </a:cubicBezTo>
                <a:cubicBezTo>
                  <a:pt x="22401" y="10446"/>
                  <a:pt x="22430" y="10584"/>
                  <a:pt x="22451" y="10658"/>
                </a:cubicBezTo>
                <a:cubicBezTo>
                  <a:pt x="22463" y="10667"/>
                  <a:pt x="22469" y="10633"/>
                  <a:pt x="22472" y="10655"/>
                </a:cubicBezTo>
                <a:cubicBezTo>
                  <a:pt x="22487" y="10685"/>
                  <a:pt x="22478" y="10698"/>
                  <a:pt x="22493" y="10728"/>
                </a:cubicBezTo>
                <a:cubicBezTo>
                  <a:pt x="22481" y="10719"/>
                  <a:pt x="22466" y="10688"/>
                  <a:pt x="22462" y="10743"/>
                </a:cubicBezTo>
                <a:cubicBezTo>
                  <a:pt x="22473" y="10905"/>
                  <a:pt x="22517" y="11074"/>
                  <a:pt x="22549" y="11233"/>
                </a:cubicBezTo>
                <a:cubicBezTo>
                  <a:pt x="22539" y="11245"/>
                  <a:pt x="22527" y="11236"/>
                  <a:pt x="22530" y="11257"/>
                </a:cubicBezTo>
                <a:cubicBezTo>
                  <a:pt x="22495" y="11077"/>
                  <a:pt x="22465" y="11015"/>
                  <a:pt x="22433" y="10856"/>
                </a:cubicBezTo>
                <a:cubicBezTo>
                  <a:pt x="22420" y="11000"/>
                  <a:pt x="22458" y="11125"/>
                  <a:pt x="22457" y="11278"/>
                </a:cubicBezTo>
                <a:cubicBezTo>
                  <a:pt x="22484" y="11318"/>
                  <a:pt x="22457" y="11202"/>
                  <a:pt x="22479" y="11199"/>
                </a:cubicBezTo>
                <a:cubicBezTo>
                  <a:pt x="22494" y="11230"/>
                  <a:pt x="22497" y="11251"/>
                  <a:pt x="22502" y="11294"/>
                </a:cubicBezTo>
                <a:cubicBezTo>
                  <a:pt x="22492" y="11382"/>
                  <a:pt x="22450" y="11312"/>
                  <a:pt x="22452" y="11410"/>
                </a:cubicBezTo>
                <a:cubicBezTo>
                  <a:pt x="22467" y="11440"/>
                  <a:pt x="22476" y="11428"/>
                  <a:pt x="22494" y="11480"/>
                </a:cubicBezTo>
                <a:cubicBezTo>
                  <a:pt x="22501" y="11447"/>
                  <a:pt x="22489" y="11437"/>
                  <a:pt x="22486" y="11416"/>
                </a:cubicBezTo>
                <a:cubicBezTo>
                  <a:pt x="22501" y="11370"/>
                  <a:pt x="22547" y="11386"/>
                  <a:pt x="22508" y="11337"/>
                </a:cubicBezTo>
                <a:cubicBezTo>
                  <a:pt x="22537" y="11224"/>
                  <a:pt x="22554" y="11352"/>
                  <a:pt x="22553" y="11429"/>
                </a:cubicBezTo>
                <a:cubicBezTo>
                  <a:pt x="22529" y="11334"/>
                  <a:pt x="22536" y="11551"/>
                  <a:pt x="22503" y="11468"/>
                </a:cubicBezTo>
                <a:cubicBezTo>
                  <a:pt x="22500" y="11523"/>
                  <a:pt x="22551" y="11582"/>
                  <a:pt x="22535" y="11627"/>
                </a:cubicBezTo>
                <a:cubicBezTo>
                  <a:pt x="22522" y="11694"/>
                  <a:pt x="22503" y="11545"/>
                  <a:pt x="22485" y="11492"/>
                </a:cubicBezTo>
                <a:cubicBezTo>
                  <a:pt x="22467" y="11440"/>
                  <a:pt x="22457" y="11529"/>
                  <a:pt x="22430" y="11489"/>
                </a:cubicBezTo>
                <a:cubicBezTo>
                  <a:pt x="22417" y="11556"/>
                  <a:pt x="22459" y="11627"/>
                  <a:pt x="22437" y="11706"/>
                </a:cubicBezTo>
                <a:cubicBezTo>
                  <a:pt x="22413" y="11687"/>
                  <a:pt x="22426" y="11620"/>
                  <a:pt x="22377" y="11583"/>
                </a:cubicBezTo>
                <a:cubicBezTo>
                  <a:pt x="22352" y="11641"/>
                  <a:pt x="22406" y="11721"/>
                  <a:pt x="22372" y="11791"/>
                </a:cubicBezTo>
                <a:cubicBezTo>
                  <a:pt x="22399" y="11831"/>
                  <a:pt x="22382" y="11702"/>
                  <a:pt x="22400" y="11678"/>
                </a:cubicBezTo>
                <a:cubicBezTo>
                  <a:pt x="22409" y="11742"/>
                  <a:pt x="22417" y="11807"/>
                  <a:pt x="22402" y="11852"/>
                </a:cubicBezTo>
                <a:cubicBezTo>
                  <a:pt x="22424" y="11773"/>
                  <a:pt x="22451" y="11813"/>
                  <a:pt x="22478" y="11853"/>
                </a:cubicBezTo>
                <a:cubicBezTo>
                  <a:pt x="22481" y="11874"/>
                  <a:pt x="22472" y="11887"/>
                  <a:pt x="22474" y="11908"/>
                </a:cubicBezTo>
                <a:cubicBezTo>
                  <a:pt x="22464" y="11997"/>
                  <a:pt x="22457" y="11856"/>
                  <a:pt x="22447" y="11945"/>
                </a:cubicBezTo>
                <a:cubicBezTo>
                  <a:pt x="22474" y="11984"/>
                  <a:pt x="22469" y="12116"/>
                  <a:pt x="22465" y="12247"/>
                </a:cubicBezTo>
                <a:cubicBezTo>
                  <a:pt x="22448" y="12369"/>
                  <a:pt x="22417" y="12461"/>
                  <a:pt x="22392" y="12442"/>
                </a:cubicBezTo>
                <a:cubicBezTo>
                  <a:pt x="22422" y="12504"/>
                  <a:pt x="22409" y="12571"/>
                  <a:pt x="22431" y="12568"/>
                </a:cubicBezTo>
                <a:cubicBezTo>
                  <a:pt x="22412" y="12669"/>
                  <a:pt x="22391" y="12595"/>
                  <a:pt x="22366" y="12653"/>
                </a:cubicBezTo>
                <a:cubicBezTo>
                  <a:pt x="22376" y="12565"/>
                  <a:pt x="22362" y="12457"/>
                  <a:pt x="22372" y="12369"/>
                </a:cubicBezTo>
                <a:cubicBezTo>
                  <a:pt x="22347" y="12427"/>
                  <a:pt x="22332" y="12647"/>
                  <a:pt x="22337" y="12766"/>
                </a:cubicBezTo>
                <a:cubicBezTo>
                  <a:pt x="22321" y="12812"/>
                  <a:pt x="22322" y="12735"/>
                  <a:pt x="22297" y="12793"/>
                </a:cubicBezTo>
                <a:cubicBezTo>
                  <a:pt x="22299" y="12891"/>
                  <a:pt x="22323" y="12986"/>
                  <a:pt x="22273" y="13102"/>
                </a:cubicBezTo>
                <a:cubicBezTo>
                  <a:pt x="22306" y="13108"/>
                  <a:pt x="22296" y="13197"/>
                  <a:pt x="22333" y="13148"/>
                </a:cubicBezTo>
                <a:cubicBezTo>
                  <a:pt x="22296" y="13197"/>
                  <a:pt x="22341" y="13289"/>
                  <a:pt x="22288" y="13383"/>
                </a:cubicBezTo>
                <a:cubicBezTo>
                  <a:pt x="22347" y="13332"/>
                  <a:pt x="22286" y="13536"/>
                  <a:pt x="22320" y="13542"/>
                </a:cubicBezTo>
                <a:cubicBezTo>
                  <a:pt x="22285" y="13689"/>
                  <a:pt x="22287" y="13460"/>
                  <a:pt x="22256" y="13551"/>
                </a:cubicBezTo>
                <a:cubicBezTo>
                  <a:pt x="22276" y="13625"/>
                  <a:pt x="22273" y="13680"/>
                  <a:pt x="22257" y="13725"/>
                </a:cubicBezTo>
                <a:cubicBezTo>
                  <a:pt x="22235" y="13728"/>
                  <a:pt x="22233" y="13707"/>
                  <a:pt x="22221" y="13697"/>
                </a:cubicBezTo>
                <a:cubicBezTo>
                  <a:pt x="22218" y="13600"/>
                  <a:pt x="22238" y="13499"/>
                  <a:pt x="22248" y="13410"/>
                </a:cubicBezTo>
                <a:cubicBezTo>
                  <a:pt x="22264" y="13365"/>
                  <a:pt x="22258" y="13322"/>
                  <a:pt x="22274" y="13276"/>
                </a:cubicBezTo>
                <a:cubicBezTo>
                  <a:pt x="22268" y="13233"/>
                  <a:pt x="22262" y="13190"/>
                  <a:pt x="22257" y="13147"/>
                </a:cubicBezTo>
                <a:cubicBezTo>
                  <a:pt x="22241" y="13193"/>
                  <a:pt x="22271" y="13255"/>
                  <a:pt x="22231" y="13282"/>
                </a:cubicBezTo>
                <a:cubicBezTo>
                  <a:pt x="22248" y="13410"/>
                  <a:pt x="22222" y="13545"/>
                  <a:pt x="22193" y="13657"/>
                </a:cubicBezTo>
                <a:cubicBezTo>
                  <a:pt x="22181" y="13725"/>
                  <a:pt x="22155" y="13783"/>
                  <a:pt x="22143" y="13850"/>
                </a:cubicBezTo>
                <a:cubicBezTo>
                  <a:pt x="22139" y="13905"/>
                  <a:pt x="22126" y="13972"/>
                  <a:pt x="22135" y="14036"/>
                </a:cubicBezTo>
                <a:cubicBezTo>
                  <a:pt x="22097" y="14085"/>
                  <a:pt x="22075" y="14164"/>
                  <a:pt x="22053" y="14243"/>
                </a:cubicBezTo>
                <a:cubicBezTo>
                  <a:pt x="22040" y="14310"/>
                  <a:pt x="22018" y="14390"/>
                  <a:pt x="21996" y="14469"/>
                </a:cubicBezTo>
                <a:cubicBezTo>
                  <a:pt x="21973" y="14548"/>
                  <a:pt x="21960" y="14616"/>
                  <a:pt x="21948" y="14683"/>
                </a:cubicBezTo>
                <a:cubicBezTo>
                  <a:pt x="21922" y="14741"/>
                  <a:pt x="21907" y="14786"/>
                  <a:pt x="21876" y="14801"/>
                </a:cubicBezTo>
                <a:cubicBezTo>
                  <a:pt x="21854" y="14881"/>
                  <a:pt x="21832" y="14960"/>
                  <a:pt x="21797" y="15030"/>
                </a:cubicBezTo>
                <a:cubicBezTo>
                  <a:pt x="21836" y="15079"/>
                  <a:pt x="21765" y="15198"/>
                  <a:pt x="21746" y="15299"/>
                </a:cubicBezTo>
                <a:cubicBezTo>
                  <a:pt x="21724" y="15301"/>
                  <a:pt x="21731" y="15268"/>
                  <a:pt x="21703" y="15304"/>
                </a:cubicBezTo>
                <a:cubicBezTo>
                  <a:pt x="21727" y="15323"/>
                  <a:pt x="21689" y="15448"/>
                  <a:pt x="21665" y="15429"/>
                </a:cubicBezTo>
                <a:cubicBezTo>
                  <a:pt x="21629" y="15652"/>
                  <a:pt x="21499" y="15822"/>
                  <a:pt x="21439" y="16027"/>
                </a:cubicBezTo>
                <a:cubicBezTo>
                  <a:pt x="21476" y="15978"/>
                  <a:pt x="21456" y="16079"/>
                  <a:pt x="21450" y="16112"/>
                </a:cubicBezTo>
                <a:cubicBezTo>
                  <a:pt x="21422" y="16149"/>
                  <a:pt x="21451" y="16036"/>
                  <a:pt x="21429" y="16039"/>
                </a:cubicBezTo>
                <a:cubicBezTo>
                  <a:pt x="21420" y="16051"/>
                  <a:pt x="21414" y="16085"/>
                  <a:pt x="21404" y="16097"/>
                </a:cubicBezTo>
                <a:cubicBezTo>
                  <a:pt x="21386" y="16121"/>
                  <a:pt x="21376" y="16133"/>
                  <a:pt x="21370" y="16167"/>
                </a:cubicBezTo>
                <a:cubicBezTo>
                  <a:pt x="21342" y="16203"/>
                  <a:pt x="21336" y="16237"/>
                  <a:pt x="21320" y="16283"/>
                </a:cubicBezTo>
                <a:cubicBezTo>
                  <a:pt x="21288" y="16374"/>
                  <a:pt x="21257" y="16465"/>
                  <a:pt x="21222" y="16535"/>
                </a:cubicBezTo>
                <a:cubicBezTo>
                  <a:pt x="21186" y="16508"/>
                  <a:pt x="21080" y="16696"/>
                  <a:pt x="21089" y="16761"/>
                </a:cubicBezTo>
                <a:cubicBezTo>
                  <a:pt x="21058" y="16776"/>
                  <a:pt x="21052" y="16809"/>
                  <a:pt x="21012" y="16836"/>
                </a:cubicBezTo>
                <a:cubicBezTo>
                  <a:pt x="21027" y="16867"/>
                  <a:pt x="21011" y="16913"/>
                  <a:pt x="20974" y="16961"/>
                </a:cubicBezTo>
                <a:cubicBezTo>
                  <a:pt x="20958" y="17007"/>
                  <a:pt x="20921" y="17056"/>
                  <a:pt x="20886" y="17126"/>
                </a:cubicBezTo>
                <a:cubicBezTo>
                  <a:pt x="20849" y="17174"/>
                  <a:pt x="20803" y="17235"/>
                  <a:pt x="20768" y="17305"/>
                </a:cubicBezTo>
                <a:cubicBezTo>
                  <a:pt x="20750" y="17330"/>
                  <a:pt x="20731" y="17354"/>
                  <a:pt x="20725" y="17387"/>
                </a:cubicBezTo>
                <a:cubicBezTo>
                  <a:pt x="20706" y="17412"/>
                  <a:pt x="20700" y="17445"/>
                  <a:pt x="20681" y="17470"/>
                </a:cubicBezTo>
                <a:cubicBezTo>
                  <a:pt x="20601" y="17524"/>
                  <a:pt x="20560" y="17628"/>
                  <a:pt x="20498" y="17734"/>
                </a:cubicBezTo>
                <a:cubicBezTo>
                  <a:pt x="20480" y="17758"/>
                  <a:pt x="20473" y="17792"/>
                  <a:pt x="20455" y="17816"/>
                </a:cubicBezTo>
                <a:cubicBezTo>
                  <a:pt x="20445" y="17828"/>
                  <a:pt x="20427" y="17853"/>
                  <a:pt x="20408" y="17877"/>
                </a:cubicBezTo>
                <a:cubicBezTo>
                  <a:pt x="20392" y="17923"/>
                  <a:pt x="20352" y="17950"/>
                  <a:pt x="20322" y="17965"/>
                </a:cubicBezTo>
                <a:cubicBezTo>
                  <a:pt x="20359" y="17916"/>
                  <a:pt x="20396" y="17868"/>
                  <a:pt x="20412" y="17822"/>
                </a:cubicBezTo>
                <a:cubicBezTo>
                  <a:pt x="20369" y="17828"/>
                  <a:pt x="20297" y="18023"/>
                  <a:pt x="20191" y="18135"/>
                </a:cubicBezTo>
                <a:cubicBezTo>
                  <a:pt x="20154" y="18184"/>
                  <a:pt x="19988" y="18326"/>
                  <a:pt x="20024" y="18354"/>
                </a:cubicBezTo>
                <a:cubicBezTo>
                  <a:pt x="19996" y="18390"/>
                  <a:pt x="19954" y="18396"/>
                  <a:pt x="19926" y="18433"/>
                </a:cubicBezTo>
                <a:cubicBezTo>
                  <a:pt x="19888" y="18481"/>
                  <a:pt x="19842" y="18542"/>
                  <a:pt x="19805" y="18591"/>
                </a:cubicBezTo>
                <a:cubicBezTo>
                  <a:pt x="19768" y="18639"/>
                  <a:pt x="19721" y="18700"/>
                  <a:pt x="19684" y="18749"/>
                </a:cubicBezTo>
                <a:cubicBezTo>
                  <a:pt x="19656" y="18785"/>
                  <a:pt x="19616" y="18812"/>
                  <a:pt x="19579" y="18861"/>
                </a:cubicBezTo>
                <a:cubicBezTo>
                  <a:pt x="19539" y="18888"/>
                  <a:pt x="19493" y="18949"/>
                  <a:pt x="19455" y="18997"/>
                </a:cubicBezTo>
                <a:cubicBezTo>
                  <a:pt x="19348" y="19088"/>
                  <a:pt x="19252" y="19188"/>
                  <a:pt x="19165" y="19276"/>
                </a:cubicBezTo>
                <a:cubicBezTo>
                  <a:pt x="18585" y="19834"/>
                  <a:pt x="17939" y="20303"/>
                  <a:pt x="17241" y="20713"/>
                </a:cubicBezTo>
                <a:cubicBezTo>
                  <a:pt x="17069" y="20812"/>
                  <a:pt x="16894" y="20890"/>
                  <a:pt x="16722" y="20990"/>
                </a:cubicBezTo>
                <a:cubicBezTo>
                  <a:pt x="16630" y="21035"/>
                  <a:pt x="16538" y="21080"/>
                  <a:pt x="16445" y="21125"/>
                </a:cubicBezTo>
                <a:cubicBezTo>
                  <a:pt x="16178" y="21248"/>
                  <a:pt x="16178" y="21248"/>
                  <a:pt x="16178" y="21248"/>
                </a:cubicBezTo>
                <a:cubicBezTo>
                  <a:pt x="15899" y="21362"/>
                  <a:pt x="15899" y="21362"/>
                  <a:pt x="15899" y="21362"/>
                </a:cubicBezTo>
                <a:cubicBezTo>
                  <a:pt x="15816" y="21395"/>
                  <a:pt x="15724" y="21440"/>
                  <a:pt x="15629" y="21464"/>
                </a:cubicBezTo>
                <a:cubicBezTo>
                  <a:pt x="15442" y="21533"/>
                  <a:pt x="15255" y="21602"/>
                  <a:pt x="15068" y="21671"/>
                </a:cubicBezTo>
                <a:cubicBezTo>
                  <a:pt x="14311" y="21881"/>
                  <a:pt x="13537" y="22040"/>
                  <a:pt x="12736" y="22083"/>
                </a:cubicBezTo>
                <a:cubicBezTo>
                  <a:pt x="12455" y="22099"/>
                  <a:pt x="12455" y="22099"/>
                  <a:pt x="12455" y="22099"/>
                </a:cubicBezTo>
                <a:cubicBezTo>
                  <a:pt x="12390" y="22107"/>
                  <a:pt x="12345" y="22092"/>
                  <a:pt x="12302" y="22098"/>
                </a:cubicBezTo>
                <a:cubicBezTo>
                  <a:pt x="12149" y="22096"/>
                  <a:pt x="12149" y="22096"/>
                  <a:pt x="12149" y="22096"/>
                </a:cubicBezTo>
                <a:cubicBezTo>
                  <a:pt x="12008" y="22104"/>
                  <a:pt x="12008" y="22104"/>
                  <a:pt x="12008" y="22104"/>
                </a:cubicBezTo>
                <a:cubicBezTo>
                  <a:pt x="11932" y="22104"/>
                  <a:pt x="11932" y="22104"/>
                  <a:pt x="11932" y="22104"/>
                </a:cubicBezTo>
                <a:cubicBezTo>
                  <a:pt x="11856" y="22103"/>
                  <a:pt x="11856" y="22103"/>
                  <a:pt x="11856" y="22103"/>
                </a:cubicBezTo>
                <a:cubicBezTo>
                  <a:pt x="11560" y="22088"/>
                  <a:pt x="11560" y="22088"/>
                  <a:pt x="11560" y="22088"/>
                </a:cubicBezTo>
                <a:cubicBezTo>
                  <a:pt x="11462" y="22091"/>
                  <a:pt x="11361" y="22072"/>
                  <a:pt x="11263" y="22074"/>
                </a:cubicBezTo>
                <a:cubicBezTo>
                  <a:pt x="10964" y="22038"/>
                  <a:pt x="10964" y="22038"/>
                  <a:pt x="10964" y="22038"/>
                </a:cubicBezTo>
                <a:cubicBezTo>
                  <a:pt x="10677" y="22011"/>
                  <a:pt x="10677" y="22011"/>
                  <a:pt x="10677" y="22011"/>
                </a:cubicBezTo>
                <a:cubicBezTo>
                  <a:pt x="10522" y="21988"/>
                  <a:pt x="10522" y="21988"/>
                  <a:pt x="10522" y="21988"/>
                </a:cubicBezTo>
                <a:cubicBezTo>
                  <a:pt x="10476" y="21973"/>
                  <a:pt x="10421" y="21969"/>
                  <a:pt x="10388" y="21963"/>
                </a:cubicBezTo>
                <a:cubicBezTo>
                  <a:pt x="8826" y="21693"/>
                  <a:pt x="7336" y="21055"/>
                  <a:pt x="6078" y="20112"/>
                </a:cubicBezTo>
                <a:cubicBezTo>
                  <a:pt x="5438" y="19642"/>
                  <a:pt x="4876" y="19097"/>
                  <a:pt x="4360" y="18490"/>
                </a:cubicBezTo>
                <a:cubicBezTo>
                  <a:pt x="3865" y="17881"/>
                  <a:pt x="3438" y="17208"/>
                  <a:pt x="3082" y="16493"/>
                </a:cubicBezTo>
                <a:cubicBezTo>
                  <a:pt x="3086" y="16438"/>
                  <a:pt x="3113" y="16478"/>
                  <a:pt x="3137" y="16496"/>
                </a:cubicBezTo>
                <a:cubicBezTo>
                  <a:pt x="3185" y="16610"/>
                  <a:pt x="3221" y="16714"/>
                  <a:pt x="3277" y="16815"/>
                </a:cubicBezTo>
                <a:cubicBezTo>
                  <a:pt x="3334" y="16917"/>
                  <a:pt x="3404" y="17027"/>
                  <a:pt x="3461" y="17129"/>
                </a:cubicBezTo>
                <a:cubicBezTo>
                  <a:pt x="3503" y="17199"/>
                  <a:pt x="3503" y="17199"/>
                  <a:pt x="3503" y="17199"/>
                </a:cubicBezTo>
                <a:cubicBezTo>
                  <a:pt x="3530" y="17239"/>
                  <a:pt x="3530" y="17239"/>
                  <a:pt x="3530" y="17239"/>
                </a:cubicBezTo>
                <a:cubicBezTo>
                  <a:pt x="3557" y="17279"/>
                  <a:pt x="3557" y="17279"/>
                  <a:pt x="3557" y="17279"/>
                </a:cubicBezTo>
                <a:cubicBezTo>
                  <a:pt x="3596" y="17329"/>
                  <a:pt x="3614" y="17381"/>
                  <a:pt x="3653" y="17430"/>
                </a:cubicBezTo>
                <a:cubicBezTo>
                  <a:pt x="3692" y="17479"/>
                  <a:pt x="3710" y="17531"/>
                  <a:pt x="3749" y="17580"/>
                </a:cubicBezTo>
                <a:cubicBezTo>
                  <a:pt x="3767" y="17633"/>
                  <a:pt x="3806" y="17682"/>
                  <a:pt x="3824" y="17734"/>
                </a:cubicBezTo>
                <a:cubicBezTo>
                  <a:pt x="3870" y="17750"/>
                  <a:pt x="3885" y="17780"/>
                  <a:pt x="3924" y="17829"/>
                </a:cubicBezTo>
                <a:cubicBezTo>
                  <a:pt x="3927" y="17851"/>
                  <a:pt x="3909" y="17799"/>
                  <a:pt x="3875" y="17792"/>
                </a:cubicBezTo>
                <a:cubicBezTo>
                  <a:pt x="3917" y="17863"/>
                  <a:pt x="3999" y="17907"/>
                  <a:pt x="4008" y="17971"/>
                </a:cubicBezTo>
                <a:cubicBezTo>
                  <a:pt x="4056" y="18008"/>
                  <a:pt x="4026" y="17946"/>
                  <a:pt x="4075" y="17984"/>
                </a:cubicBezTo>
                <a:cubicBezTo>
                  <a:pt x="4098" y="18079"/>
                  <a:pt x="4180" y="18198"/>
                  <a:pt x="4258" y="18297"/>
                </a:cubicBezTo>
                <a:cubicBezTo>
                  <a:pt x="4309" y="18355"/>
                  <a:pt x="4348" y="18405"/>
                  <a:pt x="4400" y="18463"/>
                </a:cubicBezTo>
                <a:cubicBezTo>
                  <a:pt x="4439" y="18512"/>
                  <a:pt x="4500" y="18559"/>
                  <a:pt x="4548" y="18596"/>
                </a:cubicBezTo>
                <a:cubicBezTo>
                  <a:pt x="4614" y="18685"/>
                  <a:pt x="4669" y="18765"/>
                  <a:pt x="4735" y="18854"/>
                </a:cubicBezTo>
                <a:cubicBezTo>
                  <a:pt x="4810" y="18931"/>
                  <a:pt x="4886" y="19008"/>
                  <a:pt x="4971" y="19073"/>
                </a:cubicBezTo>
                <a:cubicBezTo>
                  <a:pt x="4983" y="19082"/>
                  <a:pt x="4986" y="19104"/>
                  <a:pt x="4974" y="19094"/>
                </a:cubicBezTo>
                <a:cubicBezTo>
                  <a:pt x="5010" y="19122"/>
                  <a:pt x="5034" y="19141"/>
                  <a:pt x="5061" y="19181"/>
                </a:cubicBezTo>
                <a:cubicBezTo>
                  <a:pt x="5098" y="19209"/>
                  <a:pt x="5134" y="19236"/>
                  <a:pt x="5161" y="19276"/>
                </a:cubicBezTo>
                <a:cubicBezTo>
                  <a:pt x="5234" y="19332"/>
                  <a:pt x="5309" y="19409"/>
                  <a:pt x="5373" y="19477"/>
                </a:cubicBezTo>
                <a:cubicBezTo>
                  <a:pt x="5446" y="19532"/>
                  <a:pt x="5497" y="19591"/>
                  <a:pt x="5558" y="19637"/>
                </a:cubicBezTo>
                <a:cubicBezTo>
                  <a:pt x="5630" y="19693"/>
                  <a:pt x="5679" y="19730"/>
                  <a:pt x="5737" y="19755"/>
                </a:cubicBezTo>
                <a:cubicBezTo>
                  <a:pt x="5764" y="19795"/>
                  <a:pt x="5718" y="19779"/>
                  <a:pt x="5767" y="19816"/>
                </a:cubicBezTo>
                <a:cubicBezTo>
                  <a:pt x="5791" y="19835"/>
                  <a:pt x="5764" y="19795"/>
                  <a:pt x="5761" y="19773"/>
                </a:cubicBezTo>
                <a:cubicBezTo>
                  <a:pt x="5776" y="19804"/>
                  <a:pt x="5800" y="19823"/>
                  <a:pt x="5812" y="19832"/>
                </a:cubicBezTo>
                <a:cubicBezTo>
                  <a:pt x="5836" y="19850"/>
                  <a:pt x="5861" y="19869"/>
                  <a:pt x="5873" y="19878"/>
                </a:cubicBezTo>
                <a:cubicBezTo>
                  <a:pt x="5900" y="19918"/>
                  <a:pt x="5948" y="19955"/>
                  <a:pt x="5985" y="19983"/>
                </a:cubicBezTo>
                <a:cubicBezTo>
                  <a:pt x="6058" y="20039"/>
                  <a:pt x="6130" y="20094"/>
                  <a:pt x="6224" y="20147"/>
                </a:cubicBezTo>
                <a:cubicBezTo>
                  <a:pt x="6297" y="20203"/>
                  <a:pt x="6379" y="20246"/>
                  <a:pt x="6464" y="20311"/>
                </a:cubicBezTo>
                <a:cubicBezTo>
                  <a:pt x="6500" y="20339"/>
                  <a:pt x="6537" y="20367"/>
                  <a:pt x="6573" y="20394"/>
                </a:cubicBezTo>
                <a:cubicBezTo>
                  <a:pt x="6622" y="20431"/>
                  <a:pt x="6658" y="20459"/>
                  <a:pt x="6706" y="20496"/>
                </a:cubicBezTo>
                <a:cubicBezTo>
                  <a:pt x="6759" y="20478"/>
                  <a:pt x="6919" y="20620"/>
                  <a:pt x="7004" y="20685"/>
                </a:cubicBezTo>
                <a:cubicBezTo>
                  <a:pt x="7156" y="20763"/>
                  <a:pt x="7290" y="20788"/>
                  <a:pt x="7332" y="20859"/>
                </a:cubicBezTo>
                <a:cubicBezTo>
                  <a:pt x="7411" y="20881"/>
                  <a:pt x="7481" y="20915"/>
                  <a:pt x="7539" y="20940"/>
                </a:cubicBezTo>
                <a:cubicBezTo>
                  <a:pt x="7609" y="20974"/>
                  <a:pt x="7669" y="21021"/>
                  <a:pt x="7730" y="21067"/>
                </a:cubicBezTo>
                <a:cubicBezTo>
                  <a:pt x="7809" y="21089"/>
                  <a:pt x="7703" y="21027"/>
                  <a:pt x="7782" y="21049"/>
                </a:cubicBezTo>
                <a:cubicBezTo>
                  <a:pt x="7791" y="21037"/>
                  <a:pt x="7816" y="21056"/>
                  <a:pt x="7831" y="21086"/>
                </a:cubicBezTo>
                <a:cubicBezTo>
                  <a:pt x="7843" y="21095"/>
                  <a:pt x="7855" y="21105"/>
                  <a:pt x="7834" y="21108"/>
                </a:cubicBezTo>
                <a:cubicBezTo>
                  <a:pt x="7943" y="21115"/>
                  <a:pt x="8007" y="21182"/>
                  <a:pt x="8120" y="21211"/>
                </a:cubicBezTo>
                <a:cubicBezTo>
                  <a:pt x="8144" y="21229"/>
                  <a:pt x="8122" y="21232"/>
                  <a:pt x="8101" y="21235"/>
                </a:cubicBezTo>
                <a:cubicBezTo>
                  <a:pt x="8177" y="21236"/>
                  <a:pt x="8235" y="21261"/>
                  <a:pt x="8293" y="21286"/>
                </a:cubicBezTo>
                <a:cubicBezTo>
                  <a:pt x="8351" y="21311"/>
                  <a:pt x="8409" y="21335"/>
                  <a:pt x="8476" y="21348"/>
                </a:cubicBezTo>
                <a:cubicBezTo>
                  <a:pt x="8472" y="21403"/>
                  <a:pt x="8488" y="21357"/>
                  <a:pt x="8573" y="21422"/>
                </a:cubicBezTo>
                <a:cubicBezTo>
                  <a:pt x="8570" y="21401"/>
                  <a:pt x="8625" y="21404"/>
                  <a:pt x="8670" y="21420"/>
                </a:cubicBezTo>
                <a:cubicBezTo>
                  <a:pt x="8661" y="21432"/>
                  <a:pt x="8685" y="21451"/>
                  <a:pt x="8710" y="21469"/>
                </a:cubicBezTo>
                <a:cubicBezTo>
                  <a:pt x="8817" y="21455"/>
                  <a:pt x="8953" y="21578"/>
                  <a:pt x="9139" y="21586"/>
                </a:cubicBezTo>
                <a:cubicBezTo>
                  <a:pt x="9163" y="21604"/>
                  <a:pt x="9175" y="21614"/>
                  <a:pt x="9154" y="21617"/>
                </a:cubicBezTo>
                <a:cubicBezTo>
                  <a:pt x="9255" y="21636"/>
                  <a:pt x="9425" y="21689"/>
                  <a:pt x="9584" y="21733"/>
                </a:cubicBezTo>
                <a:cubicBezTo>
                  <a:pt x="9742" y="21777"/>
                  <a:pt x="9885" y="21791"/>
                  <a:pt x="9907" y="21788"/>
                </a:cubicBezTo>
                <a:cubicBezTo>
                  <a:pt x="9974" y="21801"/>
                  <a:pt x="10020" y="21816"/>
                  <a:pt x="10077" y="21841"/>
                </a:cubicBezTo>
                <a:cubicBezTo>
                  <a:pt x="10132" y="21845"/>
                  <a:pt x="10178" y="21860"/>
                  <a:pt x="10242" y="21852"/>
                </a:cubicBezTo>
                <a:cubicBezTo>
                  <a:pt x="10288" y="21867"/>
                  <a:pt x="10358" y="21901"/>
                  <a:pt x="10425" y="21914"/>
                </a:cubicBezTo>
                <a:cubicBezTo>
                  <a:pt x="10458" y="21921"/>
                  <a:pt x="10480" y="21918"/>
                  <a:pt x="10513" y="21924"/>
                </a:cubicBezTo>
                <a:cubicBezTo>
                  <a:pt x="10526" y="21933"/>
                  <a:pt x="10547" y="21931"/>
                  <a:pt x="10568" y="21928"/>
                </a:cubicBezTo>
                <a:cubicBezTo>
                  <a:pt x="10657" y="21938"/>
                  <a:pt x="10745" y="21947"/>
                  <a:pt x="10825" y="21969"/>
                </a:cubicBezTo>
                <a:cubicBezTo>
                  <a:pt x="10913" y="21979"/>
                  <a:pt x="10989" y="21980"/>
                  <a:pt x="11078" y="21990"/>
                </a:cubicBezTo>
                <a:cubicBezTo>
                  <a:pt x="11166" y="22000"/>
                  <a:pt x="11243" y="22000"/>
                  <a:pt x="11331" y="22010"/>
                </a:cubicBezTo>
                <a:cubicBezTo>
                  <a:pt x="11453" y="22026"/>
                  <a:pt x="11453" y="22026"/>
                  <a:pt x="11453" y="22026"/>
                </a:cubicBezTo>
                <a:cubicBezTo>
                  <a:pt x="11585" y="22031"/>
                  <a:pt x="11585" y="22031"/>
                  <a:pt x="11585" y="22031"/>
                </a:cubicBezTo>
                <a:cubicBezTo>
                  <a:pt x="11749" y="22041"/>
                  <a:pt x="11924" y="22039"/>
                  <a:pt x="12098" y="22038"/>
                </a:cubicBezTo>
                <a:cubicBezTo>
                  <a:pt x="12174" y="22038"/>
                  <a:pt x="12272" y="22036"/>
                  <a:pt x="12348" y="22037"/>
                </a:cubicBezTo>
                <a:cubicBezTo>
                  <a:pt x="12403" y="22040"/>
                  <a:pt x="12446" y="22035"/>
                  <a:pt x="12489" y="22029"/>
                </a:cubicBezTo>
                <a:cubicBezTo>
                  <a:pt x="12535" y="22044"/>
                  <a:pt x="12577" y="22039"/>
                  <a:pt x="12620" y="22033"/>
                </a:cubicBezTo>
                <a:cubicBezTo>
                  <a:pt x="12663" y="22027"/>
                  <a:pt x="12639" y="22009"/>
                  <a:pt x="12660" y="22006"/>
                </a:cubicBezTo>
                <a:cubicBezTo>
                  <a:pt x="12727" y="22018"/>
                  <a:pt x="12737" y="22006"/>
                  <a:pt x="12828" y="22038"/>
                </a:cubicBezTo>
                <a:cubicBezTo>
                  <a:pt x="12880" y="22020"/>
                  <a:pt x="12923" y="22014"/>
                  <a:pt x="12987" y="22005"/>
                </a:cubicBezTo>
                <a:cubicBezTo>
                  <a:pt x="13030" y="21999"/>
                  <a:pt x="13094" y="21991"/>
                  <a:pt x="13137" y="21985"/>
                </a:cubicBezTo>
                <a:cubicBezTo>
                  <a:pt x="13201" y="21976"/>
                  <a:pt x="13256" y="21980"/>
                  <a:pt x="13320" y="21971"/>
                </a:cubicBezTo>
                <a:cubicBezTo>
                  <a:pt x="13363" y="21965"/>
                  <a:pt x="13428" y="21957"/>
                  <a:pt x="13492" y="21948"/>
                </a:cubicBezTo>
                <a:cubicBezTo>
                  <a:pt x="13599" y="21934"/>
                  <a:pt x="13727" y="21916"/>
                  <a:pt x="13844" y="21890"/>
                </a:cubicBezTo>
                <a:cubicBezTo>
                  <a:pt x="13960" y="21863"/>
                  <a:pt x="14076" y="21837"/>
                  <a:pt x="14181" y="21801"/>
                </a:cubicBezTo>
                <a:cubicBezTo>
                  <a:pt x="14224" y="21795"/>
                  <a:pt x="14205" y="21819"/>
                  <a:pt x="14248" y="21814"/>
                </a:cubicBezTo>
                <a:cubicBezTo>
                  <a:pt x="14291" y="21808"/>
                  <a:pt x="14333" y="21802"/>
                  <a:pt x="14373" y="21775"/>
                </a:cubicBezTo>
                <a:cubicBezTo>
                  <a:pt x="14490" y="21748"/>
                  <a:pt x="14490" y="21748"/>
                  <a:pt x="14490" y="21748"/>
                </a:cubicBezTo>
                <a:cubicBezTo>
                  <a:pt x="14585" y="21725"/>
                  <a:pt x="14668" y="21692"/>
                  <a:pt x="14753" y="21680"/>
                </a:cubicBezTo>
                <a:cubicBezTo>
                  <a:pt x="14741" y="21671"/>
                  <a:pt x="14693" y="21634"/>
                  <a:pt x="14846" y="21559"/>
                </a:cubicBezTo>
                <a:cubicBezTo>
                  <a:pt x="14892" y="21574"/>
                  <a:pt x="14852" y="21602"/>
                  <a:pt x="14959" y="21587"/>
                </a:cubicBezTo>
                <a:cubicBezTo>
                  <a:pt x="14992" y="21593"/>
                  <a:pt x="14870" y="21654"/>
                  <a:pt x="14845" y="21635"/>
                </a:cubicBezTo>
                <a:cubicBezTo>
                  <a:pt x="14787" y="21687"/>
                  <a:pt x="14967" y="21651"/>
                  <a:pt x="14952" y="21621"/>
                </a:cubicBezTo>
                <a:cubicBezTo>
                  <a:pt x="14995" y="21615"/>
                  <a:pt x="15060" y="21606"/>
                  <a:pt x="15121" y="21576"/>
                </a:cubicBezTo>
                <a:cubicBezTo>
                  <a:pt x="15185" y="21568"/>
                  <a:pt x="15237" y="21550"/>
                  <a:pt x="15289" y="21532"/>
                </a:cubicBezTo>
                <a:cubicBezTo>
                  <a:pt x="15403" y="21484"/>
                  <a:pt x="15504" y="21426"/>
                  <a:pt x="15624" y="21421"/>
                </a:cubicBezTo>
                <a:cubicBezTo>
                  <a:pt x="15670" y="21360"/>
                  <a:pt x="15805" y="21310"/>
                  <a:pt x="15924" y="21304"/>
                </a:cubicBezTo>
                <a:cubicBezTo>
                  <a:pt x="15955" y="21289"/>
                  <a:pt x="15943" y="21280"/>
                  <a:pt x="15921" y="21283"/>
                </a:cubicBezTo>
                <a:cubicBezTo>
                  <a:pt x="15973" y="21265"/>
                  <a:pt x="16013" y="21238"/>
                  <a:pt x="16056" y="21232"/>
                </a:cubicBezTo>
                <a:cubicBezTo>
                  <a:pt x="16139" y="21199"/>
                  <a:pt x="16139" y="21199"/>
                  <a:pt x="16139" y="21199"/>
                </a:cubicBezTo>
                <a:cubicBezTo>
                  <a:pt x="16161" y="21196"/>
                  <a:pt x="16191" y="21181"/>
                  <a:pt x="16201" y="21169"/>
                </a:cubicBezTo>
                <a:cubicBezTo>
                  <a:pt x="16314" y="21121"/>
                  <a:pt x="16406" y="21076"/>
                  <a:pt x="16510" y="21040"/>
                </a:cubicBezTo>
                <a:cubicBezTo>
                  <a:pt x="16520" y="21028"/>
                  <a:pt x="16486" y="21022"/>
                  <a:pt x="16517" y="21007"/>
                </a:cubicBezTo>
                <a:cubicBezTo>
                  <a:pt x="16578" y="20977"/>
                  <a:pt x="16649" y="20934"/>
                  <a:pt x="16732" y="20901"/>
                </a:cubicBezTo>
                <a:cubicBezTo>
                  <a:pt x="16803" y="20859"/>
                  <a:pt x="16883" y="20805"/>
                  <a:pt x="16965" y="20772"/>
                </a:cubicBezTo>
                <a:cubicBezTo>
                  <a:pt x="17036" y="20730"/>
                  <a:pt x="17107" y="20687"/>
                  <a:pt x="17168" y="20657"/>
                </a:cubicBezTo>
                <a:cubicBezTo>
                  <a:pt x="17239" y="20615"/>
                  <a:pt x="17300" y="20585"/>
                  <a:pt x="17352" y="20567"/>
                </a:cubicBezTo>
                <a:cubicBezTo>
                  <a:pt x="17362" y="20555"/>
                  <a:pt x="17340" y="20558"/>
                  <a:pt x="17340" y="20558"/>
                </a:cubicBezTo>
                <a:cubicBezTo>
                  <a:pt x="17482" y="20473"/>
                  <a:pt x="17611" y="20380"/>
                  <a:pt x="17762" y="20283"/>
                </a:cubicBezTo>
                <a:cubicBezTo>
                  <a:pt x="17903" y="20199"/>
                  <a:pt x="18042" y="20093"/>
                  <a:pt x="18183" y="20008"/>
                </a:cubicBezTo>
                <a:cubicBezTo>
                  <a:pt x="18220" y="19960"/>
                  <a:pt x="18282" y="19929"/>
                  <a:pt x="18340" y="19878"/>
                </a:cubicBezTo>
                <a:cubicBezTo>
                  <a:pt x="18399" y="19827"/>
                  <a:pt x="18457" y="19775"/>
                  <a:pt x="18525" y="19711"/>
                </a:cubicBezTo>
                <a:cubicBezTo>
                  <a:pt x="18584" y="19660"/>
                  <a:pt x="18655" y="19618"/>
                  <a:pt x="18723" y="19554"/>
                </a:cubicBezTo>
                <a:cubicBezTo>
                  <a:pt x="18781" y="19502"/>
                  <a:pt x="18840" y="19451"/>
                  <a:pt x="18898" y="19399"/>
                </a:cubicBezTo>
                <a:cubicBezTo>
                  <a:pt x="18945" y="19339"/>
                  <a:pt x="18874" y="19381"/>
                  <a:pt x="18920" y="19320"/>
                </a:cubicBezTo>
                <a:cubicBezTo>
                  <a:pt x="18930" y="19308"/>
                  <a:pt x="18948" y="19284"/>
                  <a:pt x="18970" y="19281"/>
                </a:cubicBezTo>
                <a:cubicBezTo>
                  <a:pt x="18975" y="19324"/>
                  <a:pt x="19015" y="19297"/>
                  <a:pt x="19074" y="19245"/>
                </a:cubicBezTo>
                <a:cubicBezTo>
                  <a:pt x="19142" y="19181"/>
                  <a:pt x="19198" y="19108"/>
                  <a:pt x="19247" y="19069"/>
                </a:cubicBezTo>
                <a:cubicBezTo>
                  <a:pt x="19241" y="19026"/>
                  <a:pt x="19179" y="19133"/>
                  <a:pt x="19158" y="19136"/>
                </a:cubicBezTo>
                <a:cubicBezTo>
                  <a:pt x="19115" y="19141"/>
                  <a:pt x="19192" y="19066"/>
                  <a:pt x="19211" y="19041"/>
                </a:cubicBezTo>
                <a:cubicBezTo>
                  <a:pt x="19284" y="19020"/>
                  <a:pt x="19352" y="18957"/>
                  <a:pt x="19429" y="18881"/>
                </a:cubicBezTo>
                <a:cubicBezTo>
                  <a:pt x="19497" y="18817"/>
                  <a:pt x="19562" y="18732"/>
                  <a:pt x="19630" y="18669"/>
                </a:cubicBezTo>
                <a:cubicBezTo>
                  <a:pt x="19676" y="18608"/>
                  <a:pt x="19606" y="18650"/>
                  <a:pt x="19652" y="18589"/>
                </a:cubicBezTo>
                <a:cubicBezTo>
                  <a:pt x="19661" y="18577"/>
                  <a:pt x="19692" y="18562"/>
                  <a:pt x="19689" y="18541"/>
                </a:cubicBezTo>
                <a:cubicBezTo>
                  <a:pt x="19720" y="18526"/>
                  <a:pt x="19683" y="18574"/>
                  <a:pt x="19676" y="18608"/>
                </a:cubicBezTo>
                <a:cubicBezTo>
                  <a:pt x="19726" y="18569"/>
                  <a:pt x="19775" y="18529"/>
                  <a:pt x="19788" y="18462"/>
                </a:cubicBezTo>
                <a:cubicBezTo>
                  <a:pt x="19776" y="18453"/>
                  <a:pt x="19726" y="18492"/>
                  <a:pt x="19764" y="18444"/>
                </a:cubicBezTo>
                <a:cubicBezTo>
                  <a:pt x="19733" y="18459"/>
                  <a:pt x="19717" y="18504"/>
                  <a:pt x="19686" y="18519"/>
                </a:cubicBezTo>
                <a:cubicBezTo>
                  <a:pt x="19693" y="18486"/>
                  <a:pt x="19712" y="18461"/>
                  <a:pt x="19730" y="18437"/>
                </a:cubicBezTo>
                <a:cubicBezTo>
                  <a:pt x="19749" y="18413"/>
                  <a:pt x="19767" y="18389"/>
                  <a:pt x="19774" y="18355"/>
                </a:cubicBezTo>
                <a:cubicBezTo>
                  <a:pt x="19847" y="18334"/>
                  <a:pt x="19872" y="18276"/>
                  <a:pt x="19909" y="18228"/>
                </a:cubicBezTo>
                <a:cubicBezTo>
                  <a:pt x="19943" y="18234"/>
                  <a:pt x="19835" y="18325"/>
                  <a:pt x="19819" y="18371"/>
                </a:cubicBezTo>
                <a:cubicBezTo>
                  <a:pt x="19930" y="18301"/>
                  <a:pt x="19804" y="18416"/>
                  <a:pt x="19788" y="18462"/>
                </a:cubicBezTo>
                <a:cubicBezTo>
                  <a:pt x="19926" y="18356"/>
                  <a:pt x="19881" y="18341"/>
                  <a:pt x="20017" y="18213"/>
                </a:cubicBezTo>
                <a:cubicBezTo>
                  <a:pt x="20035" y="18189"/>
                  <a:pt x="19967" y="18253"/>
                  <a:pt x="19964" y="18231"/>
                </a:cubicBezTo>
                <a:cubicBezTo>
                  <a:pt x="19971" y="18198"/>
                  <a:pt x="19992" y="18195"/>
                  <a:pt x="20002" y="18183"/>
                </a:cubicBezTo>
                <a:cubicBezTo>
                  <a:pt x="20008" y="18149"/>
                  <a:pt x="19999" y="18161"/>
                  <a:pt x="19971" y="18198"/>
                </a:cubicBezTo>
                <a:cubicBezTo>
                  <a:pt x="20002" y="18106"/>
                  <a:pt x="20058" y="18033"/>
                  <a:pt x="20099" y="17930"/>
                </a:cubicBezTo>
                <a:cubicBezTo>
                  <a:pt x="20127" y="17893"/>
                  <a:pt x="20155" y="17857"/>
                  <a:pt x="20160" y="17900"/>
                </a:cubicBezTo>
                <a:cubicBezTo>
                  <a:pt x="20216" y="17827"/>
                  <a:pt x="20214" y="17729"/>
                  <a:pt x="20282" y="17665"/>
                </a:cubicBezTo>
                <a:cubicBezTo>
                  <a:pt x="20303" y="17662"/>
                  <a:pt x="20294" y="17674"/>
                  <a:pt x="20288" y="17708"/>
                </a:cubicBezTo>
                <a:cubicBezTo>
                  <a:pt x="20278" y="17720"/>
                  <a:pt x="20272" y="17754"/>
                  <a:pt x="20263" y="17766"/>
                </a:cubicBezTo>
                <a:cubicBezTo>
                  <a:pt x="20312" y="17726"/>
                  <a:pt x="20325" y="17659"/>
                  <a:pt x="20303" y="17662"/>
                </a:cubicBezTo>
                <a:cubicBezTo>
                  <a:pt x="20307" y="17607"/>
                  <a:pt x="20381" y="17586"/>
                  <a:pt x="20393" y="17519"/>
                </a:cubicBezTo>
                <a:cubicBezTo>
                  <a:pt x="20415" y="17516"/>
                  <a:pt x="20390" y="17574"/>
                  <a:pt x="20448" y="17523"/>
                </a:cubicBezTo>
                <a:cubicBezTo>
                  <a:pt x="20452" y="17468"/>
                  <a:pt x="20484" y="17376"/>
                  <a:pt x="20530" y="17316"/>
                </a:cubicBezTo>
                <a:cubicBezTo>
                  <a:pt x="20574" y="17233"/>
                  <a:pt x="20620" y="17173"/>
                  <a:pt x="20644" y="17191"/>
                </a:cubicBezTo>
                <a:cubicBezTo>
                  <a:pt x="20679" y="17121"/>
                  <a:pt x="20725" y="17060"/>
                  <a:pt x="20745" y="16960"/>
                </a:cubicBezTo>
                <a:cubicBezTo>
                  <a:pt x="20837" y="16914"/>
                  <a:pt x="20857" y="16737"/>
                  <a:pt x="20921" y="16729"/>
                </a:cubicBezTo>
                <a:cubicBezTo>
                  <a:pt x="20913" y="16664"/>
                  <a:pt x="20956" y="16582"/>
                  <a:pt x="21012" y="16509"/>
                </a:cubicBezTo>
                <a:cubicBezTo>
                  <a:pt x="21040" y="16473"/>
                  <a:pt x="21068" y="16436"/>
                  <a:pt x="21083" y="16391"/>
                </a:cubicBezTo>
                <a:cubicBezTo>
                  <a:pt x="21099" y="16345"/>
                  <a:pt x="21127" y="16308"/>
                  <a:pt x="21131" y="16253"/>
                </a:cubicBezTo>
                <a:cubicBezTo>
                  <a:pt x="21165" y="16183"/>
                  <a:pt x="21199" y="16113"/>
                  <a:pt x="21234" y="16043"/>
                </a:cubicBezTo>
                <a:cubicBezTo>
                  <a:pt x="21268" y="15973"/>
                  <a:pt x="21290" y="15894"/>
                  <a:pt x="21337" y="15833"/>
                </a:cubicBezTo>
                <a:cubicBezTo>
                  <a:pt x="21365" y="15797"/>
                  <a:pt x="21305" y="15925"/>
                  <a:pt x="21349" y="15843"/>
                </a:cubicBezTo>
                <a:cubicBezTo>
                  <a:pt x="21401" y="15574"/>
                  <a:pt x="21549" y="15380"/>
                  <a:pt x="21613" y="15120"/>
                </a:cubicBezTo>
                <a:cubicBezTo>
                  <a:pt x="21585" y="15157"/>
                  <a:pt x="21588" y="15178"/>
                  <a:pt x="21560" y="15215"/>
                </a:cubicBezTo>
                <a:cubicBezTo>
                  <a:pt x="21539" y="15217"/>
                  <a:pt x="21554" y="15172"/>
                  <a:pt x="21536" y="15196"/>
                </a:cubicBezTo>
                <a:cubicBezTo>
                  <a:pt x="21542" y="15162"/>
                  <a:pt x="21561" y="15138"/>
                  <a:pt x="21570" y="15126"/>
                </a:cubicBezTo>
                <a:cubicBezTo>
                  <a:pt x="21614" y="15044"/>
                  <a:pt x="21614" y="15044"/>
                  <a:pt x="21614" y="15044"/>
                </a:cubicBezTo>
                <a:cubicBezTo>
                  <a:pt x="21630" y="14998"/>
                  <a:pt x="21655" y="14940"/>
                  <a:pt x="21680" y="14882"/>
                </a:cubicBezTo>
                <a:cubicBezTo>
                  <a:pt x="21665" y="14852"/>
                  <a:pt x="21652" y="14919"/>
                  <a:pt x="21642" y="14931"/>
                </a:cubicBezTo>
                <a:cubicBezTo>
                  <a:pt x="21602" y="14958"/>
                  <a:pt x="21665" y="14852"/>
                  <a:pt x="21638" y="14812"/>
                </a:cubicBezTo>
                <a:cubicBezTo>
                  <a:pt x="21659" y="14809"/>
                  <a:pt x="21668" y="14797"/>
                  <a:pt x="21684" y="14751"/>
                </a:cubicBezTo>
                <a:cubicBezTo>
                  <a:pt x="21691" y="14717"/>
                  <a:pt x="21676" y="14687"/>
                  <a:pt x="21682" y="14653"/>
                </a:cubicBezTo>
                <a:cubicBezTo>
                  <a:pt x="21688" y="14619"/>
                  <a:pt x="21716" y="14583"/>
                  <a:pt x="21723" y="14549"/>
                </a:cubicBezTo>
                <a:cubicBezTo>
                  <a:pt x="21754" y="14458"/>
                  <a:pt x="21789" y="14388"/>
                  <a:pt x="21777" y="14302"/>
                </a:cubicBezTo>
                <a:cubicBezTo>
                  <a:pt x="21812" y="14232"/>
                  <a:pt x="21824" y="14241"/>
                  <a:pt x="21823" y="14318"/>
                </a:cubicBezTo>
                <a:cubicBezTo>
                  <a:pt x="21860" y="14269"/>
                  <a:pt x="21855" y="14226"/>
                  <a:pt x="21880" y="14169"/>
                </a:cubicBezTo>
                <a:cubicBezTo>
                  <a:pt x="21877" y="14147"/>
                  <a:pt x="21852" y="14205"/>
                  <a:pt x="21842" y="14217"/>
                </a:cubicBezTo>
                <a:cubicBezTo>
                  <a:pt x="21812" y="14156"/>
                  <a:pt x="21828" y="14110"/>
                  <a:pt x="21844" y="14064"/>
                </a:cubicBezTo>
                <a:cubicBezTo>
                  <a:pt x="21863" y="14040"/>
                  <a:pt x="21865" y="14061"/>
                  <a:pt x="21871" y="14104"/>
                </a:cubicBezTo>
                <a:cubicBezTo>
                  <a:pt x="21875" y="13973"/>
                  <a:pt x="21913" y="13848"/>
                  <a:pt x="21939" y="13714"/>
                </a:cubicBezTo>
                <a:cubicBezTo>
                  <a:pt x="21949" y="13701"/>
                  <a:pt x="21957" y="13766"/>
                  <a:pt x="21979" y="13686"/>
                </a:cubicBezTo>
                <a:cubicBezTo>
                  <a:pt x="21925" y="13606"/>
                  <a:pt x="22036" y="13210"/>
                  <a:pt x="22007" y="13072"/>
                </a:cubicBezTo>
                <a:cubicBezTo>
                  <a:pt x="22047" y="13045"/>
                  <a:pt x="22058" y="12880"/>
                  <a:pt x="22075" y="13008"/>
                </a:cubicBezTo>
                <a:cubicBezTo>
                  <a:pt x="22085" y="12920"/>
                  <a:pt x="22064" y="12923"/>
                  <a:pt x="22039" y="12904"/>
                </a:cubicBezTo>
                <a:cubicBezTo>
                  <a:pt x="22046" y="12871"/>
                  <a:pt x="22064" y="12846"/>
                  <a:pt x="22083" y="12822"/>
                </a:cubicBezTo>
                <a:cubicBezTo>
                  <a:pt x="22080" y="12801"/>
                  <a:pt x="22089" y="12788"/>
                  <a:pt x="22099" y="12776"/>
                </a:cubicBezTo>
                <a:cubicBezTo>
                  <a:pt x="22096" y="12755"/>
                  <a:pt x="22093" y="12733"/>
                  <a:pt x="22100" y="12700"/>
                </a:cubicBezTo>
                <a:cubicBezTo>
                  <a:pt x="22072" y="12736"/>
                  <a:pt x="22099" y="12776"/>
                  <a:pt x="22071" y="12813"/>
                </a:cubicBezTo>
                <a:cubicBezTo>
                  <a:pt x="22068" y="12791"/>
                  <a:pt x="22056" y="12782"/>
                  <a:pt x="22056" y="12782"/>
                </a:cubicBezTo>
                <a:cubicBezTo>
                  <a:pt x="22066" y="12693"/>
                  <a:pt x="22076" y="12605"/>
                  <a:pt x="22086" y="12516"/>
                </a:cubicBezTo>
                <a:cubicBezTo>
                  <a:pt x="22090" y="12461"/>
                  <a:pt x="22093" y="12406"/>
                  <a:pt x="22088" y="12363"/>
                </a:cubicBezTo>
                <a:cubicBezTo>
                  <a:pt x="22085" y="12342"/>
                  <a:pt x="22082" y="12321"/>
                  <a:pt x="22089" y="12287"/>
                </a:cubicBezTo>
                <a:cubicBezTo>
                  <a:pt x="22086" y="12266"/>
                  <a:pt x="22083" y="12244"/>
                  <a:pt x="22068" y="12214"/>
                </a:cubicBezTo>
                <a:cubicBezTo>
                  <a:pt x="22114" y="12229"/>
                  <a:pt x="22102" y="12220"/>
                  <a:pt x="22136" y="12150"/>
                </a:cubicBezTo>
                <a:cubicBezTo>
                  <a:pt x="22118" y="12098"/>
                  <a:pt x="22105" y="12165"/>
                  <a:pt x="22077" y="12201"/>
                </a:cubicBezTo>
                <a:cubicBezTo>
                  <a:pt x="22030" y="12088"/>
                  <a:pt x="22116" y="12000"/>
                  <a:pt x="22059" y="11899"/>
                </a:cubicBezTo>
                <a:cubicBezTo>
                  <a:pt x="22088" y="11786"/>
                  <a:pt x="22120" y="11945"/>
                  <a:pt x="22133" y="11878"/>
                </a:cubicBezTo>
                <a:cubicBezTo>
                  <a:pt x="22112" y="11804"/>
                  <a:pt x="22084" y="11841"/>
                  <a:pt x="22060" y="11822"/>
                </a:cubicBezTo>
                <a:cubicBezTo>
                  <a:pt x="22039" y="11749"/>
                  <a:pt x="22082" y="11743"/>
                  <a:pt x="22076" y="11700"/>
                </a:cubicBezTo>
                <a:cubicBezTo>
                  <a:pt x="22086" y="11688"/>
                  <a:pt x="22103" y="11740"/>
                  <a:pt x="22106" y="11761"/>
                </a:cubicBezTo>
                <a:cubicBezTo>
                  <a:pt x="22119" y="11694"/>
                  <a:pt x="22084" y="11590"/>
                  <a:pt x="22068" y="11636"/>
                </a:cubicBezTo>
                <a:cubicBezTo>
                  <a:pt x="22103" y="11489"/>
                  <a:pt x="22072" y="11504"/>
                  <a:pt x="22113" y="11401"/>
                </a:cubicBezTo>
                <a:cubicBezTo>
                  <a:pt x="22075" y="11275"/>
                  <a:pt x="22084" y="11263"/>
                  <a:pt x="22088" y="11132"/>
                </a:cubicBezTo>
                <a:cubicBezTo>
                  <a:pt x="22076" y="11122"/>
                  <a:pt x="22063" y="11189"/>
                  <a:pt x="22040" y="11094"/>
                </a:cubicBezTo>
                <a:cubicBezTo>
                  <a:pt x="22008" y="11186"/>
                  <a:pt x="22008" y="11186"/>
                  <a:pt x="22008" y="11186"/>
                </a:cubicBezTo>
                <a:cubicBezTo>
                  <a:pt x="22017" y="11250"/>
                  <a:pt x="22057" y="11223"/>
                  <a:pt x="22023" y="11293"/>
                </a:cubicBezTo>
                <a:cubicBezTo>
                  <a:pt x="22040" y="11345"/>
                  <a:pt x="22038" y="11324"/>
                  <a:pt x="22047" y="11312"/>
                </a:cubicBezTo>
                <a:cubicBezTo>
                  <a:pt x="22052" y="11431"/>
                  <a:pt x="22088" y="11786"/>
                  <a:pt x="22024" y="11718"/>
                </a:cubicBezTo>
                <a:cubicBezTo>
                  <a:pt x="21996" y="11754"/>
                  <a:pt x="22045" y="11791"/>
                  <a:pt x="22051" y="11834"/>
                </a:cubicBezTo>
                <a:cubicBezTo>
                  <a:pt x="22026" y="11892"/>
                  <a:pt x="22008" y="11840"/>
                  <a:pt x="21987" y="11767"/>
                </a:cubicBezTo>
                <a:cubicBezTo>
                  <a:pt x="21993" y="11809"/>
                  <a:pt x="21985" y="11996"/>
                  <a:pt x="22019" y="11926"/>
                </a:cubicBezTo>
                <a:cubicBezTo>
                  <a:pt x="22030" y="12011"/>
                  <a:pt x="21996" y="12082"/>
                  <a:pt x="22041" y="12174"/>
                </a:cubicBezTo>
                <a:cubicBezTo>
                  <a:pt x="22013" y="12210"/>
                  <a:pt x="22008" y="12091"/>
                  <a:pt x="21990" y="12115"/>
                </a:cubicBezTo>
                <a:cubicBezTo>
                  <a:pt x="21971" y="12139"/>
                  <a:pt x="21979" y="12204"/>
                  <a:pt x="21976" y="12259"/>
                </a:cubicBezTo>
                <a:cubicBezTo>
                  <a:pt x="21994" y="12311"/>
                  <a:pt x="21987" y="12344"/>
                  <a:pt x="21951" y="12317"/>
                </a:cubicBezTo>
                <a:cubicBezTo>
                  <a:pt x="21935" y="12362"/>
                  <a:pt x="21971" y="12390"/>
                  <a:pt x="21978" y="12356"/>
                </a:cubicBezTo>
                <a:cubicBezTo>
                  <a:pt x="21977" y="12433"/>
                  <a:pt x="21973" y="12488"/>
                  <a:pt x="21951" y="12567"/>
                </a:cubicBezTo>
                <a:cubicBezTo>
                  <a:pt x="21963" y="12576"/>
                  <a:pt x="21973" y="12564"/>
                  <a:pt x="21976" y="12586"/>
                </a:cubicBezTo>
                <a:cubicBezTo>
                  <a:pt x="21981" y="12629"/>
                  <a:pt x="21965" y="12674"/>
                  <a:pt x="21971" y="12717"/>
                </a:cubicBezTo>
                <a:cubicBezTo>
                  <a:pt x="21971" y="12717"/>
                  <a:pt x="21959" y="12708"/>
                  <a:pt x="21947" y="12699"/>
                </a:cubicBezTo>
                <a:cubicBezTo>
                  <a:pt x="21958" y="12784"/>
                  <a:pt x="21957" y="12861"/>
                  <a:pt x="21947" y="12949"/>
                </a:cubicBezTo>
                <a:cubicBezTo>
                  <a:pt x="21946" y="13026"/>
                  <a:pt x="21924" y="13105"/>
                  <a:pt x="21923" y="13181"/>
                </a:cubicBezTo>
                <a:cubicBezTo>
                  <a:pt x="21896" y="13218"/>
                  <a:pt x="21927" y="13126"/>
                  <a:pt x="21903" y="13108"/>
                </a:cubicBezTo>
                <a:cubicBezTo>
                  <a:pt x="21866" y="13157"/>
                  <a:pt x="21896" y="13218"/>
                  <a:pt x="21858" y="13267"/>
                </a:cubicBezTo>
                <a:cubicBezTo>
                  <a:pt x="21859" y="13190"/>
                  <a:pt x="21860" y="13114"/>
                  <a:pt x="21894" y="13044"/>
                </a:cubicBezTo>
                <a:cubicBezTo>
                  <a:pt x="21879" y="13013"/>
                  <a:pt x="21892" y="12946"/>
                  <a:pt x="21893" y="12869"/>
                </a:cubicBezTo>
                <a:cubicBezTo>
                  <a:pt x="21900" y="12836"/>
                  <a:pt x="21906" y="12802"/>
                  <a:pt x="21912" y="12769"/>
                </a:cubicBezTo>
                <a:cubicBezTo>
                  <a:pt x="21919" y="12735"/>
                  <a:pt x="21913" y="12692"/>
                  <a:pt x="21910" y="12671"/>
                </a:cubicBezTo>
                <a:cubicBezTo>
                  <a:pt x="21904" y="12704"/>
                  <a:pt x="21907" y="12726"/>
                  <a:pt x="21900" y="12759"/>
                </a:cubicBezTo>
                <a:cubicBezTo>
                  <a:pt x="21894" y="12793"/>
                  <a:pt x="21897" y="12814"/>
                  <a:pt x="21890" y="12848"/>
                </a:cubicBezTo>
                <a:cubicBezTo>
                  <a:pt x="21887" y="12903"/>
                  <a:pt x="21874" y="12970"/>
                  <a:pt x="21870" y="13025"/>
                </a:cubicBezTo>
                <a:cubicBezTo>
                  <a:pt x="21851" y="13126"/>
                  <a:pt x="21843" y="13236"/>
                  <a:pt x="21824" y="13337"/>
                </a:cubicBezTo>
                <a:cubicBezTo>
                  <a:pt x="21842" y="13389"/>
                  <a:pt x="21849" y="13279"/>
                  <a:pt x="21858" y="13267"/>
                </a:cubicBezTo>
                <a:cubicBezTo>
                  <a:pt x="21875" y="13395"/>
                  <a:pt x="21796" y="13373"/>
                  <a:pt x="21813" y="13502"/>
                </a:cubicBezTo>
                <a:cubicBezTo>
                  <a:pt x="21820" y="13468"/>
                  <a:pt x="21826" y="13434"/>
                  <a:pt x="21833" y="13401"/>
                </a:cubicBezTo>
                <a:cubicBezTo>
                  <a:pt x="21862" y="13462"/>
                  <a:pt x="21822" y="13489"/>
                  <a:pt x="21840" y="13542"/>
                </a:cubicBezTo>
                <a:cubicBezTo>
                  <a:pt x="21815" y="13599"/>
                  <a:pt x="21810" y="13557"/>
                  <a:pt x="21816" y="13523"/>
                </a:cubicBezTo>
                <a:cubicBezTo>
                  <a:pt x="21810" y="13557"/>
                  <a:pt x="21803" y="13590"/>
                  <a:pt x="21785" y="13614"/>
                </a:cubicBezTo>
                <a:cubicBezTo>
                  <a:pt x="21833" y="13652"/>
                  <a:pt x="21744" y="13969"/>
                  <a:pt x="21709" y="14115"/>
                </a:cubicBezTo>
                <a:cubicBezTo>
                  <a:pt x="21669" y="14142"/>
                  <a:pt x="21731" y="14036"/>
                  <a:pt x="21716" y="14005"/>
                </a:cubicBezTo>
                <a:cubicBezTo>
                  <a:pt x="21713" y="14060"/>
                  <a:pt x="21700" y="14127"/>
                  <a:pt x="21687" y="14194"/>
                </a:cubicBezTo>
                <a:cubicBezTo>
                  <a:pt x="21662" y="14252"/>
                  <a:pt x="21658" y="14307"/>
                  <a:pt x="21645" y="14375"/>
                </a:cubicBezTo>
                <a:cubicBezTo>
                  <a:pt x="21607" y="14500"/>
                  <a:pt x="21569" y="14625"/>
                  <a:pt x="21531" y="14750"/>
                </a:cubicBezTo>
                <a:cubicBezTo>
                  <a:pt x="21510" y="14752"/>
                  <a:pt x="21514" y="14697"/>
                  <a:pt x="21511" y="14676"/>
                </a:cubicBezTo>
                <a:cubicBezTo>
                  <a:pt x="21464" y="14737"/>
                  <a:pt x="21485" y="14810"/>
                  <a:pt x="21506" y="14807"/>
                </a:cubicBezTo>
                <a:cubicBezTo>
                  <a:pt x="21478" y="14920"/>
                  <a:pt x="21473" y="14801"/>
                  <a:pt x="21432" y="14905"/>
                </a:cubicBezTo>
                <a:cubicBezTo>
                  <a:pt x="21413" y="15005"/>
                  <a:pt x="21478" y="14844"/>
                  <a:pt x="21475" y="14899"/>
                </a:cubicBezTo>
                <a:cubicBezTo>
                  <a:pt x="21468" y="14933"/>
                  <a:pt x="21453" y="14978"/>
                  <a:pt x="21446" y="15012"/>
                </a:cubicBezTo>
                <a:cubicBezTo>
                  <a:pt x="21440" y="15045"/>
                  <a:pt x="21424" y="15091"/>
                  <a:pt x="21417" y="15125"/>
                </a:cubicBezTo>
                <a:cubicBezTo>
                  <a:pt x="21395" y="15204"/>
                  <a:pt x="21373" y="15283"/>
                  <a:pt x="21327" y="15344"/>
                </a:cubicBezTo>
                <a:cubicBezTo>
                  <a:pt x="21347" y="15418"/>
                  <a:pt x="21310" y="15466"/>
                  <a:pt x="21291" y="15567"/>
                </a:cubicBezTo>
                <a:cubicBezTo>
                  <a:pt x="21244" y="15628"/>
                  <a:pt x="21248" y="15573"/>
                  <a:pt x="21211" y="15621"/>
                </a:cubicBezTo>
                <a:cubicBezTo>
                  <a:pt x="21194" y="15743"/>
                  <a:pt x="21153" y="15847"/>
                  <a:pt x="21103" y="15963"/>
                </a:cubicBezTo>
                <a:cubicBezTo>
                  <a:pt x="21072" y="15978"/>
                  <a:pt x="21123" y="15862"/>
                  <a:pt x="21129" y="15829"/>
                </a:cubicBezTo>
                <a:cubicBezTo>
                  <a:pt x="21110" y="15853"/>
                  <a:pt x="21085" y="15911"/>
                  <a:pt x="21070" y="15956"/>
                </a:cubicBezTo>
                <a:cubicBezTo>
                  <a:pt x="21045" y="16014"/>
                  <a:pt x="21041" y="16069"/>
                  <a:pt x="21028" y="16136"/>
                </a:cubicBezTo>
                <a:cubicBezTo>
                  <a:pt x="20991" y="16185"/>
                  <a:pt x="21001" y="16097"/>
                  <a:pt x="20976" y="16154"/>
                </a:cubicBezTo>
                <a:cubicBezTo>
                  <a:pt x="20967" y="16090"/>
                  <a:pt x="21014" y="16029"/>
                  <a:pt x="21002" y="16020"/>
                </a:cubicBezTo>
                <a:cubicBezTo>
                  <a:pt x="20940" y="16127"/>
                  <a:pt x="20908" y="16218"/>
                  <a:pt x="20877" y="16310"/>
                </a:cubicBezTo>
                <a:cubicBezTo>
                  <a:pt x="20867" y="16322"/>
                  <a:pt x="20861" y="16355"/>
                  <a:pt x="20852" y="16367"/>
                </a:cubicBezTo>
                <a:cubicBezTo>
                  <a:pt x="20845" y="16401"/>
                  <a:pt x="20836" y="16413"/>
                  <a:pt x="20829" y="16447"/>
                </a:cubicBezTo>
                <a:cubicBezTo>
                  <a:pt x="20814" y="16492"/>
                  <a:pt x="20798" y="16538"/>
                  <a:pt x="20782" y="16584"/>
                </a:cubicBezTo>
                <a:cubicBezTo>
                  <a:pt x="20717" y="16669"/>
                  <a:pt x="20783" y="16507"/>
                  <a:pt x="20724" y="16559"/>
                </a:cubicBezTo>
                <a:cubicBezTo>
                  <a:pt x="20656" y="16699"/>
                  <a:pt x="20656" y="16699"/>
                  <a:pt x="20656" y="16699"/>
                </a:cubicBezTo>
                <a:cubicBezTo>
                  <a:pt x="20640" y="16745"/>
                  <a:pt x="20612" y="16781"/>
                  <a:pt x="20596" y="16827"/>
                </a:cubicBezTo>
                <a:cubicBezTo>
                  <a:pt x="20531" y="16912"/>
                  <a:pt x="20488" y="16994"/>
                  <a:pt x="20410" y="17070"/>
                </a:cubicBezTo>
                <a:cubicBezTo>
                  <a:pt x="20407" y="17125"/>
                  <a:pt x="20388" y="17149"/>
                  <a:pt x="20360" y="17186"/>
                </a:cubicBezTo>
                <a:cubicBezTo>
                  <a:pt x="20342" y="17210"/>
                  <a:pt x="20323" y="17234"/>
                  <a:pt x="20305" y="17259"/>
                </a:cubicBezTo>
                <a:cubicBezTo>
                  <a:pt x="20298" y="17292"/>
                  <a:pt x="20335" y="17244"/>
                  <a:pt x="20310" y="17302"/>
                </a:cubicBezTo>
                <a:cubicBezTo>
                  <a:pt x="20252" y="17353"/>
                  <a:pt x="20189" y="17460"/>
                  <a:pt x="20136" y="17554"/>
                </a:cubicBezTo>
                <a:cubicBezTo>
                  <a:pt x="20121" y="17600"/>
                  <a:pt x="20093" y="17636"/>
                  <a:pt x="20074" y="17660"/>
                </a:cubicBezTo>
                <a:cubicBezTo>
                  <a:pt x="20046" y="17697"/>
                  <a:pt x="20025" y="17700"/>
                  <a:pt x="20004" y="17703"/>
                </a:cubicBezTo>
                <a:cubicBezTo>
                  <a:pt x="19976" y="17739"/>
                  <a:pt x="19929" y="17800"/>
                  <a:pt x="19892" y="17848"/>
                </a:cubicBezTo>
                <a:cubicBezTo>
                  <a:pt x="19855" y="17897"/>
                  <a:pt x="19830" y="17955"/>
                  <a:pt x="19771" y="18006"/>
                </a:cubicBezTo>
                <a:cubicBezTo>
                  <a:pt x="19697" y="18104"/>
                  <a:pt x="19610" y="18192"/>
                  <a:pt x="19579" y="18283"/>
                </a:cubicBezTo>
                <a:cubicBezTo>
                  <a:pt x="19558" y="18286"/>
                  <a:pt x="19539" y="18310"/>
                  <a:pt x="19508" y="18325"/>
                </a:cubicBezTo>
                <a:cubicBezTo>
                  <a:pt x="19490" y="18350"/>
                  <a:pt x="19471" y="18374"/>
                  <a:pt x="19452" y="18398"/>
                </a:cubicBezTo>
                <a:cubicBezTo>
                  <a:pt x="19415" y="18447"/>
                  <a:pt x="19375" y="18474"/>
                  <a:pt x="19314" y="18504"/>
                </a:cubicBezTo>
                <a:cubicBezTo>
                  <a:pt x="19292" y="18583"/>
                  <a:pt x="19221" y="18626"/>
                  <a:pt x="19189" y="18717"/>
                </a:cubicBezTo>
                <a:cubicBezTo>
                  <a:pt x="19140" y="18756"/>
                  <a:pt x="19156" y="18711"/>
                  <a:pt x="19116" y="18738"/>
                </a:cubicBezTo>
                <a:cubicBezTo>
                  <a:pt x="19039" y="18814"/>
                  <a:pt x="18962" y="18889"/>
                  <a:pt x="18884" y="18965"/>
                </a:cubicBezTo>
                <a:cubicBezTo>
                  <a:pt x="18857" y="19002"/>
                  <a:pt x="18819" y="19050"/>
                  <a:pt x="18779" y="19078"/>
                </a:cubicBezTo>
                <a:cubicBezTo>
                  <a:pt x="18662" y="19181"/>
                  <a:pt x="18662" y="19181"/>
                  <a:pt x="18662" y="19181"/>
                </a:cubicBezTo>
                <a:cubicBezTo>
                  <a:pt x="18536" y="19296"/>
                  <a:pt x="18536" y="19296"/>
                  <a:pt x="18536" y="19296"/>
                </a:cubicBezTo>
                <a:cubicBezTo>
                  <a:pt x="18526" y="19308"/>
                  <a:pt x="18508" y="19332"/>
                  <a:pt x="18477" y="19347"/>
                </a:cubicBezTo>
                <a:cubicBezTo>
                  <a:pt x="18419" y="19399"/>
                  <a:pt x="18419" y="19399"/>
                  <a:pt x="18419" y="19399"/>
                </a:cubicBezTo>
                <a:cubicBezTo>
                  <a:pt x="18329" y="19465"/>
                  <a:pt x="18249" y="19520"/>
                  <a:pt x="18160" y="19586"/>
                </a:cubicBezTo>
                <a:cubicBezTo>
                  <a:pt x="18163" y="19608"/>
                  <a:pt x="18135" y="19644"/>
                  <a:pt x="18194" y="19593"/>
                </a:cubicBezTo>
                <a:cubicBezTo>
                  <a:pt x="18126" y="19656"/>
                  <a:pt x="18055" y="19698"/>
                  <a:pt x="17975" y="19753"/>
                </a:cubicBezTo>
                <a:cubicBezTo>
                  <a:pt x="17904" y="19795"/>
                  <a:pt x="17824" y="19849"/>
                  <a:pt x="17766" y="19901"/>
                </a:cubicBezTo>
                <a:cubicBezTo>
                  <a:pt x="17704" y="19931"/>
                  <a:pt x="17704" y="19931"/>
                  <a:pt x="17704" y="19931"/>
                </a:cubicBezTo>
                <a:cubicBezTo>
                  <a:pt x="17655" y="19970"/>
                  <a:pt x="17655" y="19970"/>
                  <a:pt x="17655" y="19970"/>
                </a:cubicBezTo>
                <a:cubicBezTo>
                  <a:pt x="17615" y="19997"/>
                  <a:pt x="17575" y="20025"/>
                  <a:pt x="17544" y="20040"/>
                </a:cubicBezTo>
                <a:cubicBezTo>
                  <a:pt x="17476" y="20103"/>
                  <a:pt x="17396" y="20158"/>
                  <a:pt x="17338" y="20209"/>
                </a:cubicBezTo>
                <a:cubicBezTo>
                  <a:pt x="17270" y="20273"/>
                  <a:pt x="17172" y="20275"/>
                  <a:pt x="17101" y="20317"/>
                </a:cubicBezTo>
                <a:cubicBezTo>
                  <a:pt x="17092" y="20330"/>
                  <a:pt x="17135" y="20324"/>
                  <a:pt x="17104" y="20339"/>
                </a:cubicBezTo>
                <a:cubicBezTo>
                  <a:pt x="17064" y="20366"/>
                  <a:pt x="17012" y="20384"/>
                  <a:pt x="16951" y="20414"/>
                </a:cubicBezTo>
                <a:cubicBezTo>
                  <a:pt x="16920" y="20429"/>
                  <a:pt x="16892" y="20465"/>
                  <a:pt x="16861" y="20481"/>
                </a:cubicBezTo>
                <a:cubicBezTo>
                  <a:pt x="16831" y="20496"/>
                  <a:pt x="16800" y="20511"/>
                  <a:pt x="16760" y="20538"/>
                </a:cubicBezTo>
                <a:cubicBezTo>
                  <a:pt x="16729" y="20553"/>
                  <a:pt x="16696" y="20546"/>
                  <a:pt x="16653" y="20552"/>
                </a:cubicBezTo>
                <a:cubicBezTo>
                  <a:pt x="16573" y="20607"/>
                  <a:pt x="16493" y="20661"/>
                  <a:pt x="16422" y="20703"/>
                </a:cubicBezTo>
                <a:cubicBezTo>
                  <a:pt x="16330" y="20748"/>
                  <a:pt x="16247" y="20781"/>
                  <a:pt x="16177" y="20823"/>
                </a:cubicBezTo>
                <a:cubicBezTo>
                  <a:pt x="16002" y="20902"/>
                  <a:pt x="15824" y="20958"/>
                  <a:pt x="15658" y="21024"/>
                </a:cubicBezTo>
                <a:cubicBezTo>
                  <a:pt x="15649" y="21036"/>
                  <a:pt x="15658" y="21024"/>
                  <a:pt x="15640" y="21048"/>
                </a:cubicBezTo>
                <a:cubicBezTo>
                  <a:pt x="15045" y="21248"/>
                  <a:pt x="14441" y="21461"/>
                  <a:pt x="13811" y="21556"/>
                </a:cubicBezTo>
                <a:cubicBezTo>
                  <a:pt x="13789" y="21559"/>
                  <a:pt x="13780" y="21571"/>
                  <a:pt x="13758" y="21574"/>
                </a:cubicBezTo>
                <a:cubicBezTo>
                  <a:pt x="13737" y="21577"/>
                  <a:pt x="13716" y="21580"/>
                  <a:pt x="13685" y="21595"/>
                </a:cubicBezTo>
                <a:cubicBezTo>
                  <a:pt x="13621" y="21604"/>
                  <a:pt x="13556" y="21612"/>
                  <a:pt x="13471" y="21624"/>
                </a:cubicBezTo>
                <a:cubicBezTo>
                  <a:pt x="13437" y="21618"/>
                  <a:pt x="13394" y="21623"/>
                  <a:pt x="13364" y="21638"/>
                </a:cubicBezTo>
                <a:cubicBezTo>
                  <a:pt x="13342" y="21641"/>
                  <a:pt x="13321" y="21644"/>
                  <a:pt x="13299" y="21647"/>
                </a:cubicBezTo>
                <a:cubicBezTo>
                  <a:pt x="13278" y="21650"/>
                  <a:pt x="13257" y="21653"/>
                  <a:pt x="13244" y="21644"/>
                </a:cubicBezTo>
                <a:cubicBezTo>
                  <a:pt x="13159" y="21655"/>
                  <a:pt x="13082" y="21654"/>
                  <a:pt x="13006" y="21654"/>
                </a:cubicBezTo>
                <a:cubicBezTo>
                  <a:pt x="12933" y="21675"/>
                  <a:pt x="12868" y="21683"/>
                  <a:pt x="12804" y="21692"/>
                </a:cubicBezTo>
                <a:cubicBezTo>
                  <a:pt x="12740" y="21701"/>
                  <a:pt x="12685" y="21697"/>
                  <a:pt x="12639" y="21681"/>
                </a:cubicBezTo>
                <a:cubicBezTo>
                  <a:pt x="12608" y="21696"/>
                  <a:pt x="12587" y="21699"/>
                  <a:pt x="12556" y="21714"/>
                </a:cubicBezTo>
                <a:cubicBezTo>
                  <a:pt x="12520" y="21687"/>
                  <a:pt x="12468" y="21705"/>
                  <a:pt x="12404" y="21713"/>
                </a:cubicBezTo>
                <a:cubicBezTo>
                  <a:pt x="12327" y="21713"/>
                  <a:pt x="12263" y="21721"/>
                  <a:pt x="12205" y="21696"/>
                </a:cubicBezTo>
                <a:cubicBezTo>
                  <a:pt x="12120" y="21708"/>
                  <a:pt x="12043" y="21707"/>
                  <a:pt x="11958" y="21719"/>
                </a:cubicBezTo>
                <a:cubicBezTo>
                  <a:pt x="11869" y="21709"/>
                  <a:pt x="11771" y="21711"/>
                  <a:pt x="11683" y="21701"/>
                </a:cubicBezTo>
                <a:cubicBezTo>
                  <a:pt x="11475" y="21697"/>
                  <a:pt x="11286" y="21667"/>
                  <a:pt x="11112" y="21669"/>
                </a:cubicBezTo>
                <a:cubicBezTo>
                  <a:pt x="11078" y="21663"/>
                  <a:pt x="11054" y="21644"/>
                  <a:pt x="11042" y="21635"/>
                </a:cubicBezTo>
                <a:cubicBezTo>
                  <a:pt x="10923" y="21640"/>
                  <a:pt x="10801" y="21624"/>
                  <a:pt x="10700" y="21605"/>
                </a:cubicBezTo>
                <a:cubicBezTo>
                  <a:pt x="10578" y="21588"/>
                  <a:pt x="10456" y="21572"/>
                  <a:pt x="10355" y="21553"/>
                </a:cubicBezTo>
                <a:cubicBezTo>
                  <a:pt x="10121" y="21508"/>
                  <a:pt x="9904" y="21439"/>
                  <a:pt x="9672" y="21416"/>
                </a:cubicBezTo>
                <a:cubicBezTo>
                  <a:pt x="9578" y="21363"/>
                  <a:pt x="9478" y="21344"/>
                  <a:pt x="9377" y="21325"/>
                </a:cubicBezTo>
                <a:cubicBezTo>
                  <a:pt x="9331" y="21309"/>
                  <a:pt x="9276" y="21306"/>
                  <a:pt x="9231" y="21290"/>
                </a:cubicBezTo>
                <a:cubicBezTo>
                  <a:pt x="9185" y="21274"/>
                  <a:pt x="9139" y="21259"/>
                  <a:pt x="9091" y="21222"/>
                </a:cubicBezTo>
                <a:cubicBezTo>
                  <a:pt x="9036" y="21218"/>
                  <a:pt x="8969" y="21205"/>
                  <a:pt x="8911" y="21181"/>
                </a:cubicBezTo>
                <a:cubicBezTo>
                  <a:pt x="8866" y="21165"/>
                  <a:pt x="8808" y="21140"/>
                  <a:pt x="8741" y="21127"/>
                </a:cubicBezTo>
                <a:cubicBezTo>
                  <a:pt x="8449" y="20981"/>
                  <a:pt x="8129" y="20872"/>
                  <a:pt x="7816" y="20728"/>
                </a:cubicBezTo>
                <a:cubicBezTo>
                  <a:pt x="7734" y="20685"/>
                  <a:pt x="7652" y="20642"/>
                  <a:pt x="7570" y="20598"/>
                </a:cubicBezTo>
                <a:cubicBezTo>
                  <a:pt x="7488" y="20555"/>
                  <a:pt x="7406" y="20511"/>
                  <a:pt x="7333" y="20456"/>
                </a:cubicBezTo>
                <a:cubicBezTo>
                  <a:pt x="7206" y="20396"/>
                  <a:pt x="7206" y="20396"/>
                  <a:pt x="7206" y="20396"/>
                </a:cubicBezTo>
                <a:cubicBezTo>
                  <a:pt x="7193" y="20387"/>
                  <a:pt x="7169" y="20369"/>
                  <a:pt x="7157" y="20359"/>
                </a:cubicBezTo>
                <a:cubicBezTo>
                  <a:pt x="7087" y="20325"/>
                  <a:pt x="7087" y="20325"/>
                  <a:pt x="7087" y="20325"/>
                </a:cubicBezTo>
                <a:cubicBezTo>
                  <a:pt x="6850" y="20183"/>
                  <a:pt x="6850" y="20183"/>
                  <a:pt x="6850" y="20183"/>
                </a:cubicBezTo>
                <a:cubicBezTo>
                  <a:pt x="6768" y="20139"/>
                  <a:pt x="6696" y="20084"/>
                  <a:pt x="6623" y="20028"/>
                </a:cubicBezTo>
                <a:cubicBezTo>
                  <a:pt x="6395" y="19873"/>
                  <a:pt x="6395" y="19873"/>
                  <a:pt x="6395" y="19873"/>
                </a:cubicBezTo>
                <a:cubicBezTo>
                  <a:pt x="6323" y="19818"/>
                  <a:pt x="6250" y="19762"/>
                  <a:pt x="6177" y="19706"/>
                </a:cubicBezTo>
                <a:cubicBezTo>
                  <a:pt x="6104" y="19651"/>
                  <a:pt x="6019" y="19586"/>
                  <a:pt x="5956" y="19518"/>
                </a:cubicBezTo>
                <a:cubicBezTo>
                  <a:pt x="5886" y="19484"/>
                  <a:pt x="5886" y="19484"/>
                  <a:pt x="5886" y="19484"/>
                </a:cubicBezTo>
                <a:cubicBezTo>
                  <a:pt x="5853" y="19478"/>
                  <a:pt x="5862" y="19465"/>
                  <a:pt x="5883" y="19462"/>
                </a:cubicBezTo>
                <a:cubicBezTo>
                  <a:pt x="5811" y="19407"/>
                  <a:pt x="5738" y="19351"/>
                  <a:pt x="5665" y="19296"/>
                </a:cubicBezTo>
                <a:cubicBezTo>
                  <a:pt x="5602" y="19228"/>
                  <a:pt x="5541" y="19182"/>
                  <a:pt x="5478" y="19114"/>
                </a:cubicBezTo>
                <a:cubicBezTo>
                  <a:pt x="5417" y="19067"/>
                  <a:pt x="5344" y="19012"/>
                  <a:pt x="5281" y="18944"/>
                </a:cubicBezTo>
                <a:cubicBezTo>
                  <a:pt x="5217" y="18876"/>
                  <a:pt x="5154" y="18808"/>
                  <a:pt x="5081" y="18753"/>
                </a:cubicBezTo>
                <a:cubicBezTo>
                  <a:pt x="5066" y="18722"/>
                  <a:pt x="5063" y="18701"/>
                  <a:pt x="5060" y="18679"/>
                </a:cubicBezTo>
                <a:cubicBezTo>
                  <a:pt x="5024" y="18652"/>
                  <a:pt x="5015" y="18664"/>
                  <a:pt x="5003" y="18654"/>
                </a:cubicBezTo>
                <a:cubicBezTo>
                  <a:pt x="4981" y="18657"/>
                  <a:pt x="4957" y="18639"/>
                  <a:pt x="4939" y="18587"/>
                </a:cubicBezTo>
                <a:cubicBezTo>
                  <a:pt x="4936" y="18565"/>
                  <a:pt x="4963" y="18605"/>
                  <a:pt x="4988" y="18624"/>
                </a:cubicBezTo>
                <a:cubicBezTo>
                  <a:pt x="4961" y="18584"/>
                  <a:pt x="4909" y="18525"/>
                  <a:pt x="4888" y="18528"/>
                </a:cubicBezTo>
                <a:cubicBezTo>
                  <a:pt x="4411" y="17971"/>
                  <a:pt x="3996" y="17384"/>
                  <a:pt x="3639" y="16745"/>
                </a:cubicBezTo>
                <a:cubicBezTo>
                  <a:pt x="3612" y="16705"/>
                  <a:pt x="3585" y="16665"/>
                  <a:pt x="3570" y="16634"/>
                </a:cubicBezTo>
                <a:cubicBezTo>
                  <a:pt x="3510" y="16512"/>
                  <a:pt x="3510" y="16512"/>
                  <a:pt x="3510" y="16512"/>
                </a:cubicBezTo>
                <a:cubicBezTo>
                  <a:pt x="3390" y="16266"/>
                  <a:pt x="3390" y="16266"/>
                  <a:pt x="3390" y="16266"/>
                </a:cubicBezTo>
                <a:cubicBezTo>
                  <a:pt x="3363" y="16226"/>
                  <a:pt x="3336" y="16186"/>
                  <a:pt x="3330" y="16143"/>
                </a:cubicBezTo>
                <a:cubicBezTo>
                  <a:pt x="3271" y="16021"/>
                  <a:pt x="3271" y="16021"/>
                  <a:pt x="3271" y="16021"/>
                </a:cubicBezTo>
                <a:cubicBezTo>
                  <a:pt x="3238" y="15938"/>
                  <a:pt x="3184" y="15858"/>
                  <a:pt x="3151" y="15775"/>
                </a:cubicBezTo>
                <a:cubicBezTo>
                  <a:pt x="3053" y="15527"/>
                  <a:pt x="3053" y="15527"/>
                  <a:pt x="3053" y="15527"/>
                </a:cubicBezTo>
                <a:cubicBezTo>
                  <a:pt x="3029" y="15432"/>
                  <a:pt x="2987" y="15361"/>
                  <a:pt x="2964" y="15266"/>
                </a:cubicBezTo>
                <a:cubicBezTo>
                  <a:pt x="2875" y="15005"/>
                  <a:pt x="2875" y="15005"/>
                  <a:pt x="2875" y="15005"/>
                </a:cubicBezTo>
                <a:cubicBezTo>
                  <a:pt x="2860" y="14975"/>
                  <a:pt x="2842" y="14923"/>
                  <a:pt x="2836" y="14880"/>
                </a:cubicBezTo>
                <a:cubicBezTo>
                  <a:pt x="2798" y="14754"/>
                  <a:pt x="2798" y="14754"/>
                  <a:pt x="2798" y="14754"/>
                </a:cubicBezTo>
                <a:cubicBezTo>
                  <a:pt x="2597" y="14062"/>
                  <a:pt x="2458" y="13339"/>
                  <a:pt x="2417" y="12614"/>
                </a:cubicBezTo>
                <a:cubicBezTo>
                  <a:pt x="2385" y="11877"/>
                  <a:pt x="2429" y="11141"/>
                  <a:pt x="2550" y="10405"/>
                </a:cubicBezTo>
                <a:cubicBezTo>
                  <a:pt x="2547" y="10384"/>
                  <a:pt x="2544" y="10362"/>
                  <a:pt x="2532" y="10353"/>
                </a:cubicBezTo>
                <a:cubicBezTo>
                  <a:pt x="2564" y="10261"/>
                  <a:pt x="2593" y="10149"/>
                  <a:pt x="2612" y="10048"/>
                </a:cubicBezTo>
                <a:cubicBezTo>
                  <a:pt x="2622" y="9959"/>
                  <a:pt x="2641" y="9859"/>
                  <a:pt x="2673" y="9767"/>
                </a:cubicBezTo>
                <a:cubicBezTo>
                  <a:pt x="2692" y="9666"/>
                  <a:pt x="2721" y="9554"/>
                  <a:pt x="2752" y="9462"/>
                </a:cubicBezTo>
                <a:cubicBezTo>
                  <a:pt x="2756" y="9407"/>
                  <a:pt x="2772" y="9361"/>
                  <a:pt x="2788" y="9316"/>
                </a:cubicBezTo>
                <a:cubicBezTo>
                  <a:pt x="2803" y="9270"/>
                  <a:pt x="2831" y="9233"/>
                  <a:pt x="2856" y="9176"/>
                </a:cubicBezTo>
                <a:cubicBezTo>
                  <a:pt x="2869" y="9108"/>
                  <a:pt x="2849" y="9035"/>
                  <a:pt x="2882" y="9041"/>
                </a:cubicBezTo>
                <a:cubicBezTo>
                  <a:pt x="2883" y="8965"/>
                  <a:pt x="2939" y="8815"/>
                  <a:pt x="2992" y="8721"/>
                </a:cubicBezTo>
                <a:cubicBezTo>
                  <a:pt x="2999" y="8688"/>
                  <a:pt x="2996" y="8666"/>
                  <a:pt x="3002" y="8633"/>
                </a:cubicBezTo>
                <a:cubicBezTo>
                  <a:pt x="3053" y="8517"/>
                  <a:pt x="3112" y="8389"/>
                  <a:pt x="3159" y="8252"/>
                </a:cubicBezTo>
                <a:cubicBezTo>
                  <a:pt x="3225" y="8090"/>
                  <a:pt x="3315" y="7947"/>
                  <a:pt x="3381" y="7786"/>
                </a:cubicBezTo>
                <a:cubicBezTo>
                  <a:pt x="3443" y="7679"/>
                  <a:pt x="3443" y="7679"/>
                  <a:pt x="3443" y="7679"/>
                </a:cubicBezTo>
                <a:cubicBezTo>
                  <a:pt x="3503" y="7551"/>
                  <a:pt x="3503" y="7551"/>
                  <a:pt x="3503" y="7551"/>
                </a:cubicBezTo>
                <a:cubicBezTo>
                  <a:pt x="3615" y="7329"/>
                  <a:pt x="3615" y="7329"/>
                  <a:pt x="3615" y="7329"/>
                </a:cubicBezTo>
                <a:cubicBezTo>
                  <a:pt x="3658" y="7247"/>
                  <a:pt x="3705" y="7186"/>
                  <a:pt x="3749" y="7104"/>
                </a:cubicBezTo>
                <a:cubicBezTo>
                  <a:pt x="3795" y="7043"/>
                  <a:pt x="3839" y="6961"/>
                  <a:pt x="3885" y="6900"/>
                </a:cubicBezTo>
                <a:cubicBezTo>
                  <a:pt x="3901" y="6855"/>
                  <a:pt x="3929" y="6818"/>
                  <a:pt x="3957" y="6782"/>
                </a:cubicBezTo>
                <a:cubicBezTo>
                  <a:pt x="4031" y="6684"/>
                  <a:pt x="4031" y="6684"/>
                  <a:pt x="4031" y="6684"/>
                </a:cubicBezTo>
                <a:cubicBezTo>
                  <a:pt x="4087" y="6611"/>
                  <a:pt x="4133" y="6551"/>
                  <a:pt x="4201" y="6487"/>
                </a:cubicBezTo>
                <a:cubicBezTo>
                  <a:pt x="4198" y="6466"/>
                  <a:pt x="4217" y="6441"/>
                  <a:pt x="4223" y="6408"/>
                </a:cubicBezTo>
                <a:cubicBezTo>
                  <a:pt x="4313" y="6341"/>
                  <a:pt x="4433" y="6183"/>
                  <a:pt x="4446" y="6116"/>
                </a:cubicBezTo>
                <a:cubicBezTo>
                  <a:pt x="4477" y="6101"/>
                  <a:pt x="4468" y="6113"/>
                  <a:pt x="4498" y="6098"/>
                </a:cubicBezTo>
                <a:cubicBezTo>
                  <a:pt x="4499" y="6022"/>
                  <a:pt x="4561" y="5992"/>
                  <a:pt x="4601" y="5964"/>
                </a:cubicBezTo>
                <a:cubicBezTo>
                  <a:pt x="4644" y="5882"/>
                  <a:pt x="4700" y="5809"/>
                  <a:pt x="4777" y="5734"/>
                </a:cubicBezTo>
                <a:cubicBezTo>
                  <a:pt x="4842" y="5648"/>
                  <a:pt x="4929" y="5561"/>
                  <a:pt x="5006" y="5485"/>
                </a:cubicBezTo>
                <a:cubicBezTo>
                  <a:pt x="5036" y="5470"/>
                  <a:pt x="5049" y="5479"/>
                  <a:pt x="5039" y="5491"/>
                </a:cubicBezTo>
                <a:cubicBezTo>
                  <a:pt x="5079" y="5464"/>
                  <a:pt x="5062" y="5412"/>
                  <a:pt x="5142" y="5357"/>
                </a:cubicBezTo>
                <a:cubicBezTo>
                  <a:pt x="5151" y="5345"/>
                  <a:pt x="5129" y="5348"/>
                  <a:pt x="5120" y="5360"/>
                </a:cubicBezTo>
                <a:cubicBezTo>
                  <a:pt x="5157" y="5312"/>
                  <a:pt x="5209" y="5294"/>
                  <a:pt x="5234" y="5236"/>
                </a:cubicBezTo>
                <a:cubicBezTo>
                  <a:pt x="5253" y="5212"/>
                  <a:pt x="5256" y="5233"/>
                  <a:pt x="5247" y="5245"/>
                </a:cubicBezTo>
                <a:cubicBezTo>
                  <a:pt x="5284" y="5197"/>
                  <a:pt x="5358" y="5099"/>
                  <a:pt x="5435" y="5024"/>
                </a:cubicBezTo>
                <a:cubicBezTo>
                  <a:pt x="5499" y="5015"/>
                  <a:pt x="5398" y="5072"/>
                  <a:pt x="5382" y="5118"/>
                </a:cubicBezTo>
                <a:cubicBezTo>
                  <a:pt x="5410" y="5081"/>
                  <a:pt x="5447" y="5033"/>
                  <a:pt x="5497" y="4993"/>
                </a:cubicBezTo>
                <a:cubicBezTo>
                  <a:pt x="5525" y="4957"/>
                  <a:pt x="5574" y="4918"/>
                  <a:pt x="5611" y="4869"/>
                </a:cubicBezTo>
                <a:cubicBezTo>
                  <a:pt x="5725" y="4745"/>
                  <a:pt x="5725" y="4745"/>
                  <a:pt x="5725" y="4745"/>
                </a:cubicBezTo>
                <a:cubicBezTo>
                  <a:pt x="5765" y="4717"/>
                  <a:pt x="5802" y="4669"/>
                  <a:pt x="5852" y="4629"/>
                </a:cubicBezTo>
                <a:cubicBezTo>
                  <a:pt x="5873" y="4627"/>
                  <a:pt x="5904" y="4612"/>
                  <a:pt x="5935" y="4597"/>
                </a:cubicBezTo>
                <a:cubicBezTo>
                  <a:pt x="5940" y="4639"/>
                  <a:pt x="5962" y="4560"/>
                  <a:pt x="5892" y="4602"/>
                </a:cubicBezTo>
                <a:cubicBezTo>
                  <a:pt x="5957" y="4517"/>
                  <a:pt x="6037" y="4463"/>
                  <a:pt x="6133" y="4363"/>
                </a:cubicBezTo>
                <a:cubicBezTo>
                  <a:pt x="6166" y="4369"/>
                  <a:pt x="6274" y="4278"/>
                  <a:pt x="6218" y="4351"/>
                </a:cubicBezTo>
                <a:cubicBezTo>
                  <a:pt x="6280" y="4321"/>
                  <a:pt x="6253" y="4281"/>
                  <a:pt x="6378" y="4242"/>
                </a:cubicBezTo>
                <a:cubicBezTo>
                  <a:pt x="6434" y="4169"/>
                  <a:pt x="6314" y="4251"/>
                  <a:pt x="6293" y="4254"/>
                </a:cubicBezTo>
                <a:cubicBezTo>
                  <a:pt x="6388" y="4154"/>
                  <a:pt x="6514" y="4115"/>
                  <a:pt x="6598" y="4006"/>
                </a:cubicBezTo>
                <a:cubicBezTo>
                  <a:pt x="6619" y="4003"/>
                  <a:pt x="6600" y="4027"/>
                  <a:pt x="6582" y="4051"/>
                </a:cubicBezTo>
                <a:cubicBezTo>
                  <a:pt x="6613" y="4036"/>
                  <a:pt x="6640" y="4000"/>
                  <a:pt x="6683" y="3994"/>
                </a:cubicBezTo>
                <a:cubicBezTo>
                  <a:pt x="6628" y="3991"/>
                  <a:pt x="6733" y="3955"/>
                  <a:pt x="6779" y="3894"/>
                </a:cubicBezTo>
                <a:cubicBezTo>
                  <a:pt x="6850" y="3852"/>
                  <a:pt x="6920" y="3810"/>
                  <a:pt x="6991" y="3767"/>
                </a:cubicBezTo>
                <a:cubicBezTo>
                  <a:pt x="7062" y="3725"/>
                  <a:pt x="7130" y="3662"/>
                  <a:pt x="7200" y="3619"/>
                </a:cubicBezTo>
                <a:cubicBezTo>
                  <a:pt x="7271" y="3577"/>
                  <a:pt x="7330" y="3526"/>
                  <a:pt x="7400" y="3483"/>
                </a:cubicBezTo>
                <a:cubicBezTo>
                  <a:pt x="7471" y="3441"/>
                  <a:pt x="7545" y="3420"/>
                  <a:pt x="7618" y="3400"/>
                </a:cubicBezTo>
                <a:cubicBezTo>
                  <a:pt x="7625" y="3366"/>
                  <a:pt x="7695" y="3324"/>
                  <a:pt x="7745" y="3284"/>
                </a:cubicBezTo>
                <a:cubicBezTo>
                  <a:pt x="7775" y="3269"/>
                  <a:pt x="7815" y="3242"/>
                  <a:pt x="7846" y="3227"/>
                </a:cubicBezTo>
                <a:cubicBezTo>
                  <a:pt x="7877" y="3212"/>
                  <a:pt x="7907" y="3197"/>
                  <a:pt x="7938" y="3182"/>
                </a:cubicBezTo>
                <a:cubicBezTo>
                  <a:pt x="7941" y="3203"/>
                  <a:pt x="7910" y="3218"/>
                  <a:pt x="7870" y="3246"/>
                </a:cubicBezTo>
                <a:cubicBezTo>
                  <a:pt x="7818" y="3264"/>
                  <a:pt x="7766" y="3281"/>
                  <a:pt x="7738" y="3318"/>
                </a:cubicBezTo>
                <a:cubicBezTo>
                  <a:pt x="7781" y="3312"/>
                  <a:pt x="7800" y="3288"/>
                  <a:pt x="7833" y="3294"/>
                </a:cubicBezTo>
                <a:cubicBezTo>
                  <a:pt x="7744" y="3361"/>
                  <a:pt x="7667" y="3437"/>
                  <a:pt x="7565" y="3494"/>
                </a:cubicBezTo>
                <a:cubicBezTo>
                  <a:pt x="7562" y="3472"/>
                  <a:pt x="7489" y="3493"/>
                  <a:pt x="7430" y="3545"/>
                </a:cubicBezTo>
                <a:cubicBezTo>
                  <a:pt x="7369" y="3575"/>
                  <a:pt x="7301" y="3638"/>
                  <a:pt x="7282" y="3663"/>
                </a:cubicBezTo>
                <a:cubicBezTo>
                  <a:pt x="7335" y="3645"/>
                  <a:pt x="7384" y="3606"/>
                  <a:pt x="7436" y="3588"/>
                </a:cubicBezTo>
                <a:cubicBezTo>
                  <a:pt x="7467" y="3573"/>
                  <a:pt x="7497" y="3558"/>
                  <a:pt x="7528" y="3542"/>
                </a:cubicBezTo>
                <a:cubicBezTo>
                  <a:pt x="7568" y="3515"/>
                  <a:pt x="7599" y="3500"/>
                  <a:pt x="7630" y="3485"/>
                </a:cubicBezTo>
                <a:cubicBezTo>
                  <a:pt x="7691" y="3455"/>
                  <a:pt x="7740" y="3416"/>
                  <a:pt x="7802" y="3386"/>
                </a:cubicBezTo>
                <a:cubicBezTo>
                  <a:pt x="7851" y="3346"/>
                  <a:pt x="7900" y="3307"/>
                  <a:pt x="7949" y="3268"/>
                </a:cubicBezTo>
                <a:cubicBezTo>
                  <a:pt x="7962" y="3277"/>
                  <a:pt x="7922" y="3304"/>
                  <a:pt x="7903" y="3328"/>
                </a:cubicBezTo>
                <a:cubicBezTo>
                  <a:pt x="8004" y="3271"/>
                  <a:pt x="8232" y="3175"/>
                  <a:pt x="8214" y="3123"/>
                </a:cubicBezTo>
                <a:cubicBezTo>
                  <a:pt x="8272" y="3072"/>
                  <a:pt x="8269" y="3127"/>
                  <a:pt x="8299" y="3112"/>
                </a:cubicBezTo>
                <a:cubicBezTo>
                  <a:pt x="8339" y="3084"/>
                  <a:pt x="8392" y="3066"/>
                  <a:pt x="8432" y="3039"/>
                </a:cubicBezTo>
                <a:cubicBezTo>
                  <a:pt x="8472" y="3012"/>
                  <a:pt x="8524" y="2994"/>
                  <a:pt x="8554" y="2979"/>
                </a:cubicBezTo>
                <a:cubicBezTo>
                  <a:pt x="8594" y="2952"/>
                  <a:pt x="8646" y="2934"/>
                  <a:pt x="8686" y="2907"/>
                </a:cubicBezTo>
                <a:cubicBezTo>
                  <a:pt x="8726" y="2880"/>
                  <a:pt x="8779" y="2862"/>
                  <a:pt x="8828" y="2822"/>
                </a:cubicBezTo>
                <a:cubicBezTo>
                  <a:pt x="8975" y="2781"/>
                  <a:pt x="9101" y="2742"/>
                  <a:pt x="9236" y="2691"/>
                </a:cubicBezTo>
                <a:cubicBezTo>
                  <a:pt x="9383" y="2650"/>
                  <a:pt x="9518" y="2599"/>
                  <a:pt x="9650" y="2526"/>
                </a:cubicBezTo>
                <a:cubicBezTo>
                  <a:pt x="9702" y="2508"/>
                  <a:pt x="9745" y="2503"/>
                  <a:pt x="9797" y="2485"/>
                </a:cubicBezTo>
                <a:cubicBezTo>
                  <a:pt x="9840" y="2479"/>
                  <a:pt x="9892" y="2461"/>
                  <a:pt x="9944" y="2443"/>
                </a:cubicBezTo>
                <a:cubicBezTo>
                  <a:pt x="10048" y="2407"/>
                  <a:pt x="10131" y="2374"/>
                  <a:pt x="10192" y="2344"/>
                </a:cubicBezTo>
                <a:cubicBezTo>
                  <a:pt x="10278" y="2333"/>
                  <a:pt x="10385" y="2318"/>
                  <a:pt x="10501" y="2292"/>
                </a:cubicBezTo>
                <a:cubicBezTo>
                  <a:pt x="10563" y="2262"/>
                  <a:pt x="10627" y="2253"/>
                  <a:pt x="10679" y="2235"/>
                </a:cubicBezTo>
                <a:cubicBezTo>
                  <a:pt x="10743" y="2226"/>
                  <a:pt x="10817" y="2206"/>
                  <a:pt x="10881" y="2197"/>
                </a:cubicBezTo>
                <a:cubicBezTo>
                  <a:pt x="10946" y="2188"/>
                  <a:pt x="11019" y="2167"/>
                  <a:pt x="11083" y="2159"/>
                </a:cubicBezTo>
                <a:cubicBezTo>
                  <a:pt x="11126" y="2153"/>
                  <a:pt x="11126" y="2153"/>
                  <a:pt x="11126" y="2153"/>
                </a:cubicBezTo>
                <a:cubicBezTo>
                  <a:pt x="11178" y="2135"/>
                  <a:pt x="11178" y="2135"/>
                  <a:pt x="11178" y="2135"/>
                </a:cubicBezTo>
                <a:cubicBezTo>
                  <a:pt x="11212" y="2142"/>
                  <a:pt x="11255" y="2136"/>
                  <a:pt x="11276" y="2133"/>
                </a:cubicBezTo>
                <a:cubicBezTo>
                  <a:pt x="11352" y="2133"/>
                  <a:pt x="11417" y="2125"/>
                  <a:pt x="11472" y="2128"/>
                </a:cubicBezTo>
                <a:cubicBezTo>
                  <a:pt x="11548" y="2129"/>
                  <a:pt x="11603" y="2132"/>
                  <a:pt x="11670" y="2145"/>
                </a:cubicBezTo>
                <a:cubicBezTo>
                  <a:pt x="11549" y="2053"/>
                  <a:pt x="11958" y="2096"/>
                  <a:pt x="11937" y="2022"/>
                </a:cubicBezTo>
                <a:cubicBezTo>
                  <a:pt x="11980" y="2016"/>
                  <a:pt x="12032" y="1998"/>
                  <a:pt x="12096" y="1990"/>
                </a:cubicBezTo>
                <a:cubicBezTo>
                  <a:pt x="12139" y="1984"/>
                  <a:pt x="12203" y="1975"/>
                  <a:pt x="12240" y="2003"/>
                </a:cubicBezTo>
                <a:cubicBezTo>
                  <a:pt x="12347" y="1989"/>
                  <a:pt x="12454" y="1974"/>
                  <a:pt x="12552" y="1972"/>
                </a:cubicBezTo>
                <a:cubicBezTo>
                  <a:pt x="12659" y="1958"/>
                  <a:pt x="12759" y="1977"/>
                  <a:pt x="12869" y="1984"/>
                </a:cubicBezTo>
                <a:cubicBezTo>
                  <a:pt x="12912" y="1978"/>
                  <a:pt x="12967" y="1981"/>
                  <a:pt x="13022" y="1985"/>
                </a:cubicBezTo>
                <a:cubicBezTo>
                  <a:pt x="13046" y="2004"/>
                  <a:pt x="13068" y="2001"/>
                  <a:pt x="13089" y="1998"/>
                </a:cubicBezTo>
                <a:cubicBezTo>
                  <a:pt x="13168" y="2020"/>
                  <a:pt x="13168" y="2020"/>
                  <a:pt x="13168" y="2020"/>
                </a:cubicBezTo>
                <a:cubicBezTo>
                  <a:pt x="13269" y="2039"/>
                  <a:pt x="13369" y="2058"/>
                  <a:pt x="13461" y="2089"/>
                </a:cubicBezTo>
                <a:cubicBezTo>
                  <a:pt x="13513" y="2071"/>
                  <a:pt x="13577" y="2063"/>
                  <a:pt x="13562" y="2032"/>
                </a:cubicBezTo>
                <a:cubicBezTo>
                  <a:pt x="13629" y="2045"/>
                  <a:pt x="13687" y="2070"/>
                  <a:pt x="13745" y="2095"/>
                </a:cubicBezTo>
                <a:cubicBezTo>
                  <a:pt x="13809" y="2086"/>
                  <a:pt x="13855" y="2102"/>
                  <a:pt x="13922" y="2115"/>
                </a:cubicBezTo>
                <a:cubicBezTo>
                  <a:pt x="13950" y="2078"/>
                  <a:pt x="14008" y="2103"/>
                  <a:pt x="14048" y="2076"/>
                </a:cubicBezTo>
                <a:cubicBezTo>
                  <a:pt x="14023" y="2057"/>
                  <a:pt x="13971" y="2075"/>
                  <a:pt x="13947" y="2057"/>
                </a:cubicBezTo>
                <a:cubicBezTo>
                  <a:pt x="14066" y="2051"/>
                  <a:pt x="14243" y="2071"/>
                  <a:pt x="14414" y="2125"/>
                </a:cubicBezTo>
                <a:cubicBezTo>
                  <a:pt x="14459" y="2140"/>
                  <a:pt x="14514" y="2144"/>
                  <a:pt x="14548" y="2150"/>
                </a:cubicBezTo>
                <a:cubicBezTo>
                  <a:pt x="14593" y="2166"/>
                  <a:pt x="14630" y="2194"/>
                  <a:pt x="14675" y="2209"/>
                </a:cubicBezTo>
                <a:cubicBezTo>
                  <a:pt x="14755" y="2231"/>
                  <a:pt x="14837" y="2275"/>
                  <a:pt x="14907" y="2309"/>
                </a:cubicBezTo>
                <a:cubicBezTo>
                  <a:pt x="14925" y="2285"/>
                  <a:pt x="14968" y="2279"/>
                  <a:pt x="15023" y="2282"/>
                </a:cubicBezTo>
                <a:cubicBezTo>
                  <a:pt x="15069" y="2298"/>
                  <a:pt x="15126" y="2323"/>
                  <a:pt x="15184" y="2348"/>
                </a:cubicBezTo>
                <a:cubicBezTo>
                  <a:pt x="15248" y="2339"/>
                  <a:pt x="15325" y="2340"/>
                  <a:pt x="15401" y="2340"/>
                </a:cubicBezTo>
                <a:cubicBezTo>
                  <a:pt x="15468" y="2353"/>
                  <a:pt x="15545" y="2354"/>
                  <a:pt x="15624" y="2376"/>
                </a:cubicBezTo>
                <a:cubicBezTo>
                  <a:pt x="15779" y="2399"/>
                  <a:pt x="15938" y="2443"/>
                  <a:pt x="16096" y="2487"/>
                </a:cubicBezTo>
                <a:cubicBezTo>
                  <a:pt x="16120" y="2505"/>
                  <a:pt x="16148" y="2545"/>
                  <a:pt x="16184" y="2573"/>
                </a:cubicBezTo>
                <a:cubicBezTo>
                  <a:pt x="16166" y="2521"/>
                  <a:pt x="16352" y="2605"/>
                  <a:pt x="16452" y="2624"/>
                </a:cubicBezTo>
                <a:cubicBezTo>
                  <a:pt x="16443" y="2636"/>
                  <a:pt x="16455" y="2646"/>
                  <a:pt x="16434" y="2648"/>
                </a:cubicBezTo>
                <a:cubicBezTo>
                  <a:pt x="16467" y="2655"/>
                  <a:pt x="16491" y="2673"/>
                  <a:pt x="16537" y="2689"/>
                </a:cubicBezTo>
                <a:cubicBezTo>
                  <a:pt x="16571" y="2695"/>
                  <a:pt x="16595" y="2714"/>
                  <a:pt x="16628" y="2720"/>
                </a:cubicBezTo>
                <a:cubicBezTo>
                  <a:pt x="16698" y="2754"/>
                  <a:pt x="16756" y="2779"/>
                  <a:pt x="16814" y="2804"/>
                </a:cubicBezTo>
                <a:cubicBezTo>
                  <a:pt x="16884" y="2839"/>
                  <a:pt x="16951" y="2851"/>
                  <a:pt x="17009" y="2876"/>
                </a:cubicBezTo>
                <a:cubicBezTo>
                  <a:pt x="17066" y="2901"/>
                  <a:pt x="17112" y="2917"/>
                  <a:pt x="17179" y="2930"/>
                </a:cubicBezTo>
                <a:cubicBezTo>
                  <a:pt x="17319" y="2998"/>
                  <a:pt x="17471" y="3076"/>
                  <a:pt x="17635" y="3163"/>
                </a:cubicBezTo>
                <a:cubicBezTo>
                  <a:pt x="17787" y="3240"/>
                  <a:pt x="17936" y="3296"/>
                  <a:pt x="18052" y="3346"/>
                </a:cubicBezTo>
                <a:cubicBezTo>
                  <a:pt x="18136" y="3411"/>
                  <a:pt x="18276" y="3480"/>
                  <a:pt x="18395" y="3551"/>
                </a:cubicBezTo>
                <a:cubicBezTo>
                  <a:pt x="18534" y="3619"/>
                  <a:pt x="18653" y="3690"/>
                  <a:pt x="18735" y="3734"/>
                </a:cubicBezTo>
                <a:cubicBezTo>
                  <a:pt x="18863" y="3793"/>
                  <a:pt x="18981" y="3864"/>
                  <a:pt x="19099" y="3936"/>
                </a:cubicBezTo>
                <a:cubicBezTo>
                  <a:pt x="19148" y="3973"/>
                  <a:pt x="19206" y="3998"/>
                  <a:pt x="19263" y="4022"/>
                </a:cubicBezTo>
                <a:cubicBezTo>
                  <a:pt x="19288" y="4041"/>
                  <a:pt x="19312" y="4060"/>
                  <a:pt x="19345" y="4066"/>
                </a:cubicBezTo>
                <a:cubicBezTo>
                  <a:pt x="19370" y="4084"/>
                  <a:pt x="19382" y="4094"/>
                  <a:pt x="19415" y="4100"/>
                </a:cubicBezTo>
                <a:cubicBezTo>
                  <a:pt x="19355" y="4054"/>
                  <a:pt x="19373" y="4029"/>
                  <a:pt x="19358" y="3999"/>
                </a:cubicBezTo>
                <a:cubicBezTo>
                  <a:pt x="19416" y="4024"/>
                  <a:pt x="19434" y="4076"/>
                  <a:pt x="19492" y="4101"/>
                </a:cubicBezTo>
                <a:cubicBezTo>
                  <a:pt x="19465" y="4061"/>
                  <a:pt x="19428" y="4033"/>
                  <a:pt x="19404" y="4014"/>
                </a:cubicBezTo>
                <a:cubicBezTo>
                  <a:pt x="19389" y="3984"/>
                  <a:pt x="19365" y="3965"/>
                  <a:pt x="19362" y="3944"/>
                </a:cubicBezTo>
                <a:cubicBezTo>
                  <a:pt x="19249" y="3915"/>
                  <a:pt x="19150" y="3743"/>
                  <a:pt x="19098" y="3761"/>
                </a:cubicBezTo>
                <a:cubicBezTo>
                  <a:pt x="19040" y="3736"/>
                  <a:pt x="19044" y="3681"/>
                  <a:pt x="19017" y="3641"/>
                </a:cubicBezTo>
                <a:cubicBezTo>
                  <a:pt x="18899" y="3570"/>
                  <a:pt x="18789" y="3487"/>
                  <a:pt x="18680" y="3403"/>
                </a:cubicBezTo>
                <a:cubicBezTo>
                  <a:pt x="18808" y="3462"/>
                  <a:pt x="18844" y="3490"/>
                  <a:pt x="19006" y="3556"/>
                </a:cubicBezTo>
                <a:cubicBezTo>
                  <a:pt x="18909" y="3482"/>
                  <a:pt x="18800" y="3398"/>
                  <a:pt x="18690" y="3315"/>
                </a:cubicBezTo>
                <a:cubicBezTo>
                  <a:pt x="18654" y="3287"/>
                  <a:pt x="18630" y="3268"/>
                  <a:pt x="18606" y="3250"/>
                </a:cubicBezTo>
                <a:cubicBezTo>
                  <a:pt x="18560" y="3234"/>
                  <a:pt x="18536" y="3216"/>
                  <a:pt x="18499" y="3188"/>
                </a:cubicBezTo>
                <a:cubicBezTo>
                  <a:pt x="18451" y="3151"/>
                  <a:pt x="18381" y="3117"/>
                  <a:pt x="18320" y="3070"/>
                </a:cubicBezTo>
                <a:cubicBezTo>
                  <a:pt x="18250" y="3036"/>
                  <a:pt x="18190" y="2990"/>
                  <a:pt x="18120" y="2955"/>
                </a:cubicBezTo>
                <a:cubicBezTo>
                  <a:pt x="18050" y="2921"/>
                  <a:pt x="17989" y="2875"/>
                  <a:pt x="17919" y="2841"/>
                </a:cubicBezTo>
                <a:cubicBezTo>
                  <a:pt x="17849" y="2807"/>
                  <a:pt x="17780" y="2772"/>
                  <a:pt x="17710" y="2738"/>
                </a:cubicBezTo>
                <a:cubicBezTo>
                  <a:pt x="17640" y="2704"/>
                  <a:pt x="17561" y="2682"/>
                  <a:pt x="17503" y="2657"/>
                </a:cubicBezTo>
                <a:cubicBezTo>
                  <a:pt x="17445" y="2632"/>
                  <a:pt x="17409" y="2604"/>
                  <a:pt x="17369" y="2555"/>
                </a:cubicBezTo>
                <a:cubicBezTo>
                  <a:pt x="17360" y="2567"/>
                  <a:pt x="17351" y="2579"/>
                  <a:pt x="17363" y="2589"/>
                </a:cubicBezTo>
                <a:cubicBezTo>
                  <a:pt x="17305" y="2564"/>
                  <a:pt x="17247" y="2539"/>
                  <a:pt x="17190" y="2514"/>
                </a:cubicBezTo>
                <a:cubicBezTo>
                  <a:pt x="17145" y="2422"/>
                  <a:pt x="16879" y="2392"/>
                  <a:pt x="16757" y="2376"/>
                </a:cubicBezTo>
                <a:cubicBezTo>
                  <a:pt x="16709" y="2339"/>
                  <a:pt x="16809" y="2358"/>
                  <a:pt x="16864" y="2361"/>
                </a:cubicBezTo>
                <a:cubicBezTo>
                  <a:pt x="16819" y="2346"/>
                  <a:pt x="16746" y="2290"/>
                  <a:pt x="16755" y="2278"/>
                </a:cubicBezTo>
                <a:cubicBezTo>
                  <a:pt x="16856" y="2297"/>
                  <a:pt x="16871" y="2328"/>
                  <a:pt x="16947" y="2328"/>
                </a:cubicBezTo>
                <a:cubicBezTo>
                  <a:pt x="16920" y="2289"/>
                  <a:pt x="16837" y="2321"/>
                  <a:pt x="16819" y="2269"/>
                </a:cubicBezTo>
                <a:cubicBezTo>
                  <a:pt x="16740" y="2247"/>
                  <a:pt x="16777" y="2275"/>
                  <a:pt x="16719" y="2250"/>
                </a:cubicBezTo>
                <a:cubicBezTo>
                  <a:pt x="16697" y="2253"/>
                  <a:pt x="16664" y="2247"/>
                  <a:pt x="16640" y="2228"/>
                </a:cubicBezTo>
                <a:cubicBezTo>
                  <a:pt x="16658" y="2204"/>
                  <a:pt x="16747" y="2214"/>
                  <a:pt x="16756" y="2202"/>
                </a:cubicBezTo>
                <a:cubicBezTo>
                  <a:pt x="16768" y="2211"/>
                  <a:pt x="16792" y="2229"/>
                  <a:pt x="16814" y="2227"/>
                </a:cubicBezTo>
                <a:cubicBezTo>
                  <a:pt x="16750" y="2235"/>
                  <a:pt x="16932" y="2298"/>
                  <a:pt x="17002" y="2332"/>
                </a:cubicBezTo>
                <a:cubicBezTo>
                  <a:pt x="17026" y="2351"/>
                  <a:pt x="17005" y="2353"/>
                  <a:pt x="17041" y="2381"/>
                </a:cubicBezTo>
                <a:cubicBezTo>
                  <a:pt x="17133" y="2413"/>
                  <a:pt x="17188" y="2416"/>
                  <a:pt x="17243" y="2420"/>
                </a:cubicBezTo>
                <a:cubicBezTo>
                  <a:pt x="17288" y="2435"/>
                  <a:pt x="17355" y="2448"/>
                  <a:pt x="17425" y="2482"/>
                </a:cubicBezTo>
                <a:cubicBezTo>
                  <a:pt x="17428" y="2504"/>
                  <a:pt x="17279" y="2447"/>
                  <a:pt x="17224" y="2444"/>
                </a:cubicBezTo>
                <a:cubicBezTo>
                  <a:pt x="17294" y="2478"/>
                  <a:pt x="17434" y="2546"/>
                  <a:pt x="17416" y="2494"/>
                </a:cubicBezTo>
                <a:cubicBezTo>
                  <a:pt x="17501" y="2559"/>
                  <a:pt x="17583" y="2603"/>
                  <a:pt x="17686" y="2643"/>
                </a:cubicBezTo>
                <a:cubicBezTo>
                  <a:pt x="17790" y="2684"/>
                  <a:pt x="17881" y="2715"/>
                  <a:pt x="17975" y="2768"/>
                </a:cubicBezTo>
                <a:cubicBezTo>
                  <a:pt x="17936" y="2719"/>
                  <a:pt x="17878" y="2694"/>
                  <a:pt x="17820" y="2669"/>
                </a:cubicBezTo>
                <a:cubicBezTo>
                  <a:pt x="17787" y="2662"/>
                  <a:pt x="17741" y="2647"/>
                  <a:pt x="17717" y="2628"/>
                </a:cubicBezTo>
                <a:cubicBezTo>
                  <a:pt x="17683" y="2622"/>
                  <a:pt x="17650" y="2615"/>
                  <a:pt x="17626" y="2597"/>
                </a:cubicBezTo>
                <a:cubicBezTo>
                  <a:pt x="17647" y="2594"/>
                  <a:pt x="17681" y="2600"/>
                  <a:pt x="17726" y="2616"/>
                </a:cubicBezTo>
                <a:cubicBezTo>
                  <a:pt x="17760" y="2622"/>
                  <a:pt x="17805" y="2638"/>
                  <a:pt x="17842" y="2666"/>
                </a:cubicBezTo>
                <a:cubicBezTo>
                  <a:pt x="17924" y="2709"/>
                  <a:pt x="18006" y="2753"/>
                  <a:pt x="18057" y="2811"/>
                </a:cubicBezTo>
                <a:cubicBezTo>
                  <a:pt x="18206" y="2868"/>
                  <a:pt x="18358" y="2945"/>
                  <a:pt x="18482" y="3059"/>
                </a:cubicBezTo>
                <a:cubicBezTo>
                  <a:pt x="18540" y="3084"/>
                  <a:pt x="18598" y="3109"/>
                  <a:pt x="18646" y="3146"/>
                </a:cubicBezTo>
                <a:cubicBezTo>
                  <a:pt x="18704" y="3171"/>
                  <a:pt x="18765" y="3217"/>
                  <a:pt x="18823" y="3242"/>
                </a:cubicBezTo>
                <a:cubicBezTo>
                  <a:pt x="18920" y="3317"/>
                  <a:pt x="19038" y="3388"/>
                  <a:pt x="19135" y="3462"/>
                </a:cubicBezTo>
                <a:cubicBezTo>
                  <a:pt x="19232" y="3536"/>
                  <a:pt x="19341" y="3620"/>
                  <a:pt x="19438" y="3694"/>
                </a:cubicBezTo>
                <a:cubicBezTo>
                  <a:pt x="19486" y="3731"/>
                  <a:pt x="19535" y="3768"/>
                  <a:pt x="19596" y="3814"/>
                </a:cubicBezTo>
                <a:cubicBezTo>
                  <a:pt x="19644" y="3851"/>
                  <a:pt x="19693" y="3888"/>
                  <a:pt x="19741" y="3925"/>
                </a:cubicBezTo>
                <a:cubicBezTo>
                  <a:pt x="19723" y="3873"/>
                  <a:pt x="19675" y="3836"/>
                  <a:pt x="19648" y="3796"/>
                </a:cubicBezTo>
                <a:cubicBezTo>
                  <a:pt x="19608" y="3747"/>
                  <a:pt x="19560" y="3710"/>
                  <a:pt x="19542" y="3658"/>
                </a:cubicBezTo>
                <a:cubicBezTo>
                  <a:pt x="19436" y="3596"/>
                  <a:pt x="19348" y="3510"/>
                  <a:pt x="19279" y="3399"/>
                </a:cubicBezTo>
                <a:cubicBezTo>
                  <a:pt x="19233" y="3383"/>
                  <a:pt x="19258" y="3402"/>
                  <a:pt x="19224" y="3395"/>
                </a:cubicBezTo>
                <a:cubicBezTo>
                  <a:pt x="19179" y="3303"/>
                  <a:pt x="19088" y="3272"/>
                  <a:pt x="19025" y="3204"/>
                </a:cubicBezTo>
                <a:cubicBezTo>
                  <a:pt x="18997" y="3164"/>
                  <a:pt x="19055" y="3189"/>
                  <a:pt x="19113" y="3214"/>
                </a:cubicBezTo>
                <a:cubicBezTo>
                  <a:pt x="19025" y="3128"/>
                  <a:pt x="18919" y="3066"/>
                  <a:pt x="18834" y="3001"/>
                </a:cubicBezTo>
                <a:cubicBezTo>
                  <a:pt x="18771" y="2933"/>
                  <a:pt x="18889" y="3005"/>
                  <a:pt x="18850" y="2955"/>
                </a:cubicBezTo>
                <a:cubicBezTo>
                  <a:pt x="18726" y="2841"/>
                  <a:pt x="18616" y="2834"/>
                  <a:pt x="18449" y="2726"/>
                </a:cubicBezTo>
                <a:cubicBezTo>
                  <a:pt x="18419" y="2664"/>
                  <a:pt x="18629" y="2767"/>
                  <a:pt x="18699" y="2801"/>
                </a:cubicBezTo>
                <a:cubicBezTo>
                  <a:pt x="18675" y="2783"/>
                  <a:pt x="18647" y="2743"/>
                  <a:pt x="18623" y="2724"/>
                </a:cubicBezTo>
                <a:cubicBezTo>
                  <a:pt x="18611" y="2715"/>
                  <a:pt x="18626" y="2746"/>
                  <a:pt x="18626" y="2746"/>
                </a:cubicBezTo>
                <a:cubicBezTo>
                  <a:pt x="18556" y="2711"/>
                  <a:pt x="18517" y="2662"/>
                  <a:pt x="18474" y="2668"/>
                </a:cubicBezTo>
                <a:cubicBezTo>
                  <a:pt x="18447" y="2628"/>
                  <a:pt x="18471" y="2647"/>
                  <a:pt x="18444" y="2607"/>
                </a:cubicBezTo>
                <a:cubicBezTo>
                  <a:pt x="18304" y="2538"/>
                  <a:pt x="18186" y="2467"/>
                  <a:pt x="18065" y="2374"/>
                </a:cubicBezTo>
                <a:cubicBezTo>
                  <a:pt x="18019" y="2359"/>
                  <a:pt x="18010" y="2371"/>
                  <a:pt x="18037" y="2411"/>
                </a:cubicBezTo>
                <a:cubicBezTo>
                  <a:pt x="17982" y="2407"/>
                  <a:pt x="17946" y="2379"/>
                  <a:pt x="17900" y="2364"/>
                </a:cubicBezTo>
                <a:cubicBezTo>
                  <a:pt x="17882" y="2312"/>
                  <a:pt x="17879" y="2290"/>
                  <a:pt x="17886" y="2257"/>
                </a:cubicBezTo>
                <a:cubicBezTo>
                  <a:pt x="17922" y="2284"/>
                  <a:pt x="17968" y="2300"/>
                  <a:pt x="18013" y="2316"/>
                </a:cubicBezTo>
                <a:cubicBezTo>
                  <a:pt x="18050" y="2344"/>
                  <a:pt x="18108" y="2368"/>
                  <a:pt x="18153" y="2384"/>
                </a:cubicBezTo>
                <a:cubicBezTo>
                  <a:pt x="18245" y="2415"/>
                  <a:pt x="18324" y="2437"/>
                  <a:pt x="18367" y="2432"/>
                </a:cubicBezTo>
                <a:cubicBezTo>
                  <a:pt x="18461" y="2484"/>
                  <a:pt x="18461" y="2484"/>
                  <a:pt x="18461" y="2484"/>
                </a:cubicBezTo>
                <a:cubicBezTo>
                  <a:pt x="18485" y="2503"/>
                  <a:pt x="18509" y="2521"/>
                  <a:pt x="18534" y="2540"/>
                </a:cubicBezTo>
                <a:cubicBezTo>
                  <a:pt x="18603" y="2574"/>
                  <a:pt x="18652" y="2611"/>
                  <a:pt x="18722" y="2645"/>
                </a:cubicBezTo>
                <a:cubicBezTo>
                  <a:pt x="18831" y="2729"/>
                  <a:pt x="18949" y="2800"/>
                  <a:pt x="19037" y="2886"/>
                </a:cubicBezTo>
                <a:cubicBezTo>
                  <a:pt x="19016" y="2813"/>
                  <a:pt x="19165" y="2946"/>
                  <a:pt x="19252" y="3032"/>
                </a:cubicBezTo>
                <a:cubicBezTo>
                  <a:pt x="19267" y="3063"/>
                  <a:pt x="19165" y="2946"/>
                  <a:pt x="19110" y="2942"/>
                </a:cubicBezTo>
                <a:cubicBezTo>
                  <a:pt x="19188" y="3041"/>
                  <a:pt x="19322" y="3066"/>
                  <a:pt x="19419" y="3140"/>
                </a:cubicBezTo>
                <a:cubicBezTo>
                  <a:pt x="19471" y="3199"/>
                  <a:pt x="19352" y="3127"/>
                  <a:pt x="19449" y="3202"/>
                </a:cubicBezTo>
                <a:cubicBezTo>
                  <a:pt x="19501" y="3184"/>
                  <a:pt x="19735" y="3381"/>
                  <a:pt x="19837" y="3498"/>
                </a:cubicBezTo>
                <a:cubicBezTo>
                  <a:pt x="19965" y="3557"/>
                  <a:pt x="20068" y="3674"/>
                  <a:pt x="20204" y="3798"/>
                </a:cubicBezTo>
                <a:cubicBezTo>
                  <a:pt x="20256" y="3780"/>
                  <a:pt x="20101" y="3681"/>
                  <a:pt x="20062" y="3632"/>
                </a:cubicBezTo>
                <a:cubicBezTo>
                  <a:pt x="20122" y="3678"/>
                  <a:pt x="20241" y="3749"/>
                  <a:pt x="20353" y="3854"/>
                </a:cubicBezTo>
                <a:cubicBezTo>
                  <a:pt x="20465" y="3959"/>
                  <a:pt x="20567" y="4076"/>
                  <a:pt x="20658" y="4184"/>
                </a:cubicBezTo>
                <a:cubicBezTo>
                  <a:pt x="20740" y="4227"/>
                  <a:pt x="20882" y="4393"/>
                  <a:pt x="20999" y="4541"/>
                </a:cubicBezTo>
                <a:cubicBezTo>
                  <a:pt x="21063" y="4609"/>
                  <a:pt x="21136" y="4664"/>
                  <a:pt x="21187" y="4723"/>
                </a:cubicBezTo>
                <a:cubicBezTo>
                  <a:pt x="21248" y="4769"/>
                  <a:pt x="21284" y="4797"/>
                  <a:pt x="21305" y="4794"/>
                </a:cubicBezTo>
                <a:cubicBezTo>
                  <a:pt x="21411" y="4932"/>
                  <a:pt x="21490" y="4955"/>
                  <a:pt x="21559" y="5065"/>
                </a:cubicBezTo>
                <a:cubicBezTo>
                  <a:pt x="21541" y="5089"/>
                  <a:pt x="21486" y="5010"/>
                  <a:pt x="21468" y="5034"/>
                </a:cubicBezTo>
                <a:cubicBezTo>
                  <a:pt x="21504" y="5062"/>
                  <a:pt x="21531" y="5102"/>
                  <a:pt x="21568" y="5129"/>
                </a:cubicBezTo>
                <a:cubicBezTo>
                  <a:pt x="21595" y="5169"/>
                  <a:pt x="21631" y="5197"/>
                  <a:pt x="21667" y="5225"/>
                </a:cubicBezTo>
                <a:cubicBezTo>
                  <a:pt x="21719" y="5283"/>
                  <a:pt x="21782" y="5351"/>
                  <a:pt x="21831" y="5388"/>
                </a:cubicBezTo>
                <a:cubicBezTo>
                  <a:pt x="21943" y="5493"/>
                  <a:pt x="22027" y="5558"/>
                  <a:pt x="22080" y="5540"/>
                </a:cubicBezTo>
                <a:cubicBezTo>
                  <a:pt x="22038" y="5469"/>
                  <a:pt x="21975" y="5325"/>
                  <a:pt x="22021" y="5341"/>
                </a:cubicBezTo>
                <a:cubicBezTo>
                  <a:pt x="21976" y="5249"/>
                  <a:pt x="21907" y="5138"/>
                  <a:pt x="21852" y="5058"/>
                </a:cubicBezTo>
                <a:cubicBezTo>
                  <a:pt x="21795" y="4957"/>
                  <a:pt x="21763" y="4874"/>
                  <a:pt x="21778" y="4828"/>
                </a:cubicBezTo>
                <a:cubicBezTo>
                  <a:pt x="21684" y="4776"/>
                  <a:pt x="21600" y="4634"/>
                  <a:pt x="21557" y="4640"/>
                </a:cubicBezTo>
                <a:cubicBezTo>
                  <a:pt x="21560" y="4662"/>
                  <a:pt x="21597" y="4689"/>
                  <a:pt x="21621" y="4708"/>
                </a:cubicBezTo>
                <a:cubicBezTo>
                  <a:pt x="21627" y="4751"/>
                  <a:pt x="21599" y="4711"/>
                  <a:pt x="21551" y="4674"/>
                </a:cubicBezTo>
                <a:cubicBezTo>
                  <a:pt x="21530" y="4600"/>
                  <a:pt x="21503" y="4560"/>
                  <a:pt x="21464" y="4511"/>
                </a:cubicBezTo>
                <a:cubicBezTo>
                  <a:pt x="21434" y="4450"/>
                  <a:pt x="21468" y="4456"/>
                  <a:pt x="21507" y="4505"/>
                </a:cubicBezTo>
                <a:cubicBezTo>
                  <a:pt x="21492" y="4475"/>
                  <a:pt x="21489" y="4453"/>
                  <a:pt x="21465" y="4435"/>
                </a:cubicBezTo>
                <a:cubicBezTo>
                  <a:pt x="21453" y="4425"/>
                  <a:pt x="21441" y="4416"/>
                  <a:pt x="21419" y="4419"/>
                </a:cubicBezTo>
                <a:cubicBezTo>
                  <a:pt x="21399" y="4345"/>
                  <a:pt x="21323" y="4268"/>
                  <a:pt x="21232" y="4161"/>
                </a:cubicBezTo>
                <a:cubicBezTo>
                  <a:pt x="21145" y="4074"/>
                  <a:pt x="21045" y="3979"/>
                  <a:pt x="20960" y="3914"/>
                </a:cubicBezTo>
                <a:cubicBezTo>
                  <a:pt x="20891" y="3803"/>
                  <a:pt x="20791" y="3708"/>
                  <a:pt x="20682" y="3624"/>
                </a:cubicBezTo>
                <a:cubicBezTo>
                  <a:pt x="20658" y="3606"/>
                  <a:pt x="20634" y="3587"/>
                  <a:pt x="20609" y="3569"/>
                </a:cubicBezTo>
                <a:cubicBezTo>
                  <a:pt x="20573" y="3541"/>
                  <a:pt x="20549" y="3522"/>
                  <a:pt x="20524" y="3504"/>
                </a:cubicBezTo>
                <a:cubicBezTo>
                  <a:pt x="20464" y="3457"/>
                  <a:pt x="20406" y="3433"/>
                  <a:pt x="20345" y="3386"/>
                </a:cubicBezTo>
                <a:cubicBezTo>
                  <a:pt x="20333" y="3377"/>
                  <a:pt x="20331" y="3355"/>
                  <a:pt x="20331" y="3355"/>
                </a:cubicBezTo>
                <a:cubicBezTo>
                  <a:pt x="20453" y="3372"/>
                  <a:pt x="20640" y="3554"/>
                  <a:pt x="20758" y="3625"/>
                </a:cubicBezTo>
                <a:cubicBezTo>
                  <a:pt x="20753" y="3582"/>
                  <a:pt x="20704" y="3545"/>
                  <a:pt x="20699" y="3502"/>
                </a:cubicBezTo>
                <a:cubicBezTo>
                  <a:pt x="20520" y="3385"/>
                  <a:pt x="20398" y="3292"/>
                  <a:pt x="20274" y="3178"/>
                </a:cubicBezTo>
                <a:cubicBezTo>
                  <a:pt x="20250" y="3159"/>
                  <a:pt x="20214" y="3131"/>
                  <a:pt x="20189" y="3113"/>
                </a:cubicBezTo>
                <a:cubicBezTo>
                  <a:pt x="20153" y="3085"/>
                  <a:pt x="20117" y="3057"/>
                  <a:pt x="20080" y="3029"/>
                </a:cubicBezTo>
                <a:cubicBezTo>
                  <a:pt x="20020" y="2983"/>
                  <a:pt x="19947" y="2927"/>
                  <a:pt x="19874" y="2872"/>
                </a:cubicBezTo>
                <a:cubicBezTo>
                  <a:pt x="19862" y="2863"/>
                  <a:pt x="19884" y="2860"/>
                  <a:pt x="19859" y="2841"/>
                </a:cubicBezTo>
                <a:cubicBezTo>
                  <a:pt x="19981" y="2934"/>
                  <a:pt x="20160" y="3051"/>
                  <a:pt x="20239" y="3073"/>
                </a:cubicBezTo>
                <a:cubicBezTo>
                  <a:pt x="20209" y="3012"/>
                  <a:pt x="20142" y="2999"/>
                  <a:pt x="20112" y="2938"/>
                </a:cubicBezTo>
                <a:cubicBezTo>
                  <a:pt x="20118" y="2981"/>
                  <a:pt x="20057" y="2934"/>
                  <a:pt x="20006" y="2876"/>
                </a:cubicBezTo>
                <a:cubicBezTo>
                  <a:pt x="20008" y="2897"/>
                  <a:pt x="19999" y="2910"/>
                  <a:pt x="19966" y="2903"/>
                </a:cubicBezTo>
                <a:cubicBezTo>
                  <a:pt x="19926" y="2854"/>
                  <a:pt x="19842" y="2789"/>
                  <a:pt x="19759" y="2746"/>
                </a:cubicBezTo>
                <a:cubicBezTo>
                  <a:pt x="19699" y="2699"/>
                  <a:pt x="19629" y="2665"/>
                  <a:pt x="19635" y="2708"/>
                </a:cubicBezTo>
                <a:cubicBezTo>
                  <a:pt x="19577" y="2683"/>
                  <a:pt x="19650" y="2662"/>
                  <a:pt x="19559" y="2631"/>
                </a:cubicBezTo>
                <a:cubicBezTo>
                  <a:pt x="19556" y="2609"/>
                  <a:pt x="19641" y="2674"/>
                  <a:pt x="19623" y="2622"/>
                </a:cubicBezTo>
                <a:cubicBezTo>
                  <a:pt x="19551" y="2567"/>
                  <a:pt x="19462" y="2557"/>
                  <a:pt x="19477" y="2587"/>
                </a:cubicBezTo>
                <a:cubicBezTo>
                  <a:pt x="19419" y="2562"/>
                  <a:pt x="19447" y="2526"/>
                  <a:pt x="19420" y="2486"/>
                </a:cubicBezTo>
                <a:cubicBezTo>
                  <a:pt x="19302" y="2415"/>
                  <a:pt x="19353" y="2473"/>
                  <a:pt x="19274" y="2451"/>
                </a:cubicBezTo>
                <a:cubicBezTo>
                  <a:pt x="19225" y="2414"/>
                  <a:pt x="19232" y="2381"/>
                  <a:pt x="19268" y="2408"/>
                </a:cubicBezTo>
                <a:cubicBezTo>
                  <a:pt x="19193" y="2331"/>
                  <a:pt x="19189" y="2386"/>
                  <a:pt x="19155" y="2380"/>
                </a:cubicBezTo>
                <a:cubicBezTo>
                  <a:pt x="19140" y="2349"/>
                  <a:pt x="19068" y="2294"/>
                  <a:pt x="19086" y="2269"/>
                </a:cubicBezTo>
                <a:cubicBezTo>
                  <a:pt x="19132" y="2285"/>
                  <a:pt x="19180" y="2322"/>
                  <a:pt x="19226" y="2338"/>
                </a:cubicBezTo>
                <a:cubicBezTo>
                  <a:pt x="19138" y="2251"/>
                  <a:pt x="19050" y="2242"/>
                  <a:pt x="19043" y="2275"/>
                </a:cubicBezTo>
                <a:cubicBezTo>
                  <a:pt x="18983" y="2229"/>
                  <a:pt x="18910" y="2173"/>
                  <a:pt x="18852" y="2148"/>
                </a:cubicBezTo>
                <a:cubicBezTo>
                  <a:pt x="18782" y="2114"/>
                  <a:pt x="18725" y="2089"/>
                  <a:pt x="18658" y="2076"/>
                </a:cubicBezTo>
                <a:cubicBezTo>
                  <a:pt x="18582" y="1999"/>
                  <a:pt x="18698" y="2049"/>
                  <a:pt x="18661" y="2021"/>
                </a:cubicBezTo>
                <a:cubicBezTo>
                  <a:pt x="18752" y="2053"/>
                  <a:pt x="18825" y="2108"/>
                  <a:pt x="18907" y="2152"/>
                </a:cubicBezTo>
                <a:cubicBezTo>
                  <a:pt x="18844" y="2084"/>
                  <a:pt x="18862" y="2060"/>
                  <a:pt x="18966" y="2100"/>
                </a:cubicBezTo>
                <a:cubicBezTo>
                  <a:pt x="18927" y="2051"/>
                  <a:pt x="18869" y="2026"/>
                  <a:pt x="18850" y="2050"/>
                </a:cubicBezTo>
                <a:cubicBezTo>
                  <a:pt x="18847" y="2029"/>
                  <a:pt x="18835" y="2020"/>
                  <a:pt x="18811" y="2001"/>
                </a:cubicBezTo>
                <a:cubicBezTo>
                  <a:pt x="18787" y="1983"/>
                  <a:pt x="18763" y="1964"/>
                  <a:pt x="18760" y="1943"/>
                </a:cubicBezTo>
                <a:cubicBezTo>
                  <a:pt x="18635" y="1905"/>
                  <a:pt x="18538" y="1831"/>
                  <a:pt x="18383" y="1732"/>
                </a:cubicBezTo>
                <a:cubicBezTo>
                  <a:pt x="18368" y="1701"/>
                  <a:pt x="18520" y="1779"/>
                  <a:pt x="18526" y="1822"/>
                </a:cubicBezTo>
                <a:cubicBezTo>
                  <a:pt x="18550" y="1840"/>
                  <a:pt x="18547" y="1819"/>
                  <a:pt x="18535" y="1809"/>
                </a:cubicBezTo>
                <a:cubicBezTo>
                  <a:pt x="18547" y="1819"/>
                  <a:pt x="18569" y="1816"/>
                  <a:pt x="18581" y="1825"/>
                </a:cubicBezTo>
                <a:cubicBezTo>
                  <a:pt x="18517" y="1757"/>
                  <a:pt x="18426" y="1726"/>
                  <a:pt x="18344" y="1683"/>
                </a:cubicBezTo>
                <a:cubicBezTo>
                  <a:pt x="18317" y="1643"/>
                  <a:pt x="18372" y="1646"/>
                  <a:pt x="18345" y="1606"/>
                </a:cubicBezTo>
                <a:cubicBezTo>
                  <a:pt x="18290" y="1603"/>
                  <a:pt x="18299" y="1590"/>
                  <a:pt x="18208" y="1559"/>
                </a:cubicBezTo>
                <a:cubicBezTo>
                  <a:pt x="18135" y="1504"/>
                  <a:pt x="18169" y="1510"/>
                  <a:pt x="18141" y="1470"/>
                </a:cubicBezTo>
                <a:cubicBezTo>
                  <a:pt x="18084" y="1445"/>
                  <a:pt x="18086" y="1466"/>
                  <a:pt x="18053" y="1460"/>
                </a:cubicBezTo>
                <a:cubicBezTo>
                  <a:pt x="18004" y="1423"/>
                  <a:pt x="18072" y="1436"/>
                  <a:pt x="17999" y="1380"/>
                </a:cubicBezTo>
                <a:cubicBezTo>
                  <a:pt x="17929" y="1346"/>
                  <a:pt x="17871" y="1321"/>
                  <a:pt x="17801" y="1287"/>
                </a:cubicBezTo>
                <a:cubicBezTo>
                  <a:pt x="17743" y="1262"/>
                  <a:pt x="17683" y="1216"/>
                  <a:pt x="17625" y="1191"/>
                </a:cubicBezTo>
                <a:cubicBezTo>
                  <a:pt x="17586" y="1141"/>
                  <a:pt x="17671" y="1206"/>
                  <a:pt x="17747" y="1207"/>
                </a:cubicBezTo>
                <a:cubicBezTo>
                  <a:pt x="17699" y="1170"/>
                  <a:pt x="17610" y="1160"/>
                  <a:pt x="17571" y="1111"/>
                </a:cubicBezTo>
                <a:cubicBezTo>
                  <a:pt x="17562" y="1123"/>
                  <a:pt x="17504" y="1098"/>
                  <a:pt x="17528" y="1116"/>
                </a:cubicBezTo>
                <a:cubicBezTo>
                  <a:pt x="17458" y="1082"/>
                  <a:pt x="17376" y="1039"/>
                  <a:pt x="17306" y="1005"/>
                </a:cubicBezTo>
                <a:cubicBezTo>
                  <a:pt x="17215" y="973"/>
                  <a:pt x="17145" y="939"/>
                  <a:pt x="17054" y="908"/>
                </a:cubicBezTo>
                <a:cubicBezTo>
                  <a:pt x="16892" y="842"/>
                  <a:pt x="16731" y="777"/>
                  <a:pt x="16582" y="721"/>
                </a:cubicBezTo>
                <a:cubicBezTo>
                  <a:pt x="16548" y="714"/>
                  <a:pt x="16585" y="742"/>
                  <a:pt x="16609" y="761"/>
                </a:cubicBezTo>
                <a:cubicBezTo>
                  <a:pt x="16542" y="748"/>
                  <a:pt x="16487" y="744"/>
                  <a:pt x="16441" y="729"/>
                </a:cubicBezTo>
                <a:cubicBezTo>
                  <a:pt x="16421" y="655"/>
                  <a:pt x="16308" y="627"/>
                  <a:pt x="16183" y="589"/>
                </a:cubicBezTo>
                <a:cubicBezTo>
                  <a:pt x="16049" y="563"/>
                  <a:pt x="15906" y="550"/>
                  <a:pt x="15824" y="507"/>
                </a:cubicBezTo>
                <a:cubicBezTo>
                  <a:pt x="15864" y="479"/>
                  <a:pt x="15952" y="489"/>
                  <a:pt x="16041" y="499"/>
                </a:cubicBezTo>
                <a:cubicBezTo>
                  <a:pt x="16086" y="515"/>
                  <a:pt x="16132" y="530"/>
                  <a:pt x="16187" y="534"/>
                </a:cubicBezTo>
                <a:cubicBezTo>
                  <a:pt x="16245" y="559"/>
                  <a:pt x="16290" y="575"/>
                  <a:pt x="16345" y="578"/>
                </a:cubicBezTo>
                <a:cubicBezTo>
                  <a:pt x="16287" y="553"/>
                  <a:pt x="16242" y="537"/>
                  <a:pt x="16196" y="522"/>
                </a:cubicBezTo>
                <a:cubicBezTo>
                  <a:pt x="16150" y="506"/>
                  <a:pt x="16117" y="500"/>
                  <a:pt x="16102" y="469"/>
                </a:cubicBezTo>
                <a:cubicBezTo>
                  <a:pt x="16047" y="466"/>
                  <a:pt x="16004" y="471"/>
                  <a:pt x="15959" y="456"/>
                </a:cubicBezTo>
                <a:cubicBezTo>
                  <a:pt x="15901" y="431"/>
                  <a:pt x="15922" y="428"/>
                  <a:pt x="15898" y="409"/>
                </a:cubicBezTo>
                <a:cubicBezTo>
                  <a:pt x="15965" y="422"/>
                  <a:pt x="16041" y="423"/>
                  <a:pt x="16090" y="460"/>
                </a:cubicBezTo>
                <a:cubicBezTo>
                  <a:pt x="16063" y="420"/>
                  <a:pt x="16145" y="463"/>
                  <a:pt x="16176" y="448"/>
                </a:cubicBezTo>
                <a:cubicBezTo>
                  <a:pt x="16088" y="362"/>
                  <a:pt x="15944" y="425"/>
                  <a:pt x="15856" y="339"/>
                </a:cubicBezTo>
                <a:cubicBezTo>
                  <a:pt x="15801" y="335"/>
                  <a:pt x="15737" y="344"/>
                  <a:pt x="15682" y="340"/>
                </a:cubicBezTo>
                <a:cubicBezTo>
                  <a:pt x="15627" y="337"/>
                  <a:pt x="15563" y="346"/>
                  <a:pt x="15520" y="351"/>
                </a:cubicBezTo>
                <a:cubicBezTo>
                  <a:pt x="15438" y="308"/>
                  <a:pt x="15480" y="302"/>
                  <a:pt x="15535" y="306"/>
                </a:cubicBezTo>
                <a:cubicBezTo>
                  <a:pt x="15484" y="247"/>
                  <a:pt x="15386" y="249"/>
                  <a:pt x="15316" y="215"/>
                </a:cubicBezTo>
                <a:cubicBezTo>
                  <a:pt x="15331" y="246"/>
                  <a:pt x="15301" y="261"/>
                  <a:pt x="15200" y="242"/>
                </a:cubicBezTo>
                <a:cubicBezTo>
                  <a:pt x="15246" y="257"/>
                  <a:pt x="15301" y="261"/>
                  <a:pt x="15337" y="289"/>
                </a:cubicBezTo>
                <a:cubicBezTo>
                  <a:pt x="15261" y="288"/>
                  <a:pt x="15181" y="266"/>
                  <a:pt x="15112" y="232"/>
                </a:cubicBezTo>
                <a:cubicBezTo>
                  <a:pt x="15035" y="231"/>
                  <a:pt x="14959" y="231"/>
                  <a:pt x="14882" y="230"/>
                </a:cubicBezTo>
                <a:cubicBezTo>
                  <a:pt x="14855" y="190"/>
                  <a:pt x="14935" y="212"/>
                  <a:pt x="14788" y="177"/>
                </a:cubicBezTo>
                <a:cubicBezTo>
                  <a:pt x="14685" y="137"/>
                  <a:pt x="14850" y="147"/>
                  <a:pt x="14758" y="116"/>
                </a:cubicBezTo>
                <a:cubicBezTo>
                  <a:pt x="14700" y="167"/>
                  <a:pt x="14584" y="118"/>
                  <a:pt x="14434" y="138"/>
                </a:cubicBezTo>
                <a:cubicBezTo>
                  <a:pt x="14288" y="103"/>
                  <a:pt x="14154" y="77"/>
                  <a:pt x="14017" y="30"/>
                </a:cubicBezTo>
                <a:cubicBezTo>
                  <a:pt x="13903" y="78"/>
                  <a:pt x="13760" y="65"/>
                  <a:pt x="13598" y="76"/>
                </a:cubicBezTo>
                <a:cubicBezTo>
                  <a:pt x="13507" y="45"/>
                  <a:pt x="13693" y="52"/>
                  <a:pt x="13669" y="34"/>
                </a:cubicBezTo>
                <a:cubicBezTo>
                  <a:pt x="13559" y="27"/>
                  <a:pt x="13440" y="32"/>
                  <a:pt x="13354" y="43"/>
                </a:cubicBezTo>
                <a:cubicBezTo>
                  <a:pt x="13247" y="58"/>
                  <a:pt x="13164" y="91"/>
                  <a:pt x="13112" y="109"/>
                </a:cubicBezTo>
                <a:cubicBezTo>
                  <a:pt x="13322" y="135"/>
                  <a:pt x="13412" y="68"/>
                  <a:pt x="13552" y="60"/>
                </a:cubicBezTo>
                <a:cubicBezTo>
                  <a:pt x="13589" y="88"/>
                  <a:pt x="13589" y="88"/>
                  <a:pt x="13558" y="103"/>
                </a:cubicBezTo>
                <a:cubicBezTo>
                  <a:pt x="13625" y="116"/>
                  <a:pt x="13720" y="92"/>
                  <a:pt x="13674" y="77"/>
                </a:cubicBezTo>
                <a:cubicBezTo>
                  <a:pt x="13720" y="92"/>
                  <a:pt x="13766" y="108"/>
                  <a:pt x="13842" y="108"/>
                </a:cubicBezTo>
                <a:cubicBezTo>
                  <a:pt x="13918" y="109"/>
                  <a:pt x="13985" y="122"/>
                  <a:pt x="14062" y="122"/>
                </a:cubicBezTo>
                <a:cubicBezTo>
                  <a:pt x="14215" y="124"/>
                  <a:pt x="14379" y="134"/>
                  <a:pt x="14507" y="193"/>
                </a:cubicBezTo>
                <a:cubicBezTo>
                  <a:pt x="14421" y="205"/>
                  <a:pt x="14281" y="213"/>
                  <a:pt x="14147" y="187"/>
                </a:cubicBezTo>
                <a:cubicBezTo>
                  <a:pt x="14003" y="174"/>
                  <a:pt x="13869" y="148"/>
                  <a:pt x="13747" y="132"/>
                </a:cubicBezTo>
                <a:cubicBezTo>
                  <a:pt x="13664" y="165"/>
                  <a:pt x="13545" y="170"/>
                  <a:pt x="13402" y="157"/>
                </a:cubicBezTo>
                <a:cubicBezTo>
                  <a:pt x="13368" y="150"/>
                  <a:pt x="13347" y="153"/>
                  <a:pt x="13304" y="159"/>
                </a:cubicBezTo>
                <a:cubicBezTo>
                  <a:pt x="13270" y="153"/>
                  <a:pt x="13237" y="146"/>
                  <a:pt x="13194" y="152"/>
                </a:cubicBezTo>
                <a:cubicBezTo>
                  <a:pt x="13127" y="139"/>
                  <a:pt x="13038" y="129"/>
                  <a:pt x="12962" y="129"/>
                </a:cubicBezTo>
                <a:cubicBezTo>
                  <a:pt x="13057" y="105"/>
                  <a:pt x="13118" y="75"/>
                  <a:pt x="13134" y="29"/>
                </a:cubicBezTo>
                <a:cubicBezTo>
                  <a:pt x="13061" y="50"/>
                  <a:pt x="13015" y="35"/>
                  <a:pt x="12941" y="55"/>
                </a:cubicBezTo>
                <a:cubicBezTo>
                  <a:pt x="12847" y="3"/>
                  <a:pt x="12771" y="2"/>
                  <a:pt x="12697" y="23"/>
                </a:cubicBezTo>
                <a:cubicBezTo>
                  <a:pt x="12621" y="22"/>
                  <a:pt x="12557" y="31"/>
                  <a:pt x="12465" y="0"/>
                </a:cubicBezTo>
                <a:cubicBezTo>
                  <a:pt x="12239" y="19"/>
                  <a:pt x="12315" y="20"/>
                  <a:pt x="12111" y="36"/>
                </a:cubicBezTo>
                <a:cubicBezTo>
                  <a:pt x="12165" y="40"/>
                  <a:pt x="12101" y="49"/>
                  <a:pt x="12125" y="67"/>
                </a:cubicBezTo>
                <a:cubicBezTo>
                  <a:pt x="12061" y="76"/>
                  <a:pt x="11994" y="63"/>
                  <a:pt x="11942" y="81"/>
                </a:cubicBezTo>
                <a:cubicBezTo>
                  <a:pt x="11841" y="62"/>
                  <a:pt x="11970" y="44"/>
                  <a:pt x="12037" y="57"/>
                </a:cubicBezTo>
                <a:cubicBezTo>
                  <a:pt x="12010" y="17"/>
                  <a:pt x="11753" y="52"/>
                  <a:pt x="11746" y="85"/>
                </a:cubicBezTo>
                <a:cubicBezTo>
                  <a:pt x="11704" y="91"/>
                  <a:pt x="11661" y="97"/>
                  <a:pt x="11606" y="93"/>
                </a:cubicBezTo>
                <a:cubicBezTo>
                  <a:pt x="11563" y="99"/>
                  <a:pt x="11529" y="93"/>
                  <a:pt x="11484" y="77"/>
                </a:cubicBezTo>
                <a:cubicBezTo>
                  <a:pt x="11343" y="85"/>
                  <a:pt x="11211" y="158"/>
                  <a:pt x="11089" y="141"/>
                </a:cubicBezTo>
                <a:cubicBezTo>
                  <a:pt x="10998" y="110"/>
                  <a:pt x="11145" y="68"/>
                  <a:pt x="11216" y="26"/>
                </a:cubicBezTo>
                <a:cubicBezTo>
                  <a:pt x="11044" y="49"/>
                  <a:pt x="10974" y="91"/>
                  <a:pt x="10747" y="111"/>
                </a:cubicBezTo>
                <a:cubicBezTo>
                  <a:pt x="10659" y="101"/>
                  <a:pt x="10711" y="83"/>
                  <a:pt x="10604" y="98"/>
                </a:cubicBezTo>
                <a:cubicBezTo>
                  <a:pt x="10533" y="140"/>
                  <a:pt x="10757" y="99"/>
                  <a:pt x="10674" y="132"/>
                </a:cubicBezTo>
                <a:cubicBezTo>
                  <a:pt x="10738" y="123"/>
                  <a:pt x="10814" y="124"/>
                  <a:pt x="10888" y="103"/>
                </a:cubicBezTo>
                <a:cubicBezTo>
                  <a:pt x="10900" y="112"/>
                  <a:pt x="10900" y="112"/>
                  <a:pt x="10912" y="121"/>
                </a:cubicBezTo>
                <a:cubicBezTo>
                  <a:pt x="10934" y="119"/>
                  <a:pt x="10955" y="116"/>
                  <a:pt x="11019" y="107"/>
                </a:cubicBezTo>
                <a:cubicBezTo>
                  <a:pt x="11043" y="126"/>
                  <a:pt x="11001" y="131"/>
                  <a:pt x="10970" y="146"/>
                </a:cubicBezTo>
                <a:cubicBezTo>
                  <a:pt x="10906" y="155"/>
                  <a:pt x="10857" y="118"/>
                  <a:pt x="10793" y="127"/>
                </a:cubicBezTo>
                <a:cubicBezTo>
                  <a:pt x="10796" y="148"/>
                  <a:pt x="10744" y="166"/>
                  <a:pt x="10765" y="163"/>
                </a:cubicBezTo>
                <a:cubicBezTo>
                  <a:pt x="10691" y="184"/>
                  <a:pt x="10615" y="183"/>
                  <a:pt x="10539" y="183"/>
                </a:cubicBezTo>
                <a:cubicBezTo>
                  <a:pt x="10505" y="176"/>
                  <a:pt x="10527" y="173"/>
                  <a:pt x="10579" y="155"/>
                </a:cubicBezTo>
                <a:cubicBezTo>
                  <a:pt x="10622" y="150"/>
                  <a:pt x="10603" y="174"/>
                  <a:pt x="10646" y="168"/>
                </a:cubicBezTo>
                <a:cubicBezTo>
                  <a:pt x="10655" y="156"/>
                  <a:pt x="10695" y="129"/>
                  <a:pt x="10628" y="116"/>
                </a:cubicBezTo>
                <a:cubicBezTo>
                  <a:pt x="10545" y="149"/>
                  <a:pt x="10484" y="179"/>
                  <a:pt x="10398" y="191"/>
                </a:cubicBezTo>
                <a:cubicBezTo>
                  <a:pt x="10315" y="224"/>
                  <a:pt x="10242" y="244"/>
                  <a:pt x="10168" y="265"/>
                </a:cubicBezTo>
                <a:cubicBezTo>
                  <a:pt x="10095" y="286"/>
                  <a:pt x="10021" y="307"/>
                  <a:pt x="9948" y="328"/>
                </a:cubicBezTo>
                <a:cubicBezTo>
                  <a:pt x="9874" y="348"/>
                  <a:pt x="9801" y="369"/>
                  <a:pt x="9718" y="402"/>
                </a:cubicBezTo>
                <a:cubicBezTo>
                  <a:pt x="9684" y="396"/>
                  <a:pt x="9651" y="389"/>
                  <a:pt x="9672" y="387"/>
                </a:cubicBezTo>
                <a:cubicBezTo>
                  <a:pt x="9653" y="411"/>
                  <a:pt x="9424" y="485"/>
                  <a:pt x="9276" y="527"/>
                </a:cubicBezTo>
                <a:cubicBezTo>
                  <a:pt x="9240" y="499"/>
                  <a:pt x="9491" y="422"/>
                  <a:pt x="9479" y="413"/>
                </a:cubicBezTo>
                <a:cubicBezTo>
                  <a:pt x="9537" y="437"/>
                  <a:pt x="9599" y="407"/>
                  <a:pt x="9501" y="410"/>
                </a:cubicBezTo>
                <a:cubicBezTo>
                  <a:pt x="9436" y="418"/>
                  <a:pt x="9375" y="448"/>
                  <a:pt x="9311" y="457"/>
                </a:cubicBezTo>
                <a:cubicBezTo>
                  <a:pt x="9280" y="472"/>
                  <a:pt x="9259" y="475"/>
                  <a:pt x="9228" y="490"/>
                </a:cubicBezTo>
                <a:cubicBezTo>
                  <a:pt x="9197" y="505"/>
                  <a:pt x="9176" y="508"/>
                  <a:pt x="9145" y="523"/>
                </a:cubicBezTo>
                <a:cubicBezTo>
                  <a:pt x="9029" y="550"/>
                  <a:pt x="8925" y="585"/>
                  <a:pt x="8830" y="609"/>
                </a:cubicBezTo>
                <a:cubicBezTo>
                  <a:pt x="8750" y="587"/>
                  <a:pt x="9057" y="513"/>
                  <a:pt x="9042" y="482"/>
                </a:cubicBezTo>
                <a:cubicBezTo>
                  <a:pt x="8956" y="494"/>
                  <a:pt x="8935" y="497"/>
                  <a:pt x="8885" y="536"/>
                </a:cubicBezTo>
                <a:cubicBezTo>
                  <a:pt x="8821" y="545"/>
                  <a:pt x="8726" y="568"/>
                  <a:pt x="8643" y="601"/>
                </a:cubicBezTo>
                <a:cubicBezTo>
                  <a:pt x="8539" y="637"/>
                  <a:pt x="8447" y="682"/>
                  <a:pt x="8343" y="718"/>
                </a:cubicBezTo>
                <a:cubicBezTo>
                  <a:pt x="8251" y="763"/>
                  <a:pt x="8146" y="799"/>
                  <a:pt x="8054" y="844"/>
                </a:cubicBezTo>
                <a:cubicBezTo>
                  <a:pt x="7962" y="889"/>
                  <a:pt x="7891" y="932"/>
                  <a:pt x="7809" y="965"/>
                </a:cubicBezTo>
                <a:cubicBezTo>
                  <a:pt x="7744" y="973"/>
                  <a:pt x="7981" y="865"/>
                  <a:pt x="7843" y="895"/>
                </a:cubicBezTo>
                <a:cubicBezTo>
                  <a:pt x="7818" y="952"/>
                  <a:pt x="7714" y="988"/>
                  <a:pt x="7621" y="1033"/>
                </a:cubicBezTo>
                <a:cubicBezTo>
                  <a:pt x="7686" y="1025"/>
                  <a:pt x="7759" y="1004"/>
                  <a:pt x="7821" y="974"/>
                </a:cubicBezTo>
                <a:cubicBezTo>
                  <a:pt x="7821" y="974"/>
                  <a:pt x="7811" y="986"/>
                  <a:pt x="7833" y="983"/>
                </a:cubicBezTo>
                <a:cubicBezTo>
                  <a:pt x="7784" y="1022"/>
                  <a:pt x="7710" y="1043"/>
                  <a:pt x="7646" y="1052"/>
                </a:cubicBezTo>
                <a:cubicBezTo>
                  <a:pt x="7615" y="1067"/>
                  <a:pt x="7584" y="1082"/>
                  <a:pt x="7554" y="1097"/>
                </a:cubicBezTo>
                <a:cubicBezTo>
                  <a:pt x="7523" y="1112"/>
                  <a:pt x="7492" y="1127"/>
                  <a:pt x="7461" y="1142"/>
                </a:cubicBezTo>
                <a:cubicBezTo>
                  <a:pt x="7421" y="1169"/>
                  <a:pt x="7440" y="1145"/>
                  <a:pt x="7397" y="1151"/>
                </a:cubicBezTo>
                <a:cubicBezTo>
                  <a:pt x="7308" y="1217"/>
                  <a:pt x="7201" y="1232"/>
                  <a:pt x="7112" y="1298"/>
                </a:cubicBezTo>
                <a:cubicBezTo>
                  <a:pt x="7069" y="1304"/>
                  <a:pt x="7057" y="1295"/>
                  <a:pt x="7075" y="1270"/>
                </a:cubicBezTo>
                <a:cubicBezTo>
                  <a:pt x="7023" y="1288"/>
                  <a:pt x="6986" y="1337"/>
                  <a:pt x="6931" y="1334"/>
                </a:cubicBezTo>
                <a:cubicBezTo>
                  <a:pt x="6891" y="1361"/>
                  <a:pt x="6912" y="1358"/>
                  <a:pt x="6934" y="1355"/>
                </a:cubicBezTo>
                <a:cubicBezTo>
                  <a:pt x="6750" y="1445"/>
                  <a:pt x="6596" y="1520"/>
                  <a:pt x="6433" y="1608"/>
                </a:cubicBezTo>
                <a:cubicBezTo>
                  <a:pt x="6283" y="1704"/>
                  <a:pt x="6129" y="1779"/>
                  <a:pt x="5948" y="1891"/>
                </a:cubicBezTo>
                <a:cubicBezTo>
                  <a:pt x="5926" y="1894"/>
                  <a:pt x="5935" y="1882"/>
                  <a:pt x="5985" y="1843"/>
                </a:cubicBezTo>
                <a:cubicBezTo>
                  <a:pt x="5954" y="1858"/>
                  <a:pt x="5923" y="1873"/>
                  <a:pt x="5893" y="1888"/>
                </a:cubicBezTo>
                <a:cubicBezTo>
                  <a:pt x="5862" y="1903"/>
                  <a:pt x="5843" y="1927"/>
                  <a:pt x="5813" y="1942"/>
                </a:cubicBezTo>
                <a:cubicBezTo>
                  <a:pt x="5714" y="2021"/>
                  <a:pt x="5868" y="1946"/>
                  <a:pt x="5790" y="2021"/>
                </a:cubicBezTo>
                <a:cubicBezTo>
                  <a:pt x="5695" y="2045"/>
                  <a:pt x="5606" y="2112"/>
                  <a:pt x="5520" y="2199"/>
                </a:cubicBezTo>
                <a:cubicBezTo>
                  <a:pt x="5468" y="2217"/>
                  <a:pt x="5505" y="2169"/>
                  <a:pt x="5422" y="2202"/>
                </a:cubicBezTo>
                <a:cubicBezTo>
                  <a:pt x="5394" y="2238"/>
                  <a:pt x="5458" y="2230"/>
                  <a:pt x="5418" y="2257"/>
                </a:cubicBezTo>
                <a:cubicBezTo>
                  <a:pt x="5314" y="2293"/>
                  <a:pt x="5350" y="2320"/>
                  <a:pt x="5212" y="2426"/>
                </a:cubicBezTo>
                <a:cubicBezTo>
                  <a:pt x="5160" y="2444"/>
                  <a:pt x="5188" y="2408"/>
                  <a:pt x="5114" y="2429"/>
                </a:cubicBezTo>
                <a:cubicBezTo>
                  <a:pt x="5108" y="2462"/>
                  <a:pt x="5108" y="2462"/>
                  <a:pt x="5150" y="2456"/>
                </a:cubicBezTo>
                <a:cubicBezTo>
                  <a:pt x="5092" y="2508"/>
                  <a:pt x="5000" y="2553"/>
                  <a:pt x="4920" y="2607"/>
                </a:cubicBezTo>
                <a:cubicBezTo>
                  <a:pt x="4828" y="2652"/>
                  <a:pt x="4766" y="2683"/>
                  <a:pt x="4751" y="2652"/>
                </a:cubicBezTo>
                <a:cubicBezTo>
                  <a:pt x="4597" y="2803"/>
                  <a:pt x="4905" y="2577"/>
                  <a:pt x="4824" y="2707"/>
                </a:cubicBezTo>
                <a:cubicBezTo>
                  <a:pt x="4753" y="2750"/>
                  <a:pt x="4772" y="2725"/>
                  <a:pt x="4680" y="2770"/>
                </a:cubicBezTo>
                <a:cubicBezTo>
                  <a:pt x="4615" y="2856"/>
                  <a:pt x="4501" y="2904"/>
                  <a:pt x="4488" y="2971"/>
                </a:cubicBezTo>
                <a:cubicBezTo>
                  <a:pt x="4448" y="2998"/>
                  <a:pt x="4411" y="3047"/>
                  <a:pt x="4371" y="3074"/>
                </a:cubicBezTo>
                <a:cubicBezTo>
                  <a:pt x="4340" y="3089"/>
                  <a:pt x="4300" y="3116"/>
                  <a:pt x="4288" y="3107"/>
                </a:cubicBezTo>
                <a:cubicBezTo>
                  <a:pt x="4260" y="3143"/>
                  <a:pt x="4232" y="3180"/>
                  <a:pt x="4214" y="3204"/>
                </a:cubicBezTo>
                <a:cubicBezTo>
                  <a:pt x="4287" y="3183"/>
                  <a:pt x="4220" y="3170"/>
                  <a:pt x="4303" y="3137"/>
                </a:cubicBezTo>
                <a:cubicBezTo>
                  <a:pt x="4287" y="3183"/>
                  <a:pt x="4220" y="3247"/>
                  <a:pt x="4130" y="3313"/>
                </a:cubicBezTo>
                <a:cubicBezTo>
                  <a:pt x="4093" y="3362"/>
                  <a:pt x="4044" y="3401"/>
                  <a:pt x="3995" y="3441"/>
                </a:cubicBezTo>
                <a:cubicBezTo>
                  <a:pt x="3957" y="3489"/>
                  <a:pt x="3908" y="3529"/>
                  <a:pt x="3880" y="3565"/>
                </a:cubicBezTo>
                <a:cubicBezTo>
                  <a:pt x="3896" y="3519"/>
                  <a:pt x="3862" y="3513"/>
                  <a:pt x="3940" y="3437"/>
                </a:cubicBezTo>
                <a:cubicBezTo>
                  <a:pt x="3798" y="3522"/>
                  <a:pt x="3831" y="3604"/>
                  <a:pt x="3726" y="3717"/>
                </a:cubicBezTo>
                <a:cubicBezTo>
                  <a:pt x="3674" y="3734"/>
                  <a:pt x="3624" y="3774"/>
                  <a:pt x="3597" y="3810"/>
                </a:cubicBezTo>
                <a:cubicBezTo>
                  <a:pt x="3559" y="3859"/>
                  <a:pt x="3534" y="3917"/>
                  <a:pt x="3506" y="3953"/>
                </a:cubicBezTo>
                <a:cubicBezTo>
                  <a:pt x="3384" y="4013"/>
                  <a:pt x="3321" y="4120"/>
                  <a:pt x="3226" y="4220"/>
                </a:cubicBezTo>
                <a:cubicBezTo>
                  <a:pt x="3183" y="4226"/>
                  <a:pt x="3300" y="4123"/>
                  <a:pt x="3316" y="4077"/>
                </a:cubicBezTo>
                <a:cubicBezTo>
                  <a:pt x="3276" y="4104"/>
                  <a:pt x="3338" y="3998"/>
                  <a:pt x="3298" y="4025"/>
                </a:cubicBezTo>
                <a:cubicBezTo>
                  <a:pt x="3273" y="4083"/>
                  <a:pt x="3226" y="4144"/>
                  <a:pt x="3180" y="4204"/>
                </a:cubicBezTo>
                <a:cubicBezTo>
                  <a:pt x="3134" y="4265"/>
                  <a:pt x="3099" y="4335"/>
                  <a:pt x="3074" y="4393"/>
                </a:cubicBezTo>
                <a:cubicBezTo>
                  <a:pt x="3043" y="4408"/>
                  <a:pt x="3028" y="4454"/>
                  <a:pt x="2948" y="4508"/>
                </a:cubicBezTo>
                <a:cubicBezTo>
                  <a:pt x="2896" y="4526"/>
                  <a:pt x="3127" y="4299"/>
                  <a:pt x="2976" y="4395"/>
                </a:cubicBezTo>
                <a:cubicBezTo>
                  <a:pt x="3001" y="4337"/>
                  <a:pt x="3075" y="4317"/>
                  <a:pt x="3097" y="4237"/>
                </a:cubicBezTo>
                <a:cubicBezTo>
                  <a:pt x="3036" y="4267"/>
                  <a:pt x="2951" y="4453"/>
                  <a:pt x="2924" y="4413"/>
                </a:cubicBezTo>
                <a:cubicBezTo>
                  <a:pt x="2890" y="4483"/>
                  <a:pt x="2831" y="4535"/>
                  <a:pt x="2769" y="4641"/>
                </a:cubicBezTo>
                <a:cubicBezTo>
                  <a:pt x="2742" y="4601"/>
                  <a:pt x="2686" y="4751"/>
                  <a:pt x="2596" y="4817"/>
                </a:cubicBezTo>
                <a:cubicBezTo>
                  <a:pt x="2537" y="4945"/>
                  <a:pt x="2441" y="5045"/>
                  <a:pt x="2370" y="5164"/>
                </a:cubicBezTo>
                <a:cubicBezTo>
                  <a:pt x="2382" y="5173"/>
                  <a:pt x="2403" y="5170"/>
                  <a:pt x="2431" y="5134"/>
                </a:cubicBezTo>
                <a:cubicBezTo>
                  <a:pt x="2462" y="5119"/>
                  <a:pt x="2490" y="5082"/>
                  <a:pt x="2496" y="5049"/>
                </a:cubicBezTo>
                <a:cubicBezTo>
                  <a:pt x="2520" y="5067"/>
                  <a:pt x="2483" y="5116"/>
                  <a:pt x="2446" y="5164"/>
                </a:cubicBezTo>
                <a:cubicBezTo>
                  <a:pt x="2409" y="5213"/>
                  <a:pt x="2372" y="5262"/>
                  <a:pt x="2344" y="5298"/>
                </a:cubicBezTo>
                <a:cubicBezTo>
                  <a:pt x="2310" y="5292"/>
                  <a:pt x="2335" y="5234"/>
                  <a:pt x="2354" y="5210"/>
                </a:cubicBezTo>
                <a:cubicBezTo>
                  <a:pt x="2320" y="5203"/>
                  <a:pt x="2274" y="5264"/>
                  <a:pt x="2250" y="5245"/>
                </a:cubicBezTo>
                <a:cubicBezTo>
                  <a:pt x="2298" y="5282"/>
                  <a:pt x="2190" y="5373"/>
                  <a:pt x="2152" y="5498"/>
                </a:cubicBezTo>
                <a:cubicBezTo>
                  <a:pt x="2214" y="5468"/>
                  <a:pt x="2205" y="5404"/>
                  <a:pt x="2267" y="5374"/>
                </a:cubicBezTo>
                <a:cubicBezTo>
                  <a:pt x="2220" y="5435"/>
                  <a:pt x="2198" y="5514"/>
                  <a:pt x="2127" y="5556"/>
                </a:cubicBezTo>
                <a:cubicBezTo>
                  <a:pt x="2096" y="5571"/>
                  <a:pt x="2146" y="5532"/>
                  <a:pt x="2152" y="5498"/>
                </a:cubicBezTo>
                <a:cubicBezTo>
                  <a:pt x="2122" y="5513"/>
                  <a:pt x="2084" y="5562"/>
                  <a:pt x="2091" y="5528"/>
                </a:cubicBezTo>
                <a:cubicBezTo>
                  <a:pt x="2032" y="5580"/>
                  <a:pt x="2109" y="5581"/>
                  <a:pt x="2038" y="5623"/>
                </a:cubicBezTo>
                <a:cubicBezTo>
                  <a:pt x="2059" y="5620"/>
                  <a:pt x="2111" y="5602"/>
                  <a:pt x="2077" y="5672"/>
                </a:cubicBezTo>
                <a:cubicBezTo>
                  <a:pt x="2024" y="5766"/>
                  <a:pt x="2065" y="5663"/>
                  <a:pt x="2006" y="5714"/>
                </a:cubicBezTo>
                <a:cubicBezTo>
                  <a:pt x="1993" y="5781"/>
                  <a:pt x="2003" y="5769"/>
                  <a:pt x="2024" y="5766"/>
                </a:cubicBezTo>
                <a:cubicBezTo>
                  <a:pt x="2008" y="5812"/>
                  <a:pt x="1978" y="5827"/>
                  <a:pt x="1962" y="5873"/>
                </a:cubicBezTo>
                <a:cubicBezTo>
                  <a:pt x="1885" y="5949"/>
                  <a:pt x="1960" y="5775"/>
                  <a:pt x="1892" y="5839"/>
                </a:cubicBezTo>
                <a:cubicBezTo>
                  <a:pt x="1895" y="5860"/>
                  <a:pt x="1891" y="5915"/>
                  <a:pt x="1913" y="5912"/>
                </a:cubicBezTo>
                <a:cubicBezTo>
                  <a:pt x="1890" y="5991"/>
                  <a:pt x="1817" y="6012"/>
                  <a:pt x="1798" y="6113"/>
                </a:cubicBezTo>
                <a:cubicBezTo>
                  <a:pt x="1739" y="6164"/>
                  <a:pt x="1745" y="6131"/>
                  <a:pt x="1708" y="6180"/>
                </a:cubicBezTo>
                <a:cubicBezTo>
                  <a:pt x="1677" y="6271"/>
                  <a:pt x="1612" y="6356"/>
                  <a:pt x="1556" y="6429"/>
                </a:cubicBezTo>
                <a:cubicBezTo>
                  <a:pt x="1577" y="6503"/>
                  <a:pt x="1474" y="6636"/>
                  <a:pt x="1424" y="6752"/>
                </a:cubicBezTo>
                <a:cubicBezTo>
                  <a:pt x="1387" y="6801"/>
                  <a:pt x="1462" y="6627"/>
                  <a:pt x="1388" y="6724"/>
                </a:cubicBezTo>
                <a:cubicBezTo>
                  <a:pt x="1381" y="6834"/>
                  <a:pt x="1306" y="6931"/>
                  <a:pt x="1247" y="7059"/>
                </a:cubicBezTo>
                <a:cubicBezTo>
                  <a:pt x="1215" y="7151"/>
                  <a:pt x="1287" y="7032"/>
                  <a:pt x="1265" y="7111"/>
                </a:cubicBezTo>
                <a:cubicBezTo>
                  <a:pt x="1240" y="7169"/>
                  <a:pt x="1240" y="7169"/>
                  <a:pt x="1228" y="7160"/>
                </a:cubicBezTo>
                <a:cubicBezTo>
                  <a:pt x="1206" y="7163"/>
                  <a:pt x="1194" y="7154"/>
                  <a:pt x="1178" y="7199"/>
                </a:cubicBezTo>
                <a:cubicBezTo>
                  <a:pt x="1153" y="7257"/>
                  <a:pt x="1135" y="7282"/>
                  <a:pt x="1159" y="7300"/>
                </a:cubicBezTo>
                <a:cubicBezTo>
                  <a:pt x="1082" y="7376"/>
                  <a:pt x="1032" y="7492"/>
                  <a:pt x="1003" y="7605"/>
                </a:cubicBezTo>
                <a:cubicBezTo>
                  <a:pt x="987" y="7650"/>
                  <a:pt x="974" y="7717"/>
                  <a:pt x="959" y="7763"/>
                </a:cubicBezTo>
                <a:cubicBezTo>
                  <a:pt x="933" y="7821"/>
                  <a:pt x="908" y="7879"/>
                  <a:pt x="881" y="7915"/>
                </a:cubicBezTo>
                <a:cubicBezTo>
                  <a:pt x="892" y="8001"/>
                  <a:pt x="867" y="8059"/>
                  <a:pt x="832" y="8205"/>
                </a:cubicBezTo>
                <a:cubicBezTo>
                  <a:pt x="825" y="8239"/>
                  <a:pt x="795" y="8254"/>
                  <a:pt x="763" y="8345"/>
                </a:cubicBezTo>
                <a:cubicBezTo>
                  <a:pt x="742" y="8348"/>
                  <a:pt x="748" y="8315"/>
                  <a:pt x="764" y="8269"/>
                </a:cubicBezTo>
                <a:cubicBezTo>
                  <a:pt x="773" y="8257"/>
                  <a:pt x="780" y="8223"/>
                  <a:pt x="789" y="8211"/>
                </a:cubicBezTo>
                <a:cubicBezTo>
                  <a:pt x="786" y="8190"/>
                  <a:pt x="805" y="8165"/>
                  <a:pt x="793" y="8156"/>
                </a:cubicBezTo>
                <a:cubicBezTo>
                  <a:pt x="767" y="8214"/>
                  <a:pt x="742" y="8272"/>
                  <a:pt x="739" y="8327"/>
                </a:cubicBezTo>
                <a:cubicBezTo>
                  <a:pt x="714" y="8385"/>
                  <a:pt x="710" y="8440"/>
                  <a:pt x="706" y="8495"/>
                </a:cubicBezTo>
                <a:cubicBezTo>
                  <a:pt x="666" y="8598"/>
                  <a:pt x="669" y="8543"/>
                  <a:pt x="611" y="8595"/>
                </a:cubicBezTo>
                <a:cubicBezTo>
                  <a:pt x="601" y="8683"/>
                  <a:pt x="563" y="8732"/>
                  <a:pt x="591" y="8772"/>
                </a:cubicBezTo>
                <a:cubicBezTo>
                  <a:pt x="572" y="8796"/>
                  <a:pt x="553" y="8821"/>
                  <a:pt x="535" y="8845"/>
                </a:cubicBezTo>
                <a:cubicBezTo>
                  <a:pt x="587" y="8827"/>
                  <a:pt x="520" y="9065"/>
                  <a:pt x="465" y="9138"/>
                </a:cubicBezTo>
                <a:cubicBezTo>
                  <a:pt x="476" y="9224"/>
                  <a:pt x="439" y="9272"/>
                  <a:pt x="410" y="9385"/>
                </a:cubicBezTo>
                <a:cubicBezTo>
                  <a:pt x="412" y="9483"/>
                  <a:pt x="419" y="9373"/>
                  <a:pt x="438" y="9349"/>
                </a:cubicBezTo>
                <a:cubicBezTo>
                  <a:pt x="446" y="9413"/>
                  <a:pt x="419" y="9449"/>
                  <a:pt x="415" y="9504"/>
                </a:cubicBezTo>
                <a:cubicBezTo>
                  <a:pt x="371" y="9587"/>
                  <a:pt x="384" y="9519"/>
                  <a:pt x="369" y="9489"/>
                </a:cubicBezTo>
                <a:cubicBezTo>
                  <a:pt x="338" y="9580"/>
                  <a:pt x="318" y="9681"/>
                  <a:pt x="263" y="9754"/>
                </a:cubicBezTo>
                <a:cubicBezTo>
                  <a:pt x="260" y="9732"/>
                  <a:pt x="257" y="9711"/>
                  <a:pt x="276" y="9687"/>
                </a:cubicBezTo>
                <a:cubicBezTo>
                  <a:pt x="254" y="9689"/>
                  <a:pt x="229" y="9747"/>
                  <a:pt x="216" y="9815"/>
                </a:cubicBezTo>
                <a:cubicBezTo>
                  <a:pt x="203" y="9882"/>
                  <a:pt x="190" y="9949"/>
                  <a:pt x="187" y="10004"/>
                </a:cubicBezTo>
                <a:cubicBezTo>
                  <a:pt x="225" y="9879"/>
                  <a:pt x="240" y="9833"/>
                  <a:pt x="268" y="9797"/>
                </a:cubicBezTo>
                <a:cubicBezTo>
                  <a:pt x="284" y="9751"/>
                  <a:pt x="312" y="9714"/>
                  <a:pt x="341" y="9602"/>
                </a:cubicBezTo>
                <a:cubicBezTo>
                  <a:pt x="347" y="9819"/>
                  <a:pt x="250" y="9821"/>
                  <a:pt x="239" y="9986"/>
                </a:cubicBezTo>
                <a:cubicBezTo>
                  <a:pt x="260" y="9983"/>
                  <a:pt x="317" y="9834"/>
                  <a:pt x="332" y="9864"/>
                </a:cubicBezTo>
                <a:cubicBezTo>
                  <a:pt x="307" y="9922"/>
                  <a:pt x="284" y="10078"/>
                  <a:pt x="244" y="10105"/>
                </a:cubicBezTo>
                <a:cubicBezTo>
                  <a:pt x="264" y="10179"/>
                  <a:pt x="276" y="10188"/>
                  <a:pt x="306" y="10249"/>
                </a:cubicBezTo>
                <a:cubicBezTo>
                  <a:pt x="258" y="10212"/>
                  <a:pt x="241" y="10334"/>
                  <a:pt x="207" y="10404"/>
                </a:cubicBezTo>
                <a:cubicBezTo>
                  <a:pt x="179" y="10441"/>
                  <a:pt x="183" y="10310"/>
                  <a:pt x="161" y="10389"/>
                </a:cubicBezTo>
                <a:cubicBezTo>
                  <a:pt x="167" y="10432"/>
                  <a:pt x="170" y="10453"/>
                  <a:pt x="191" y="10450"/>
                </a:cubicBezTo>
                <a:cubicBezTo>
                  <a:pt x="188" y="10505"/>
                  <a:pt x="156" y="10597"/>
                  <a:pt x="193" y="10548"/>
                </a:cubicBezTo>
                <a:cubicBezTo>
                  <a:pt x="180" y="10615"/>
                  <a:pt x="155" y="10673"/>
                  <a:pt x="142" y="10740"/>
                </a:cubicBezTo>
                <a:cubicBezTo>
                  <a:pt x="109" y="10734"/>
                  <a:pt x="169" y="10529"/>
                  <a:pt x="120" y="10569"/>
                </a:cubicBezTo>
                <a:cubicBezTo>
                  <a:pt x="116" y="10624"/>
                  <a:pt x="117" y="10798"/>
                  <a:pt x="104" y="10942"/>
                </a:cubicBezTo>
                <a:cubicBezTo>
                  <a:pt x="90" y="11085"/>
                  <a:pt x="83" y="11195"/>
                  <a:pt x="53" y="11134"/>
                </a:cubicBezTo>
                <a:cubicBezTo>
                  <a:pt x="40" y="11201"/>
                  <a:pt x="60" y="11275"/>
                  <a:pt x="35" y="11332"/>
                </a:cubicBezTo>
                <a:cubicBezTo>
                  <a:pt x="65" y="11394"/>
                  <a:pt x="55" y="11482"/>
                  <a:pt x="45" y="11571"/>
                </a:cubicBezTo>
                <a:cubicBezTo>
                  <a:pt x="47" y="11669"/>
                  <a:pt x="49" y="11767"/>
                  <a:pt x="82" y="11849"/>
                </a:cubicBezTo>
                <a:cubicBezTo>
                  <a:pt x="33" y="11889"/>
                  <a:pt x="52" y="12039"/>
                  <a:pt x="22" y="11977"/>
                </a:cubicBezTo>
                <a:cubicBezTo>
                  <a:pt x="0" y="12057"/>
                  <a:pt x="52" y="12039"/>
                  <a:pt x="54" y="12137"/>
                </a:cubicBezTo>
                <a:cubicBezTo>
                  <a:pt x="46" y="12323"/>
                  <a:pt x="35" y="12488"/>
                  <a:pt x="70" y="12669"/>
                </a:cubicBezTo>
                <a:cubicBezTo>
                  <a:pt x="40" y="12684"/>
                  <a:pt x="59" y="12834"/>
                  <a:pt x="84" y="12852"/>
                </a:cubicBezTo>
                <a:cubicBezTo>
                  <a:pt x="49" y="12922"/>
                  <a:pt x="79" y="12984"/>
                  <a:pt x="66" y="13051"/>
                </a:cubicBezTo>
                <a:cubicBezTo>
                  <a:pt x="85" y="13026"/>
                  <a:pt x="70" y="12996"/>
                  <a:pt x="110" y="12969"/>
                </a:cubicBezTo>
                <a:cubicBezTo>
                  <a:pt x="121" y="13054"/>
                  <a:pt x="102" y="13155"/>
                  <a:pt x="74" y="13191"/>
                </a:cubicBezTo>
                <a:cubicBezTo>
                  <a:pt x="79" y="13311"/>
                  <a:pt x="125" y="13250"/>
                  <a:pt x="93" y="13418"/>
                </a:cubicBezTo>
                <a:cubicBezTo>
                  <a:pt x="105" y="13427"/>
                  <a:pt x="112" y="13393"/>
                  <a:pt x="129" y="13446"/>
                </a:cubicBezTo>
                <a:cubicBezTo>
                  <a:pt x="121" y="13381"/>
                  <a:pt x="115" y="13338"/>
                  <a:pt x="110" y="13296"/>
                </a:cubicBezTo>
                <a:cubicBezTo>
                  <a:pt x="113" y="13241"/>
                  <a:pt x="129" y="13195"/>
                  <a:pt x="123" y="13152"/>
                </a:cubicBezTo>
                <a:cubicBezTo>
                  <a:pt x="128" y="13271"/>
                  <a:pt x="128" y="13271"/>
                  <a:pt x="128" y="13271"/>
                </a:cubicBezTo>
                <a:cubicBezTo>
                  <a:pt x="134" y="13314"/>
                  <a:pt x="139" y="13357"/>
                  <a:pt x="145" y="13400"/>
                </a:cubicBezTo>
                <a:cubicBezTo>
                  <a:pt x="144" y="13476"/>
                  <a:pt x="156" y="13562"/>
                  <a:pt x="167" y="13648"/>
                </a:cubicBezTo>
                <a:cubicBezTo>
                  <a:pt x="158" y="13660"/>
                  <a:pt x="155" y="13638"/>
                  <a:pt x="158" y="13660"/>
                </a:cubicBezTo>
                <a:cubicBezTo>
                  <a:pt x="137" y="13586"/>
                  <a:pt x="151" y="13443"/>
                  <a:pt x="96" y="13439"/>
                </a:cubicBezTo>
                <a:cubicBezTo>
                  <a:pt x="101" y="13558"/>
                  <a:pt x="158" y="13660"/>
                  <a:pt x="135" y="13816"/>
                </a:cubicBezTo>
                <a:cubicBezTo>
                  <a:pt x="150" y="13846"/>
                  <a:pt x="165" y="13877"/>
                  <a:pt x="158" y="13910"/>
                </a:cubicBezTo>
                <a:cubicBezTo>
                  <a:pt x="170" y="13920"/>
                  <a:pt x="182" y="13929"/>
                  <a:pt x="189" y="13895"/>
                </a:cubicBezTo>
                <a:cubicBezTo>
                  <a:pt x="222" y="13978"/>
                  <a:pt x="214" y="14088"/>
                  <a:pt x="247" y="14171"/>
                </a:cubicBezTo>
                <a:cubicBezTo>
                  <a:pt x="249" y="14269"/>
                  <a:pt x="219" y="14208"/>
                  <a:pt x="228" y="14272"/>
                </a:cubicBezTo>
                <a:cubicBezTo>
                  <a:pt x="260" y="14355"/>
                  <a:pt x="253" y="14214"/>
                  <a:pt x="270" y="14342"/>
                </a:cubicBezTo>
                <a:cubicBezTo>
                  <a:pt x="269" y="14419"/>
                  <a:pt x="230" y="14293"/>
                  <a:pt x="245" y="14400"/>
                </a:cubicBezTo>
                <a:cubicBezTo>
                  <a:pt x="265" y="14474"/>
                  <a:pt x="266" y="14397"/>
                  <a:pt x="281" y="14428"/>
                </a:cubicBezTo>
                <a:cubicBezTo>
                  <a:pt x="282" y="14602"/>
                  <a:pt x="308" y="14795"/>
                  <a:pt x="364" y="14973"/>
                </a:cubicBezTo>
                <a:cubicBezTo>
                  <a:pt x="399" y="15154"/>
                  <a:pt x="464" y="15319"/>
                  <a:pt x="472" y="15460"/>
                </a:cubicBezTo>
                <a:cubicBezTo>
                  <a:pt x="478" y="15503"/>
                  <a:pt x="433" y="15411"/>
                  <a:pt x="423" y="15423"/>
                </a:cubicBezTo>
                <a:cubicBezTo>
                  <a:pt x="432" y="15487"/>
                  <a:pt x="462" y="15548"/>
                  <a:pt x="492" y="15610"/>
                </a:cubicBezTo>
                <a:cubicBezTo>
                  <a:pt x="500" y="15674"/>
                  <a:pt x="530" y="15736"/>
                  <a:pt x="517" y="15803"/>
                </a:cubicBezTo>
                <a:cubicBezTo>
                  <a:pt x="541" y="15821"/>
                  <a:pt x="551" y="15809"/>
                  <a:pt x="545" y="15766"/>
                </a:cubicBezTo>
                <a:cubicBezTo>
                  <a:pt x="584" y="15815"/>
                  <a:pt x="590" y="15858"/>
                  <a:pt x="617" y="15898"/>
                </a:cubicBezTo>
                <a:cubicBezTo>
                  <a:pt x="625" y="15962"/>
                  <a:pt x="586" y="15913"/>
                  <a:pt x="571" y="15883"/>
                </a:cubicBezTo>
                <a:cubicBezTo>
                  <a:pt x="580" y="15947"/>
                  <a:pt x="622" y="16017"/>
                  <a:pt x="630" y="16082"/>
                </a:cubicBezTo>
                <a:cubicBezTo>
                  <a:pt x="642" y="16091"/>
                  <a:pt x="637" y="16048"/>
                  <a:pt x="646" y="16036"/>
                </a:cubicBezTo>
                <a:cubicBezTo>
                  <a:pt x="673" y="16076"/>
                  <a:pt x="657" y="16122"/>
                  <a:pt x="685" y="16162"/>
                </a:cubicBezTo>
                <a:cubicBezTo>
                  <a:pt x="685" y="16162"/>
                  <a:pt x="660" y="16143"/>
                  <a:pt x="666" y="16186"/>
                </a:cubicBezTo>
                <a:cubicBezTo>
                  <a:pt x="681" y="16217"/>
                  <a:pt x="705" y="16235"/>
                  <a:pt x="720" y="16266"/>
                </a:cubicBezTo>
                <a:cubicBezTo>
                  <a:pt x="729" y="16330"/>
                  <a:pt x="711" y="16278"/>
                  <a:pt x="722" y="16364"/>
                </a:cubicBezTo>
                <a:cubicBezTo>
                  <a:pt x="758" y="16468"/>
                  <a:pt x="803" y="16560"/>
                  <a:pt x="838" y="16664"/>
                </a:cubicBezTo>
                <a:cubicBezTo>
                  <a:pt x="856" y="16716"/>
                  <a:pt x="886" y="16778"/>
                  <a:pt x="913" y="16818"/>
                </a:cubicBezTo>
                <a:cubicBezTo>
                  <a:pt x="931" y="16870"/>
                  <a:pt x="948" y="16922"/>
                  <a:pt x="966" y="16974"/>
                </a:cubicBezTo>
                <a:cubicBezTo>
                  <a:pt x="963" y="16953"/>
                  <a:pt x="961" y="16931"/>
                  <a:pt x="958" y="16910"/>
                </a:cubicBezTo>
                <a:cubicBezTo>
                  <a:pt x="988" y="16971"/>
                  <a:pt x="1036" y="17008"/>
                  <a:pt x="1045" y="17073"/>
                </a:cubicBezTo>
                <a:cubicBezTo>
                  <a:pt x="1062" y="17125"/>
                  <a:pt x="1035" y="17085"/>
                  <a:pt x="999" y="17057"/>
                </a:cubicBezTo>
                <a:cubicBezTo>
                  <a:pt x="1029" y="17118"/>
                  <a:pt x="1062" y="17201"/>
                  <a:pt x="1104" y="17272"/>
                </a:cubicBezTo>
                <a:cubicBezTo>
                  <a:pt x="1158" y="17352"/>
                  <a:pt x="1188" y="17413"/>
                  <a:pt x="1203" y="17444"/>
                </a:cubicBezTo>
                <a:cubicBezTo>
                  <a:pt x="1208" y="17487"/>
                  <a:pt x="1226" y="17539"/>
                  <a:pt x="1280" y="17619"/>
                </a:cubicBezTo>
                <a:cubicBezTo>
                  <a:pt x="1254" y="17502"/>
                  <a:pt x="1299" y="17594"/>
                  <a:pt x="1338" y="17644"/>
                </a:cubicBezTo>
                <a:cubicBezTo>
                  <a:pt x="1281" y="17542"/>
                  <a:pt x="1251" y="17481"/>
                  <a:pt x="1231" y="17407"/>
                </a:cubicBezTo>
                <a:cubicBezTo>
                  <a:pt x="1216" y="17377"/>
                  <a:pt x="1201" y="17346"/>
                  <a:pt x="1183" y="17294"/>
                </a:cubicBezTo>
                <a:cubicBezTo>
                  <a:pt x="1168" y="17263"/>
                  <a:pt x="1141" y="17223"/>
                  <a:pt x="1123" y="17171"/>
                </a:cubicBezTo>
                <a:cubicBezTo>
                  <a:pt x="1099" y="17152"/>
                  <a:pt x="1126" y="17192"/>
                  <a:pt x="1129" y="17214"/>
                </a:cubicBezTo>
                <a:cubicBezTo>
                  <a:pt x="1080" y="17177"/>
                  <a:pt x="1105" y="17119"/>
                  <a:pt x="1057" y="17082"/>
                </a:cubicBezTo>
                <a:cubicBezTo>
                  <a:pt x="1070" y="17015"/>
                  <a:pt x="1048" y="17018"/>
                  <a:pt x="1034" y="16910"/>
                </a:cubicBezTo>
                <a:cubicBezTo>
                  <a:pt x="1064" y="16972"/>
                  <a:pt x="1085" y="17045"/>
                  <a:pt x="1115" y="17107"/>
                </a:cubicBezTo>
                <a:cubicBezTo>
                  <a:pt x="1144" y="17168"/>
                  <a:pt x="1177" y="17251"/>
                  <a:pt x="1207" y="17312"/>
                </a:cubicBezTo>
                <a:cubicBezTo>
                  <a:pt x="1279" y="17444"/>
                  <a:pt x="1339" y="17567"/>
                  <a:pt x="1362" y="17662"/>
                </a:cubicBezTo>
                <a:cubicBezTo>
                  <a:pt x="1374" y="17671"/>
                  <a:pt x="1372" y="17650"/>
                  <a:pt x="1396" y="17668"/>
                </a:cubicBezTo>
                <a:cubicBezTo>
                  <a:pt x="1438" y="17739"/>
                  <a:pt x="1362" y="17662"/>
                  <a:pt x="1383" y="17736"/>
                </a:cubicBezTo>
                <a:cubicBezTo>
                  <a:pt x="1434" y="17794"/>
                  <a:pt x="1486" y="17853"/>
                  <a:pt x="1516" y="17914"/>
                </a:cubicBezTo>
                <a:cubicBezTo>
                  <a:pt x="1545" y="17975"/>
                  <a:pt x="1563" y="18027"/>
                  <a:pt x="1593" y="18089"/>
                </a:cubicBezTo>
                <a:cubicBezTo>
                  <a:pt x="1651" y="18114"/>
                  <a:pt x="1684" y="18197"/>
                  <a:pt x="1728" y="18289"/>
                </a:cubicBezTo>
                <a:cubicBezTo>
                  <a:pt x="1683" y="18273"/>
                  <a:pt x="1619" y="18205"/>
                  <a:pt x="1628" y="18269"/>
                </a:cubicBezTo>
                <a:cubicBezTo>
                  <a:pt x="1589" y="18220"/>
                  <a:pt x="1541" y="18107"/>
                  <a:pt x="1510" y="18122"/>
                </a:cubicBezTo>
                <a:cubicBezTo>
                  <a:pt x="1564" y="18202"/>
                  <a:pt x="1564" y="18202"/>
                  <a:pt x="1561" y="18257"/>
                </a:cubicBezTo>
                <a:cubicBezTo>
                  <a:pt x="1606" y="18272"/>
                  <a:pt x="1624" y="18324"/>
                  <a:pt x="1658" y="18331"/>
                </a:cubicBezTo>
                <a:cubicBezTo>
                  <a:pt x="1700" y="18402"/>
                  <a:pt x="1720" y="18475"/>
                  <a:pt x="1781" y="18521"/>
                </a:cubicBezTo>
                <a:cubicBezTo>
                  <a:pt x="1783" y="18619"/>
                  <a:pt x="1925" y="18785"/>
                  <a:pt x="2018" y="18915"/>
                </a:cubicBezTo>
                <a:cubicBezTo>
                  <a:pt x="1988" y="18930"/>
                  <a:pt x="2039" y="18988"/>
                  <a:pt x="2139" y="19084"/>
                </a:cubicBezTo>
                <a:cubicBezTo>
                  <a:pt x="2129" y="19096"/>
                  <a:pt x="2120" y="19108"/>
                  <a:pt x="2084" y="19080"/>
                </a:cubicBezTo>
                <a:cubicBezTo>
                  <a:pt x="2126" y="19151"/>
                  <a:pt x="2177" y="19209"/>
                  <a:pt x="2216" y="19259"/>
                </a:cubicBezTo>
                <a:cubicBezTo>
                  <a:pt x="2268" y="19317"/>
                  <a:pt x="2319" y="19376"/>
                  <a:pt x="2361" y="19446"/>
                </a:cubicBezTo>
                <a:cubicBezTo>
                  <a:pt x="2397" y="19474"/>
                  <a:pt x="2353" y="19382"/>
                  <a:pt x="2392" y="19431"/>
                </a:cubicBezTo>
                <a:cubicBezTo>
                  <a:pt x="2428" y="19459"/>
                  <a:pt x="2424" y="19514"/>
                  <a:pt x="2482" y="19539"/>
                </a:cubicBezTo>
                <a:cubicBezTo>
                  <a:pt x="2488" y="19582"/>
                  <a:pt x="2488" y="19582"/>
                  <a:pt x="2464" y="19563"/>
                </a:cubicBezTo>
                <a:cubicBezTo>
                  <a:pt x="2506" y="19634"/>
                  <a:pt x="2494" y="19548"/>
                  <a:pt x="2551" y="19650"/>
                </a:cubicBezTo>
                <a:cubicBezTo>
                  <a:pt x="2569" y="19702"/>
                  <a:pt x="2572" y="19723"/>
                  <a:pt x="2548" y="19705"/>
                </a:cubicBezTo>
                <a:cubicBezTo>
                  <a:pt x="2587" y="19754"/>
                  <a:pt x="2638" y="19812"/>
                  <a:pt x="2668" y="19874"/>
                </a:cubicBezTo>
                <a:cubicBezTo>
                  <a:pt x="2719" y="19932"/>
                  <a:pt x="2759" y="19981"/>
                  <a:pt x="2780" y="19979"/>
                </a:cubicBezTo>
                <a:cubicBezTo>
                  <a:pt x="2810" y="20040"/>
                  <a:pt x="2771" y="19991"/>
                  <a:pt x="2813" y="20061"/>
                </a:cubicBezTo>
                <a:cubicBezTo>
                  <a:pt x="2844" y="20046"/>
                  <a:pt x="2891" y="20160"/>
                  <a:pt x="2891" y="20160"/>
                </a:cubicBezTo>
                <a:cubicBezTo>
                  <a:pt x="2943" y="20218"/>
                  <a:pt x="2991" y="20255"/>
                  <a:pt x="3027" y="20283"/>
                </a:cubicBezTo>
                <a:cubicBezTo>
                  <a:pt x="3052" y="20302"/>
                  <a:pt x="3076" y="20320"/>
                  <a:pt x="3091" y="20351"/>
                </a:cubicBezTo>
                <a:cubicBezTo>
                  <a:pt x="3115" y="20369"/>
                  <a:pt x="3130" y="20400"/>
                  <a:pt x="3157" y="20440"/>
                </a:cubicBezTo>
                <a:cubicBezTo>
                  <a:pt x="3212" y="20444"/>
                  <a:pt x="3330" y="20591"/>
                  <a:pt x="3393" y="20659"/>
                </a:cubicBezTo>
                <a:cubicBezTo>
                  <a:pt x="3405" y="20668"/>
                  <a:pt x="3360" y="20653"/>
                  <a:pt x="3387" y="20693"/>
                </a:cubicBezTo>
                <a:cubicBezTo>
                  <a:pt x="3432" y="20708"/>
                  <a:pt x="3469" y="20736"/>
                  <a:pt x="3496" y="20776"/>
                </a:cubicBezTo>
                <a:cubicBezTo>
                  <a:pt x="3532" y="20804"/>
                  <a:pt x="3571" y="20853"/>
                  <a:pt x="3629" y="20878"/>
                </a:cubicBezTo>
                <a:cubicBezTo>
                  <a:pt x="3684" y="20882"/>
                  <a:pt x="3572" y="20777"/>
                  <a:pt x="3536" y="20749"/>
                </a:cubicBezTo>
                <a:cubicBezTo>
                  <a:pt x="3512" y="20730"/>
                  <a:pt x="3630" y="20802"/>
                  <a:pt x="3657" y="20842"/>
                </a:cubicBezTo>
                <a:cubicBezTo>
                  <a:pt x="3712" y="20845"/>
                  <a:pt x="3581" y="20765"/>
                  <a:pt x="3567" y="20734"/>
                </a:cubicBezTo>
                <a:cubicBezTo>
                  <a:pt x="3564" y="20712"/>
                  <a:pt x="3612" y="20749"/>
                  <a:pt x="3646" y="20756"/>
                </a:cubicBezTo>
                <a:cubicBezTo>
                  <a:pt x="3661" y="20787"/>
                  <a:pt x="3706" y="20879"/>
                  <a:pt x="3809" y="20919"/>
                </a:cubicBezTo>
                <a:cubicBezTo>
                  <a:pt x="3827" y="20971"/>
                  <a:pt x="3866" y="21021"/>
                  <a:pt x="3808" y="20996"/>
                </a:cubicBezTo>
                <a:cubicBezTo>
                  <a:pt x="3850" y="21066"/>
                  <a:pt x="3942" y="21098"/>
                  <a:pt x="3974" y="21180"/>
                </a:cubicBezTo>
                <a:cubicBezTo>
                  <a:pt x="4008" y="21187"/>
                  <a:pt x="4014" y="21153"/>
                  <a:pt x="4078" y="21221"/>
                </a:cubicBezTo>
                <a:cubicBezTo>
                  <a:pt x="4044" y="21215"/>
                  <a:pt x="3986" y="21190"/>
                  <a:pt x="3917" y="21155"/>
                </a:cubicBezTo>
                <a:cubicBezTo>
                  <a:pt x="3856" y="21109"/>
                  <a:pt x="3786" y="21075"/>
                  <a:pt x="3713" y="21019"/>
                </a:cubicBezTo>
                <a:cubicBezTo>
                  <a:pt x="3765" y="21078"/>
                  <a:pt x="3804" y="21127"/>
                  <a:pt x="3855" y="21186"/>
                </a:cubicBezTo>
                <a:cubicBezTo>
                  <a:pt x="3891" y="21213"/>
                  <a:pt x="3910" y="21189"/>
                  <a:pt x="3952" y="21260"/>
                </a:cubicBezTo>
                <a:cubicBezTo>
                  <a:pt x="3986" y="21266"/>
                  <a:pt x="3971" y="21235"/>
                  <a:pt x="3995" y="21254"/>
                </a:cubicBezTo>
                <a:cubicBezTo>
                  <a:pt x="4089" y="21307"/>
                  <a:pt x="4034" y="21303"/>
                  <a:pt x="4088" y="21383"/>
                </a:cubicBezTo>
                <a:cubicBezTo>
                  <a:pt x="4107" y="21359"/>
                  <a:pt x="4189" y="21402"/>
                  <a:pt x="4264" y="21479"/>
                </a:cubicBezTo>
                <a:cubicBezTo>
                  <a:pt x="4301" y="21507"/>
                  <a:pt x="4349" y="21544"/>
                  <a:pt x="4376" y="21584"/>
                </a:cubicBezTo>
                <a:cubicBezTo>
                  <a:pt x="4413" y="21612"/>
                  <a:pt x="4428" y="21643"/>
                  <a:pt x="4418" y="21655"/>
                </a:cubicBezTo>
                <a:cubicBezTo>
                  <a:pt x="4449" y="21640"/>
                  <a:pt x="4503" y="21720"/>
                  <a:pt x="4570" y="21732"/>
                </a:cubicBezTo>
                <a:cubicBezTo>
                  <a:pt x="4531" y="21683"/>
                  <a:pt x="4440" y="21652"/>
                  <a:pt x="4410" y="21591"/>
                </a:cubicBezTo>
                <a:cubicBezTo>
                  <a:pt x="4429" y="21566"/>
                  <a:pt x="4555" y="21702"/>
                  <a:pt x="4616" y="21748"/>
                </a:cubicBezTo>
                <a:cubicBezTo>
                  <a:pt x="4637" y="21745"/>
                  <a:pt x="4662" y="21764"/>
                  <a:pt x="4719" y="21789"/>
                </a:cubicBezTo>
                <a:cubicBezTo>
                  <a:pt x="4777" y="21814"/>
                  <a:pt x="4747" y="21829"/>
                  <a:pt x="4701" y="21813"/>
                </a:cubicBezTo>
                <a:cubicBezTo>
                  <a:pt x="4762" y="21859"/>
                  <a:pt x="4780" y="21835"/>
                  <a:pt x="4753" y="21795"/>
                </a:cubicBezTo>
                <a:cubicBezTo>
                  <a:pt x="4705" y="21758"/>
                  <a:pt x="4677" y="21718"/>
                  <a:pt x="4610" y="21705"/>
                </a:cubicBezTo>
                <a:cubicBezTo>
                  <a:pt x="4608" y="21684"/>
                  <a:pt x="4617" y="21672"/>
                  <a:pt x="4602" y="21641"/>
                </a:cubicBezTo>
                <a:cubicBezTo>
                  <a:pt x="4708" y="21703"/>
                  <a:pt x="4753" y="21795"/>
                  <a:pt x="4847" y="21848"/>
                </a:cubicBezTo>
                <a:cubicBezTo>
                  <a:pt x="4862" y="21878"/>
                  <a:pt x="4677" y="21794"/>
                  <a:pt x="4789" y="21899"/>
                </a:cubicBezTo>
                <a:cubicBezTo>
                  <a:pt x="4804" y="21854"/>
                  <a:pt x="4834" y="21915"/>
                  <a:pt x="4904" y="21949"/>
                </a:cubicBezTo>
                <a:cubicBezTo>
                  <a:pt x="4898" y="21983"/>
                  <a:pt x="4834" y="21915"/>
                  <a:pt x="4958" y="22029"/>
                </a:cubicBezTo>
                <a:cubicBezTo>
                  <a:pt x="4989" y="22014"/>
                  <a:pt x="4989" y="22014"/>
                  <a:pt x="5083" y="22067"/>
                </a:cubicBezTo>
                <a:cubicBezTo>
                  <a:pt x="5080" y="22122"/>
                  <a:pt x="5235" y="22144"/>
                  <a:pt x="5280" y="22236"/>
                </a:cubicBezTo>
                <a:cubicBezTo>
                  <a:pt x="5052" y="22082"/>
                  <a:pt x="4855" y="21988"/>
                  <a:pt x="4631" y="21779"/>
                </a:cubicBezTo>
                <a:cubicBezTo>
                  <a:pt x="4688" y="21880"/>
                  <a:pt x="4452" y="21661"/>
                  <a:pt x="4460" y="21725"/>
                </a:cubicBezTo>
                <a:cubicBezTo>
                  <a:pt x="4475" y="21756"/>
                  <a:pt x="4500" y="21775"/>
                  <a:pt x="4536" y="21802"/>
                </a:cubicBezTo>
                <a:cubicBezTo>
                  <a:pt x="4591" y="21806"/>
                  <a:pt x="4718" y="21942"/>
                  <a:pt x="4736" y="21994"/>
                </a:cubicBezTo>
                <a:cubicBezTo>
                  <a:pt x="4715" y="21920"/>
                  <a:pt x="4839" y="22034"/>
                  <a:pt x="4806" y="21951"/>
                </a:cubicBezTo>
                <a:cubicBezTo>
                  <a:pt x="4855" y="21988"/>
                  <a:pt x="4913" y="22013"/>
                  <a:pt x="4952" y="22063"/>
                </a:cubicBezTo>
                <a:cubicBezTo>
                  <a:pt x="4979" y="22103"/>
                  <a:pt x="4806" y="21951"/>
                  <a:pt x="4909" y="22068"/>
                </a:cubicBezTo>
                <a:cubicBezTo>
                  <a:pt x="4854" y="22065"/>
                  <a:pt x="4846" y="22001"/>
                  <a:pt x="4791" y="21997"/>
                </a:cubicBezTo>
                <a:cubicBezTo>
                  <a:pt x="4818" y="22037"/>
                  <a:pt x="4793" y="22019"/>
                  <a:pt x="4821" y="22058"/>
                </a:cubicBezTo>
                <a:cubicBezTo>
                  <a:pt x="4958" y="22105"/>
                  <a:pt x="4975" y="22158"/>
                  <a:pt x="4981" y="22200"/>
                </a:cubicBezTo>
                <a:cubicBezTo>
                  <a:pt x="5000" y="22176"/>
                  <a:pt x="5060" y="22222"/>
                  <a:pt x="5133" y="22278"/>
                </a:cubicBezTo>
                <a:cubicBezTo>
                  <a:pt x="5215" y="22322"/>
                  <a:pt x="5291" y="22399"/>
                  <a:pt x="5360" y="22433"/>
                </a:cubicBezTo>
                <a:cubicBezTo>
                  <a:pt x="5415" y="22436"/>
                  <a:pt x="5358" y="22411"/>
                  <a:pt x="5318" y="22362"/>
                </a:cubicBezTo>
                <a:cubicBezTo>
                  <a:pt x="5477" y="22406"/>
                  <a:pt x="5664" y="22588"/>
                  <a:pt x="5753" y="22598"/>
                </a:cubicBezTo>
                <a:cubicBezTo>
                  <a:pt x="5826" y="22654"/>
                  <a:pt x="5722" y="22613"/>
                  <a:pt x="5746" y="22632"/>
                </a:cubicBezTo>
                <a:cubicBezTo>
                  <a:pt x="5640" y="22570"/>
                  <a:pt x="5534" y="22508"/>
                  <a:pt x="5437" y="22433"/>
                </a:cubicBezTo>
                <a:cubicBezTo>
                  <a:pt x="5382" y="22430"/>
                  <a:pt x="5373" y="22442"/>
                  <a:pt x="5400" y="22482"/>
                </a:cubicBezTo>
                <a:cubicBezTo>
                  <a:pt x="5433" y="22488"/>
                  <a:pt x="5457" y="22507"/>
                  <a:pt x="5482" y="22525"/>
                </a:cubicBezTo>
                <a:cubicBezTo>
                  <a:pt x="5503" y="22523"/>
                  <a:pt x="5503" y="22523"/>
                  <a:pt x="5500" y="22501"/>
                </a:cubicBezTo>
                <a:cubicBezTo>
                  <a:pt x="5539" y="22550"/>
                  <a:pt x="5636" y="22625"/>
                  <a:pt x="5740" y="22665"/>
                </a:cubicBezTo>
                <a:cubicBezTo>
                  <a:pt x="5846" y="22727"/>
                  <a:pt x="5950" y="22768"/>
                  <a:pt x="5992" y="22762"/>
                </a:cubicBezTo>
                <a:cubicBezTo>
                  <a:pt x="5910" y="22795"/>
                  <a:pt x="6116" y="22876"/>
                  <a:pt x="6146" y="22937"/>
                </a:cubicBezTo>
                <a:cubicBezTo>
                  <a:pt x="6192" y="22953"/>
                  <a:pt x="6216" y="22972"/>
                  <a:pt x="6241" y="22990"/>
                </a:cubicBezTo>
                <a:cubicBezTo>
                  <a:pt x="6305" y="22981"/>
                  <a:pt x="6159" y="22947"/>
                  <a:pt x="6144" y="22916"/>
                </a:cubicBezTo>
                <a:cubicBezTo>
                  <a:pt x="6129" y="22885"/>
                  <a:pt x="6162" y="22892"/>
                  <a:pt x="6196" y="22898"/>
                </a:cubicBezTo>
                <a:cubicBezTo>
                  <a:pt x="6241" y="22914"/>
                  <a:pt x="6308" y="22926"/>
                  <a:pt x="6375" y="22939"/>
                </a:cubicBezTo>
                <a:cubicBezTo>
                  <a:pt x="6451" y="23016"/>
                  <a:pt x="6266" y="22932"/>
                  <a:pt x="6256" y="22944"/>
                </a:cubicBezTo>
                <a:cubicBezTo>
                  <a:pt x="6344" y="23031"/>
                  <a:pt x="6338" y="22988"/>
                  <a:pt x="6442" y="23028"/>
                </a:cubicBezTo>
                <a:cubicBezTo>
                  <a:pt x="6427" y="22998"/>
                  <a:pt x="6448" y="22995"/>
                  <a:pt x="6458" y="22983"/>
                </a:cubicBezTo>
                <a:cubicBezTo>
                  <a:pt x="6503" y="22998"/>
                  <a:pt x="6542" y="23048"/>
                  <a:pt x="6597" y="23051"/>
                </a:cubicBezTo>
                <a:cubicBezTo>
                  <a:pt x="6534" y="22983"/>
                  <a:pt x="6403" y="22979"/>
                  <a:pt x="6348" y="22899"/>
                </a:cubicBezTo>
                <a:cubicBezTo>
                  <a:pt x="6236" y="22871"/>
                  <a:pt x="6120" y="22821"/>
                  <a:pt x="6026" y="22768"/>
                </a:cubicBezTo>
                <a:cubicBezTo>
                  <a:pt x="5999" y="22728"/>
                  <a:pt x="6117" y="22800"/>
                  <a:pt x="6154" y="22827"/>
                </a:cubicBezTo>
                <a:cubicBezTo>
                  <a:pt x="6196" y="22822"/>
                  <a:pt x="6066" y="22741"/>
                  <a:pt x="6072" y="22784"/>
                </a:cubicBezTo>
                <a:cubicBezTo>
                  <a:pt x="6078" y="22750"/>
                  <a:pt x="6133" y="22754"/>
                  <a:pt x="6191" y="22779"/>
                </a:cubicBezTo>
                <a:cubicBezTo>
                  <a:pt x="6215" y="22797"/>
                  <a:pt x="6249" y="22804"/>
                  <a:pt x="6285" y="22832"/>
                </a:cubicBezTo>
                <a:cubicBezTo>
                  <a:pt x="6309" y="22850"/>
                  <a:pt x="6331" y="22847"/>
                  <a:pt x="6355" y="22866"/>
                </a:cubicBezTo>
                <a:cubicBezTo>
                  <a:pt x="6367" y="22875"/>
                  <a:pt x="6391" y="22894"/>
                  <a:pt x="6425" y="22900"/>
                </a:cubicBezTo>
                <a:cubicBezTo>
                  <a:pt x="6519" y="22953"/>
                  <a:pt x="6613" y="23005"/>
                  <a:pt x="6719" y="23067"/>
                </a:cubicBezTo>
                <a:cubicBezTo>
                  <a:pt x="6756" y="23095"/>
                  <a:pt x="6814" y="23120"/>
                  <a:pt x="6859" y="23136"/>
                </a:cubicBezTo>
                <a:cubicBezTo>
                  <a:pt x="6917" y="23161"/>
                  <a:pt x="6963" y="23176"/>
                  <a:pt x="7008" y="23192"/>
                </a:cubicBezTo>
                <a:cubicBezTo>
                  <a:pt x="6972" y="23164"/>
                  <a:pt x="6948" y="23146"/>
                  <a:pt x="6981" y="23152"/>
                </a:cubicBezTo>
                <a:cubicBezTo>
                  <a:pt x="6933" y="23115"/>
                  <a:pt x="6868" y="23124"/>
                  <a:pt x="6829" y="23074"/>
                </a:cubicBezTo>
                <a:cubicBezTo>
                  <a:pt x="6829" y="23074"/>
                  <a:pt x="6875" y="23090"/>
                  <a:pt x="6930" y="23094"/>
                </a:cubicBezTo>
                <a:cubicBezTo>
                  <a:pt x="6976" y="23109"/>
                  <a:pt x="7024" y="23146"/>
                  <a:pt x="7048" y="23165"/>
                </a:cubicBezTo>
                <a:cubicBezTo>
                  <a:pt x="7021" y="23125"/>
                  <a:pt x="7222" y="23163"/>
                  <a:pt x="7274" y="23222"/>
                </a:cubicBezTo>
                <a:cubicBezTo>
                  <a:pt x="7298" y="23240"/>
                  <a:pt x="7140" y="23196"/>
                  <a:pt x="7103" y="23168"/>
                </a:cubicBezTo>
                <a:cubicBezTo>
                  <a:pt x="7109" y="23211"/>
                  <a:pt x="7039" y="23177"/>
                  <a:pt x="7008" y="23192"/>
                </a:cubicBezTo>
                <a:cubicBezTo>
                  <a:pt x="7081" y="23248"/>
                  <a:pt x="7047" y="23241"/>
                  <a:pt x="7142" y="23294"/>
                </a:cubicBezTo>
                <a:cubicBezTo>
                  <a:pt x="7062" y="23272"/>
                  <a:pt x="7005" y="23247"/>
                  <a:pt x="6947" y="23222"/>
                </a:cubicBezTo>
                <a:cubicBezTo>
                  <a:pt x="6911" y="23194"/>
                  <a:pt x="6877" y="23188"/>
                  <a:pt x="6843" y="23181"/>
                </a:cubicBezTo>
                <a:cubicBezTo>
                  <a:pt x="6798" y="23166"/>
                  <a:pt x="6752" y="23150"/>
                  <a:pt x="6706" y="23135"/>
                </a:cubicBezTo>
                <a:cubicBezTo>
                  <a:pt x="6782" y="23212"/>
                  <a:pt x="6688" y="23159"/>
                  <a:pt x="6797" y="23242"/>
                </a:cubicBezTo>
                <a:cubicBezTo>
                  <a:pt x="6816" y="23218"/>
                  <a:pt x="6743" y="23162"/>
                  <a:pt x="6880" y="23209"/>
                </a:cubicBezTo>
                <a:cubicBezTo>
                  <a:pt x="7020" y="23278"/>
                  <a:pt x="7147" y="23337"/>
                  <a:pt x="7296" y="23393"/>
                </a:cubicBezTo>
                <a:cubicBezTo>
                  <a:pt x="7248" y="23356"/>
                  <a:pt x="7236" y="23347"/>
                  <a:pt x="7279" y="23341"/>
                </a:cubicBezTo>
                <a:cubicBezTo>
                  <a:pt x="7221" y="23316"/>
                  <a:pt x="7151" y="23282"/>
                  <a:pt x="7093" y="23257"/>
                </a:cubicBezTo>
                <a:cubicBezTo>
                  <a:pt x="7102" y="23245"/>
                  <a:pt x="7194" y="23276"/>
                  <a:pt x="7227" y="23282"/>
                </a:cubicBezTo>
                <a:cubicBezTo>
                  <a:pt x="7273" y="23298"/>
                  <a:pt x="7252" y="23301"/>
                  <a:pt x="7230" y="23304"/>
                </a:cubicBezTo>
                <a:cubicBezTo>
                  <a:pt x="7336" y="23366"/>
                  <a:pt x="7270" y="23277"/>
                  <a:pt x="7401" y="23357"/>
                </a:cubicBezTo>
                <a:cubicBezTo>
                  <a:pt x="7403" y="23379"/>
                  <a:pt x="7336" y="23366"/>
                  <a:pt x="7351" y="23397"/>
                </a:cubicBezTo>
                <a:cubicBezTo>
                  <a:pt x="7440" y="23406"/>
                  <a:pt x="7543" y="23447"/>
                  <a:pt x="7659" y="23497"/>
                </a:cubicBezTo>
                <a:cubicBezTo>
                  <a:pt x="7762" y="23537"/>
                  <a:pt x="7878" y="23587"/>
                  <a:pt x="7976" y="23585"/>
                </a:cubicBezTo>
                <a:cubicBezTo>
                  <a:pt x="7991" y="23616"/>
                  <a:pt x="7936" y="23612"/>
                  <a:pt x="8018" y="23656"/>
                </a:cubicBezTo>
                <a:cubicBezTo>
                  <a:pt x="8106" y="23666"/>
                  <a:pt x="8167" y="23712"/>
                  <a:pt x="8265" y="23710"/>
                </a:cubicBezTo>
                <a:cubicBezTo>
                  <a:pt x="8216" y="23673"/>
                  <a:pt x="8192" y="23654"/>
                  <a:pt x="8201" y="23642"/>
                </a:cubicBezTo>
                <a:cubicBezTo>
                  <a:pt x="8302" y="23661"/>
                  <a:pt x="8405" y="23702"/>
                  <a:pt x="8506" y="23721"/>
                </a:cubicBezTo>
                <a:cubicBezTo>
                  <a:pt x="8530" y="23739"/>
                  <a:pt x="8499" y="23754"/>
                  <a:pt x="8466" y="23748"/>
                </a:cubicBezTo>
                <a:cubicBezTo>
                  <a:pt x="8423" y="23754"/>
                  <a:pt x="8365" y="23729"/>
                  <a:pt x="8317" y="23692"/>
                </a:cubicBezTo>
                <a:cubicBezTo>
                  <a:pt x="8365" y="23729"/>
                  <a:pt x="8277" y="23719"/>
                  <a:pt x="8313" y="23747"/>
                </a:cubicBezTo>
                <a:cubicBezTo>
                  <a:pt x="8368" y="23750"/>
                  <a:pt x="8423" y="23754"/>
                  <a:pt x="8481" y="23779"/>
                </a:cubicBezTo>
                <a:cubicBezTo>
                  <a:pt x="8548" y="23791"/>
                  <a:pt x="8615" y="23804"/>
                  <a:pt x="8716" y="23823"/>
                </a:cubicBezTo>
                <a:cubicBezTo>
                  <a:pt x="8676" y="23774"/>
                  <a:pt x="8603" y="23795"/>
                  <a:pt x="8566" y="23767"/>
                </a:cubicBezTo>
                <a:cubicBezTo>
                  <a:pt x="8585" y="23743"/>
                  <a:pt x="8691" y="23805"/>
                  <a:pt x="8777" y="23793"/>
                </a:cubicBezTo>
                <a:cubicBezTo>
                  <a:pt x="8813" y="23821"/>
                  <a:pt x="8780" y="23815"/>
                  <a:pt x="8828" y="23852"/>
                </a:cubicBezTo>
                <a:cubicBezTo>
                  <a:pt x="8868" y="23825"/>
                  <a:pt x="8935" y="23837"/>
                  <a:pt x="8993" y="23862"/>
                </a:cubicBezTo>
                <a:cubicBezTo>
                  <a:pt x="9005" y="23872"/>
                  <a:pt x="9039" y="23878"/>
                  <a:pt x="9051" y="23887"/>
                </a:cubicBezTo>
                <a:cubicBezTo>
                  <a:pt x="9072" y="23884"/>
                  <a:pt x="9084" y="23894"/>
                  <a:pt x="9097" y="23903"/>
                </a:cubicBezTo>
                <a:cubicBezTo>
                  <a:pt x="9142" y="23918"/>
                  <a:pt x="9185" y="23913"/>
                  <a:pt x="9207" y="23910"/>
                </a:cubicBezTo>
                <a:cubicBezTo>
                  <a:pt x="9258" y="23968"/>
                  <a:pt x="9032" y="23911"/>
                  <a:pt x="9014" y="23936"/>
                </a:cubicBezTo>
                <a:cubicBezTo>
                  <a:pt x="9026" y="23945"/>
                  <a:pt x="9047" y="23942"/>
                  <a:pt x="9081" y="23949"/>
                </a:cubicBezTo>
                <a:cubicBezTo>
                  <a:pt x="9172" y="23980"/>
                  <a:pt x="9017" y="23957"/>
                  <a:pt x="9108" y="23989"/>
                </a:cubicBezTo>
                <a:cubicBezTo>
                  <a:pt x="9184" y="23989"/>
                  <a:pt x="9300" y="24039"/>
                  <a:pt x="9273" y="23999"/>
                </a:cubicBezTo>
                <a:cubicBezTo>
                  <a:pt x="9358" y="23987"/>
                  <a:pt x="9410" y="24046"/>
                  <a:pt x="9498" y="24056"/>
                </a:cubicBezTo>
                <a:cubicBezTo>
                  <a:pt x="9510" y="24065"/>
                  <a:pt x="9458" y="24083"/>
                  <a:pt x="9400" y="24058"/>
                </a:cubicBezTo>
                <a:cubicBezTo>
                  <a:pt x="9403" y="24080"/>
                  <a:pt x="9480" y="24080"/>
                  <a:pt x="9547" y="24093"/>
                </a:cubicBezTo>
                <a:cubicBezTo>
                  <a:pt x="9626" y="24115"/>
                  <a:pt x="9702" y="24116"/>
                  <a:pt x="9696" y="24149"/>
                </a:cubicBezTo>
                <a:cubicBezTo>
                  <a:pt x="9760" y="24141"/>
                  <a:pt x="9803" y="24135"/>
                  <a:pt x="9846" y="24129"/>
                </a:cubicBezTo>
                <a:cubicBezTo>
                  <a:pt x="9800" y="24113"/>
                  <a:pt x="9809" y="24101"/>
                  <a:pt x="9797" y="24092"/>
                </a:cubicBezTo>
                <a:cubicBezTo>
                  <a:pt x="9886" y="24102"/>
                  <a:pt x="9876" y="24114"/>
                  <a:pt x="9913" y="24142"/>
                </a:cubicBezTo>
                <a:cubicBezTo>
                  <a:pt x="9999" y="24130"/>
                  <a:pt x="10066" y="24143"/>
                  <a:pt x="10145" y="24165"/>
                </a:cubicBezTo>
                <a:cubicBezTo>
                  <a:pt x="10224" y="24187"/>
                  <a:pt x="10315" y="24218"/>
                  <a:pt x="10428" y="24247"/>
                </a:cubicBezTo>
                <a:cubicBezTo>
                  <a:pt x="10504" y="24247"/>
                  <a:pt x="10614" y="24254"/>
                  <a:pt x="10727" y="24283"/>
                </a:cubicBezTo>
                <a:cubicBezTo>
                  <a:pt x="10837" y="24290"/>
                  <a:pt x="10971" y="24315"/>
                  <a:pt x="11069" y="24313"/>
                </a:cubicBezTo>
                <a:cubicBezTo>
                  <a:pt x="11075" y="24280"/>
                  <a:pt x="10968" y="24294"/>
                  <a:pt x="10923" y="24278"/>
                </a:cubicBezTo>
                <a:cubicBezTo>
                  <a:pt x="10963" y="24251"/>
                  <a:pt x="11182" y="24265"/>
                  <a:pt x="11283" y="24284"/>
                </a:cubicBezTo>
                <a:cubicBezTo>
                  <a:pt x="11319" y="24312"/>
                  <a:pt x="11140" y="24271"/>
                  <a:pt x="11167" y="24311"/>
                </a:cubicBezTo>
                <a:cubicBezTo>
                  <a:pt x="11234" y="24324"/>
                  <a:pt x="11292" y="24349"/>
                  <a:pt x="11292" y="24349"/>
                </a:cubicBezTo>
                <a:cubicBezTo>
                  <a:pt x="11356" y="24340"/>
                  <a:pt x="11460" y="24304"/>
                  <a:pt x="11546" y="24293"/>
                </a:cubicBezTo>
                <a:cubicBezTo>
                  <a:pt x="11643" y="24290"/>
                  <a:pt x="11616" y="24327"/>
                  <a:pt x="11695" y="24349"/>
                </a:cubicBezTo>
                <a:cubicBezTo>
                  <a:pt x="11750" y="24352"/>
                  <a:pt x="11930" y="24317"/>
                  <a:pt x="11903" y="24353"/>
                </a:cubicBezTo>
                <a:cubicBezTo>
                  <a:pt x="12083" y="24318"/>
                  <a:pt x="12248" y="24329"/>
                  <a:pt x="12434" y="24336"/>
                </a:cubicBezTo>
                <a:cubicBezTo>
                  <a:pt x="12535" y="24356"/>
                  <a:pt x="12342" y="24381"/>
                  <a:pt x="12443" y="24401"/>
                </a:cubicBezTo>
                <a:cubicBezTo>
                  <a:pt x="12581" y="24371"/>
                  <a:pt x="12416" y="24361"/>
                  <a:pt x="12511" y="24337"/>
                </a:cubicBezTo>
                <a:cubicBezTo>
                  <a:pt x="12627" y="24310"/>
                  <a:pt x="12623" y="24365"/>
                  <a:pt x="12690" y="24378"/>
                </a:cubicBezTo>
                <a:cubicBezTo>
                  <a:pt x="12764" y="24357"/>
                  <a:pt x="12822" y="24382"/>
                  <a:pt x="12886" y="24374"/>
                </a:cubicBezTo>
                <a:cubicBezTo>
                  <a:pt x="12855" y="24389"/>
                  <a:pt x="12880" y="24407"/>
                  <a:pt x="12968" y="24417"/>
                </a:cubicBezTo>
                <a:cubicBezTo>
                  <a:pt x="12977" y="24405"/>
                  <a:pt x="12996" y="24381"/>
                  <a:pt x="13042" y="24396"/>
                </a:cubicBezTo>
                <a:cubicBezTo>
                  <a:pt x="13103" y="24366"/>
                  <a:pt x="12965" y="24396"/>
                  <a:pt x="12950" y="24365"/>
                </a:cubicBezTo>
                <a:cubicBezTo>
                  <a:pt x="13012" y="24335"/>
                  <a:pt x="13069" y="24360"/>
                  <a:pt x="13134" y="24351"/>
                </a:cubicBezTo>
                <a:cubicBezTo>
                  <a:pt x="13186" y="24333"/>
                  <a:pt x="13045" y="24341"/>
                  <a:pt x="13024" y="24344"/>
                </a:cubicBezTo>
                <a:cubicBezTo>
                  <a:pt x="13012" y="24335"/>
                  <a:pt x="13042" y="24320"/>
                  <a:pt x="13052" y="24308"/>
                </a:cubicBezTo>
                <a:cubicBezTo>
                  <a:pt x="13137" y="24296"/>
                  <a:pt x="13140" y="24318"/>
                  <a:pt x="13189" y="24278"/>
                </a:cubicBezTo>
                <a:cubicBezTo>
                  <a:pt x="13290" y="24297"/>
                  <a:pt x="13159" y="24293"/>
                  <a:pt x="13152" y="24327"/>
                </a:cubicBezTo>
                <a:cubicBezTo>
                  <a:pt x="13250" y="24325"/>
                  <a:pt x="13247" y="24303"/>
                  <a:pt x="13278" y="24288"/>
                </a:cubicBezTo>
                <a:cubicBezTo>
                  <a:pt x="13382" y="24252"/>
                  <a:pt x="13492" y="24259"/>
                  <a:pt x="13599" y="24245"/>
                </a:cubicBezTo>
                <a:cubicBezTo>
                  <a:pt x="13602" y="24266"/>
                  <a:pt x="13528" y="24287"/>
                  <a:pt x="13531" y="24309"/>
                </a:cubicBezTo>
                <a:cubicBezTo>
                  <a:pt x="13574" y="24303"/>
                  <a:pt x="13620" y="24318"/>
                  <a:pt x="13675" y="24322"/>
                </a:cubicBezTo>
                <a:cubicBezTo>
                  <a:pt x="13730" y="24325"/>
                  <a:pt x="13785" y="24329"/>
                  <a:pt x="13837" y="24311"/>
                </a:cubicBezTo>
                <a:cubicBezTo>
                  <a:pt x="13937" y="24330"/>
                  <a:pt x="13962" y="24349"/>
                  <a:pt x="14166" y="24332"/>
                </a:cubicBezTo>
                <a:cubicBezTo>
                  <a:pt x="14099" y="24319"/>
                  <a:pt x="14026" y="24340"/>
                  <a:pt x="14032" y="24306"/>
                </a:cubicBezTo>
                <a:cubicBezTo>
                  <a:pt x="14094" y="24276"/>
                  <a:pt x="14170" y="24277"/>
                  <a:pt x="14234" y="24268"/>
                </a:cubicBezTo>
                <a:cubicBezTo>
                  <a:pt x="14286" y="24250"/>
                  <a:pt x="14210" y="24250"/>
                  <a:pt x="14284" y="24229"/>
                </a:cubicBezTo>
                <a:cubicBezTo>
                  <a:pt x="14198" y="24241"/>
                  <a:pt x="14012" y="24233"/>
                  <a:pt x="14005" y="24267"/>
                </a:cubicBezTo>
                <a:cubicBezTo>
                  <a:pt x="13993" y="24257"/>
                  <a:pt x="13969" y="24239"/>
                  <a:pt x="14021" y="24221"/>
                </a:cubicBezTo>
                <a:cubicBezTo>
                  <a:pt x="14107" y="24209"/>
                  <a:pt x="14079" y="24246"/>
                  <a:pt x="14180" y="24188"/>
                </a:cubicBezTo>
                <a:cubicBezTo>
                  <a:pt x="14299" y="24183"/>
                  <a:pt x="14131" y="24228"/>
                  <a:pt x="14238" y="24213"/>
                </a:cubicBezTo>
                <a:cubicBezTo>
                  <a:pt x="14223" y="24183"/>
                  <a:pt x="14339" y="24156"/>
                  <a:pt x="14437" y="24154"/>
                </a:cubicBezTo>
                <a:cubicBezTo>
                  <a:pt x="14499" y="24124"/>
                  <a:pt x="14413" y="24135"/>
                  <a:pt x="14339" y="24156"/>
                </a:cubicBezTo>
                <a:cubicBezTo>
                  <a:pt x="14379" y="24129"/>
                  <a:pt x="14422" y="24123"/>
                  <a:pt x="14453" y="24108"/>
                </a:cubicBezTo>
                <a:cubicBezTo>
                  <a:pt x="14486" y="24114"/>
                  <a:pt x="14627" y="24106"/>
                  <a:pt x="14566" y="24137"/>
                </a:cubicBezTo>
                <a:cubicBezTo>
                  <a:pt x="14609" y="24131"/>
                  <a:pt x="14762" y="24056"/>
                  <a:pt x="14725" y="24104"/>
                </a:cubicBezTo>
                <a:cubicBezTo>
                  <a:pt x="14768" y="24098"/>
                  <a:pt x="14798" y="24083"/>
                  <a:pt x="14829" y="24068"/>
                </a:cubicBezTo>
                <a:cubicBezTo>
                  <a:pt x="14869" y="24041"/>
                  <a:pt x="14900" y="24026"/>
                  <a:pt x="14952" y="24008"/>
                </a:cubicBezTo>
                <a:cubicBezTo>
                  <a:pt x="14976" y="24027"/>
                  <a:pt x="14924" y="24045"/>
                  <a:pt x="14893" y="24060"/>
                </a:cubicBezTo>
                <a:cubicBezTo>
                  <a:pt x="15000" y="24045"/>
                  <a:pt x="15205" y="24029"/>
                  <a:pt x="15242" y="23980"/>
                </a:cubicBezTo>
                <a:cubicBezTo>
                  <a:pt x="15273" y="23965"/>
                  <a:pt x="15432" y="23933"/>
                  <a:pt x="15340" y="23978"/>
                </a:cubicBezTo>
                <a:cubicBezTo>
                  <a:pt x="15362" y="23975"/>
                  <a:pt x="15392" y="23960"/>
                  <a:pt x="15414" y="23957"/>
                </a:cubicBezTo>
                <a:cubicBezTo>
                  <a:pt x="15445" y="23942"/>
                  <a:pt x="15466" y="23939"/>
                  <a:pt x="15497" y="23924"/>
                </a:cubicBezTo>
                <a:cubicBezTo>
                  <a:pt x="15549" y="23906"/>
                  <a:pt x="15589" y="23879"/>
                  <a:pt x="15641" y="23861"/>
                </a:cubicBezTo>
                <a:cubicBezTo>
                  <a:pt x="15733" y="23816"/>
                  <a:pt x="15801" y="23752"/>
                  <a:pt x="15838" y="23704"/>
                </a:cubicBezTo>
                <a:cubicBezTo>
                  <a:pt x="15890" y="23686"/>
                  <a:pt x="15933" y="23680"/>
                  <a:pt x="15994" y="23650"/>
                </a:cubicBezTo>
                <a:cubicBezTo>
                  <a:pt x="16080" y="23638"/>
                  <a:pt x="15917" y="23726"/>
                  <a:pt x="16034" y="23699"/>
                </a:cubicBezTo>
                <a:cubicBezTo>
                  <a:pt x="15994" y="23726"/>
                  <a:pt x="15963" y="23741"/>
                  <a:pt x="15941" y="23744"/>
                </a:cubicBezTo>
                <a:cubicBezTo>
                  <a:pt x="15920" y="23747"/>
                  <a:pt x="15899" y="23750"/>
                  <a:pt x="15856" y="23756"/>
                </a:cubicBezTo>
                <a:cubicBezTo>
                  <a:pt x="15764" y="23801"/>
                  <a:pt x="15736" y="23837"/>
                  <a:pt x="15834" y="23835"/>
                </a:cubicBezTo>
                <a:cubicBezTo>
                  <a:pt x="15843" y="23823"/>
                  <a:pt x="15821" y="23826"/>
                  <a:pt x="15800" y="23829"/>
                </a:cubicBezTo>
                <a:cubicBezTo>
                  <a:pt x="15871" y="23786"/>
                  <a:pt x="15932" y="23756"/>
                  <a:pt x="15996" y="23748"/>
                </a:cubicBezTo>
                <a:cubicBezTo>
                  <a:pt x="16030" y="23754"/>
                  <a:pt x="16009" y="23757"/>
                  <a:pt x="15978" y="23772"/>
                </a:cubicBezTo>
                <a:cubicBezTo>
                  <a:pt x="15956" y="23775"/>
                  <a:pt x="15926" y="23790"/>
                  <a:pt x="15916" y="23802"/>
                </a:cubicBezTo>
                <a:cubicBezTo>
                  <a:pt x="15950" y="23808"/>
                  <a:pt x="15981" y="23793"/>
                  <a:pt x="16011" y="23778"/>
                </a:cubicBezTo>
                <a:cubicBezTo>
                  <a:pt x="16033" y="23775"/>
                  <a:pt x="16064" y="23760"/>
                  <a:pt x="16097" y="23767"/>
                </a:cubicBezTo>
                <a:cubicBezTo>
                  <a:pt x="16119" y="23687"/>
                  <a:pt x="16364" y="23644"/>
                  <a:pt x="16535" y="23621"/>
                </a:cubicBezTo>
                <a:cubicBezTo>
                  <a:pt x="16563" y="23584"/>
                  <a:pt x="16594" y="23569"/>
                  <a:pt x="16591" y="23548"/>
                </a:cubicBezTo>
                <a:cubicBezTo>
                  <a:pt x="16600" y="23535"/>
                  <a:pt x="16567" y="23529"/>
                  <a:pt x="16493" y="23550"/>
                </a:cubicBezTo>
                <a:cubicBezTo>
                  <a:pt x="16539" y="23566"/>
                  <a:pt x="16444" y="23589"/>
                  <a:pt x="16371" y="23610"/>
                </a:cubicBezTo>
                <a:cubicBezTo>
                  <a:pt x="16349" y="23613"/>
                  <a:pt x="16401" y="23595"/>
                  <a:pt x="16432" y="23580"/>
                </a:cubicBezTo>
                <a:cubicBezTo>
                  <a:pt x="16386" y="23564"/>
                  <a:pt x="16171" y="23670"/>
                  <a:pt x="16055" y="23696"/>
                </a:cubicBezTo>
                <a:cubicBezTo>
                  <a:pt x="16147" y="23651"/>
                  <a:pt x="16251" y="23615"/>
                  <a:pt x="16344" y="23570"/>
                </a:cubicBezTo>
                <a:cubicBezTo>
                  <a:pt x="16396" y="23552"/>
                  <a:pt x="16448" y="23534"/>
                  <a:pt x="16509" y="23504"/>
                </a:cubicBezTo>
                <a:cubicBezTo>
                  <a:pt x="16561" y="23486"/>
                  <a:pt x="16623" y="23456"/>
                  <a:pt x="16675" y="23438"/>
                </a:cubicBezTo>
                <a:cubicBezTo>
                  <a:pt x="16788" y="23390"/>
                  <a:pt x="16902" y="23342"/>
                  <a:pt x="17015" y="23294"/>
                </a:cubicBezTo>
                <a:cubicBezTo>
                  <a:pt x="17046" y="23279"/>
                  <a:pt x="17068" y="23276"/>
                  <a:pt x="17098" y="23261"/>
                </a:cubicBezTo>
                <a:cubicBezTo>
                  <a:pt x="17129" y="23246"/>
                  <a:pt x="17160" y="23231"/>
                  <a:pt x="17181" y="23228"/>
                </a:cubicBezTo>
                <a:cubicBezTo>
                  <a:pt x="17230" y="23189"/>
                  <a:pt x="17282" y="23171"/>
                  <a:pt x="17332" y="23132"/>
                </a:cubicBezTo>
                <a:cubicBezTo>
                  <a:pt x="17353" y="23129"/>
                  <a:pt x="17325" y="23165"/>
                  <a:pt x="17295" y="23180"/>
                </a:cubicBezTo>
                <a:cubicBezTo>
                  <a:pt x="17359" y="23172"/>
                  <a:pt x="17420" y="23142"/>
                  <a:pt x="17457" y="23093"/>
                </a:cubicBezTo>
                <a:cubicBezTo>
                  <a:pt x="17503" y="23109"/>
                  <a:pt x="17540" y="23060"/>
                  <a:pt x="17635" y="23036"/>
                </a:cubicBezTo>
                <a:cubicBezTo>
                  <a:pt x="17699" y="23028"/>
                  <a:pt x="17506" y="23130"/>
                  <a:pt x="17632" y="23091"/>
                </a:cubicBezTo>
                <a:cubicBezTo>
                  <a:pt x="17687" y="23018"/>
                  <a:pt x="17730" y="23013"/>
                  <a:pt x="17896" y="22947"/>
                </a:cubicBezTo>
                <a:cubicBezTo>
                  <a:pt x="17942" y="22886"/>
                  <a:pt x="18010" y="22822"/>
                  <a:pt x="18127" y="22796"/>
                </a:cubicBezTo>
                <a:cubicBezTo>
                  <a:pt x="18167" y="22769"/>
                  <a:pt x="18185" y="22744"/>
                  <a:pt x="18225" y="22717"/>
                </a:cubicBezTo>
                <a:cubicBezTo>
                  <a:pt x="18256" y="22702"/>
                  <a:pt x="18296" y="22675"/>
                  <a:pt x="18314" y="22651"/>
                </a:cubicBezTo>
                <a:cubicBezTo>
                  <a:pt x="18431" y="22624"/>
                  <a:pt x="18594" y="22537"/>
                  <a:pt x="18754" y="22428"/>
                </a:cubicBezTo>
                <a:cubicBezTo>
                  <a:pt x="18914" y="22319"/>
                  <a:pt x="19083" y="22198"/>
                  <a:pt x="19276" y="22096"/>
                </a:cubicBezTo>
                <a:cubicBezTo>
                  <a:pt x="19252" y="22077"/>
                  <a:pt x="19329" y="22001"/>
                  <a:pt x="19384" y="22005"/>
                </a:cubicBezTo>
                <a:cubicBezTo>
                  <a:pt x="19452" y="21941"/>
                  <a:pt x="19419" y="21935"/>
                  <a:pt x="19416" y="21914"/>
                </a:cubicBezTo>
                <a:cubicBezTo>
                  <a:pt x="19447" y="21898"/>
                  <a:pt x="19465" y="21874"/>
                  <a:pt x="19487" y="21871"/>
                </a:cubicBezTo>
                <a:cubicBezTo>
                  <a:pt x="19489" y="21893"/>
                  <a:pt x="19523" y="21899"/>
                  <a:pt x="19455" y="21963"/>
                </a:cubicBezTo>
                <a:cubicBezTo>
                  <a:pt x="19578" y="21903"/>
                  <a:pt x="19468" y="21896"/>
                  <a:pt x="19603" y="21845"/>
                </a:cubicBezTo>
                <a:cubicBezTo>
                  <a:pt x="19616" y="21778"/>
                  <a:pt x="19647" y="21763"/>
                  <a:pt x="19745" y="21684"/>
                </a:cubicBezTo>
                <a:cubicBezTo>
                  <a:pt x="19797" y="21666"/>
                  <a:pt x="19760" y="21715"/>
                  <a:pt x="19723" y="21763"/>
                </a:cubicBezTo>
                <a:cubicBezTo>
                  <a:pt x="19741" y="21739"/>
                  <a:pt x="19760" y="21715"/>
                  <a:pt x="19791" y="21699"/>
                </a:cubicBezTo>
                <a:cubicBezTo>
                  <a:pt x="19809" y="21675"/>
                  <a:pt x="19828" y="21651"/>
                  <a:pt x="19859" y="21636"/>
                </a:cubicBezTo>
                <a:cubicBezTo>
                  <a:pt x="19908" y="21596"/>
                  <a:pt x="19954" y="21536"/>
                  <a:pt x="20004" y="21496"/>
                </a:cubicBezTo>
                <a:cubicBezTo>
                  <a:pt x="20112" y="21406"/>
                  <a:pt x="20198" y="21318"/>
                  <a:pt x="20229" y="21226"/>
                </a:cubicBezTo>
                <a:cubicBezTo>
                  <a:pt x="20307" y="21150"/>
                  <a:pt x="20319" y="21160"/>
                  <a:pt x="20368" y="21120"/>
                </a:cubicBezTo>
                <a:cubicBezTo>
                  <a:pt x="20429" y="21090"/>
                  <a:pt x="20355" y="21187"/>
                  <a:pt x="20426" y="21145"/>
                </a:cubicBezTo>
                <a:cubicBezTo>
                  <a:pt x="20472" y="21084"/>
                  <a:pt x="20460" y="21075"/>
                  <a:pt x="20427" y="21069"/>
                </a:cubicBezTo>
                <a:cubicBezTo>
                  <a:pt x="20516" y="21002"/>
                  <a:pt x="20473" y="21008"/>
                  <a:pt x="20550" y="20932"/>
                </a:cubicBezTo>
                <a:cubicBezTo>
                  <a:pt x="20624" y="20911"/>
                  <a:pt x="20543" y="21042"/>
                  <a:pt x="20454" y="21109"/>
                </a:cubicBezTo>
                <a:cubicBezTo>
                  <a:pt x="20506" y="21091"/>
                  <a:pt x="20487" y="21115"/>
                  <a:pt x="20457" y="21130"/>
                </a:cubicBezTo>
                <a:cubicBezTo>
                  <a:pt x="20527" y="21088"/>
                  <a:pt x="20619" y="21043"/>
                  <a:pt x="20697" y="20967"/>
                </a:cubicBezTo>
                <a:cubicBezTo>
                  <a:pt x="20706" y="20955"/>
                  <a:pt x="20737" y="20940"/>
                  <a:pt x="20755" y="20916"/>
                </a:cubicBezTo>
                <a:cubicBezTo>
                  <a:pt x="20774" y="20891"/>
                  <a:pt x="20792" y="20867"/>
                  <a:pt x="20811" y="20843"/>
                </a:cubicBezTo>
                <a:cubicBezTo>
                  <a:pt x="20851" y="20815"/>
                  <a:pt x="20885" y="20745"/>
                  <a:pt x="20922" y="20697"/>
                </a:cubicBezTo>
                <a:cubicBezTo>
                  <a:pt x="20981" y="20645"/>
                  <a:pt x="20860" y="20803"/>
                  <a:pt x="20949" y="20737"/>
                </a:cubicBezTo>
                <a:cubicBezTo>
                  <a:pt x="20965" y="20691"/>
                  <a:pt x="21024" y="20639"/>
                  <a:pt x="21092" y="20576"/>
                </a:cubicBezTo>
                <a:cubicBezTo>
                  <a:pt x="21110" y="20552"/>
                  <a:pt x="21150" y="20524"/>
                  <a:pt x="21178" y="20488"/>
                </a:cubicBezTo>
                <a:cubicBezTo>
                  <a:pt x="21218" y="20461"/>
                  <a:pt x="21246" y="20424"/>
                  <a:pt x="21265" y="20400"/>
                </a:cubicBezTo>
                <a:cubicBezTo>
                  <a:pt x="21302" y="20351"/>
                  <a:pt x="21271" y="20366"/>
                  <a:pt x="21296" y="20308"/>
                </a:cubicBezTo>
                <a:cubicBezTo>
                  <a:pt x="21308" y="20318"/>
                  <a:pt x="21292" y="20363"/>
                  <a:pt x="21342" y="20324"/>
                </a:cubicBezTo>
                <a:cubicBezTo>
                  <a:pt x="21388" y="20263"/>
                  <a:pt x="21348" y="20291"/>
                  <a:pt x="21373" y="20233"/>
                </a:cubicBezTo>
                <a:cubicBezTo>
                  <a:pt x="21395" y="20230"/>
                  <a:pt x="21367" y="20266"/>
                  <a:pt x="21398" y="20251"/>
                </a:cubicBezTo>
                <a:cubicBezTo>
                  <a:pt x="21478" y="20197"/>
                  <a:pt x="21530" y="20102"/>
                  <a:pt x="21497" y="20096"/>
                </a:cubicBezTo>
                <a:cubicBezTo>
                  <a:pt x="21528" y="20081"/>
                  <a:pt x="21537" y="20069"/>
                  <a:pt x="21555" y="20045"/>
                </a:cubicBezTo>
                <a:cubicBezTo>
                  <a:pt x="21577" y="20042"/>
                  <a:pt x="21549" y="20078"/>
                  <a:pt x="21530" y="20102"/>
                </a:cubicBezTo>
                <a:cubicBezTo>
                  <a:pt x="21549" y="20078"/>
                  <a:pt x="21580" y="20063"/>
                  <a:pt x="21598" y="20039"/>
                </a:cubicBezTo>
                <a:cubicBezTo>
                  <a:pt x="21617" y="20015"/>
                  <a:pt x="21635" y="19990"/>
                  <a:pt x="21654" y="19966"/>
                </a:cubicBezTo>
                <a:cubicBezTo>
                  <a:pt x="21703" y="19927"/>
                  <a:pt x="21750" y="19866"/>
                  <a:pt x="21787" y="19817"/>
                </a:cubicBezTo>
                <a:cubicBezTo>
                  <a:pt x="21883" y="19717"/>
                  <a:pt x="21948" y="19632"/>
                  <a:pt x="21982" y="19562"/>
                </a:cubicBezTo>
                <a:cubicBezTo>
                  <a:pt x="22124" y="19401"/>
                  <a:pt x="22060" y="19410"/>
                  <a:pt x="22159" y="19331"/>
                </a:cubicBezTo>
                <a:cubicBezTo>
                  <a:pt x="22184" y="19197"/>
                  <a:pt x="22243" y="19145"/>
                  <a:pt x="22300" y="18996"/>
                </a:cubicBezTo>
                <a:cubicBezTo>
                  <a:pt x="22272" y="19032"/>
                  <a:pt x="22235" y="19081"/>
                  <a:pt x="22207" y="19117"/>
                </a:cubicBezTo>
                <a:cubicBezTo>
                  <a:pt x="22213" y="19084"/>
                  <a:pt x="22232" y="19060"/>
                  <a:pt x="22260" y="19023"/>
                </a:cubicBezTo>
                <a:cubicBezTo>
                  <a:pt x="22278" y="18999"/>
                  <a:pt x="22297" y="18975"/>
                  <a:pt x="22315" y="18950"/>
                </a:cubicBezTo>
                <a:cubicBezTo>
                  <a:pt x="22334" y="18926"/>
                  <a:pt x="22318" y="18972"/>
                  <a:pt x="22300" y="18996"/>
                </a:cubicBezTo>
                <a:cubicBezTo>
                  <a:pt x="22393" y="18874"/>
                  <a:pt x="22488" y="18774"/>
                  <a:pt x="22569" y="18643"/>
                </a:cubicBezTo>
                <a:cubicBezTo>
                  <a:pt x="22600" y="18628"/>
                  <a:pt x="22563" y="18677"/>
                  <a:pt x="22565" y="18698"/>
                </a:cubicBezTo>
                <a:cubicBezTo>
                  <a:pt x="22603" y="18650"/>
                  <a:pt x="22649" y="18589"/>
                  <a:pt x="22683" y="18519"/>
                </a:cubicBezTo>
                <a:cubicBezTo>
                  <a:pt x="22666" y="18467"/>
                  <a:pt x="22737" y="18348"/>
                  <a:pt x="22830" y="18227"/>
                </a:cubicBezTo>
                <a:cubicBezTo>
                  <a:pt x="22864" y="18157"/>
                  <a:pt x="22911" y="18096"/>
                  <a:pt x="22945" y="18026"/>
                </a:cubicBezTo>
                <a:cubicBezTo>
                  <a:pt x="23001" y="17953"/>
                  <a:pt x="23026" y="17895"/>
                  <a:pt x="23039" y="17828"/>
                </a:cubicBezTo>
                <a:cubicBezTo>
                  <a:pt x="22942" y="18005"/>
                  <a:pt x="22942" y="18005"/>
                  <a:pt x="22942" y="18005"/>
                </a:cubicBezTo>
                <a:cubicBezTo>
                  <a:pt x="22908" y="18075"/>
                  <a:pt x="22871" y="18123"/>
                  <a:pt x="22824" y="18184"/>
                </a:cubicBezTo>
                <a:cubicBezTo>
                  <a:pt x="22753" y="18303"/>
                  <a:pt x="22691" y="18409"/>
                  <a:pt x="22619" y="18528"/>
                </a:cubicBezTo>
                <a:cubicBezTo>
                  <a:pt x="22651" y="18436"/>
                  <a:pt x="22706" y="18363"/>
                  <a:pt x="22750" y="18281"/>
                </a:cubicBezTo>
                <a:cubicBezTo>
                  <a:pt x="22744" y="18238"/>
                  <a:pt x="22688" y="18388"/>
                  <a:pt x="22648" y="18415"/>
                </a:cubicBezTo>
                <a:cubicBezTo>
                  <a:pt x="22673" y="18357"/>
                  <a:pt x="22689" y="18311"/>
                  <a:pt x="22704" y="18266"/>
                </a:cubicBezTo>
                <a:cubicBezTo>
                  <a:pt x="22732" y="18229"/>
                  <a:pt x="22726" y="18263"/>
                  <a:pt x="22754" y="18226"/>
                </a:cubicBezTo>
                <a:cubicBezTo>
                  <a:pt x="22797" y="18144"/>
                  <a:pt x="22801" y="18089"/>
                  <a:pt x="22826" y="18031"/>
                </a:cubicBezTo>
                <a:cubicBezTo>
                  <a:pt x="22842" y="17985"/>
                  <a:pt x="22855" y="17918"/>
                  <a:pt x="22920" y="17833"/>
                </a:cubicBezTo>
                <a:cubicBezTo>
                  <a:pt x="22929" y="17821"/>
                  <a:pt x="22923" y="17855"/>
                  <a:pt x="22898" y="17912"/>
                </a:cubicBezTo>
                <a:cubicBezTo>
                  <a:pt x="22900" y="17934"/>
                  <a:pt x="22882" y="17958"/>
                  <a:pt x="22885" y="17980"/>
                </a:cubicBezTo>
                <a:cubicBezTo>
                  <a:pt x="22866" y="18004"/>
                  <a:pt x="22869" y="18025"/>
                  <a:pt x="22860" y="18037"/>
                </a:cubicBezTo>
                <a:cubicBezTo>
                  <a:pt x="22872" y="18047"/>
                  <a:pt x="22909" y="17998"/>
                  <a:pt x="22905" y="18053"/>
                </a:cubicBezTo>
                <a:cubicBezTo>
                  <a:pt x="22921" y="18007"/>
                  <a:pt x="22910" y="17845"/>
                  <a:pt x="23022" y="17699"/>
                </a:cubicBezTo>
                <a:cubicBezTo>
                  <a:pt x="23041" y="17675"/>
                  <a:pt x="23055" y="17706"/>
                  <a:pt x="23030" y="17764"/>
                </a:cubicBezTo>
                <a:cubicBezTo>
                  <a:pt x="23086" y="17691"/>
                  <a:pt x="23060" y="17574"/>
                  <a:pt x="23153" y="17453"/>
                </a:cubicBezTo>
                <a:cubicBezTo>
                  <a:pt x="23209" y="17380"/>
                  <a:pt x="23152" y="17529"/>
                  <a:pt x="23217" y="17444"/>
                </a:cubicBezTo>
                <a:cubicBezTo>
                  <a:pt x="23224" y="17411"/>
                  <a:pt x="23214" y="17423"/>
                  <a:pt x="23205" y="17435"/>
                </a:cubicBezTo>
                <a:cubicBezTo>
                  <a:pt x="23193" y="17426"/>
                  <a:pt x="23255" y="17319"/>
                  <a:pt x="23212" y="17325"/>
                </a:cubicBezTo>
                <a:cubicBezTo>
                  <a:pt x="23231" y="17301"/>
                  <a:pt x="23299" y="17161"/>
                  <a:pt x="23257" y="17166"/>
                </a:cubicBezTo>
                <a:cubicBezTo>
                  <a:pt x="23294" y="17118"/>
                  <a:pt x="23297" y="17063"/>
                  <a:pt x="23335" y="17014"/>
                </a:cubicBezTo>
                <a:cubicBezTo>
                  <a:pt x="23359" y="17033"/>
                  <a:pt x="23314" y="17191"/>
                  <a:pt x="23345" y="17176"/>
                </a:cubicBezTo>
                <a:cubicBezTo>
                  <a:pt x="23358" y="17109"/>
                  <a:pt x="23380" y="17030"/>
                  <a:pt x="23402" y="16951"/>
                </a:cubicBezTo>
                <a:cubicBezTo>
                  <a:pt x="23440" y="16902"/>
                  <a:pt x="23427" y="16969"/>
                  <a:pt x="23470" y="16887"/>
                </a:cubicBezTo>
                <a:cubicBezTo>
                  <a:pt x="23518" y="16750"/>
                  <a:pt x="23577" y="16622"/>
                  <a:pt x="23627" y="16506"/>
                </a:cubicBezTo>
                <a:cubicBezTo>
                  <a:pt x="23664" y="16457"/>
                  <a:pt x="23605" y="16585"/>
                  <a:pt x="23611" y="16628"/>
                </a:cubicBezTo>
                <a:cubicBezTo>
                  <a:pt x="23698" y="16464"/>
                  <a:pt x="23634" y="16396"/>
                  <a:pt x="23734" y="16241"/>
                </a:cubicBezTo>
                <a:cubicBezTo>
                  <a:pt x="23749" y="16195"/>
                  <a:pt x="23741" y="16131"/>
                  <a:pt x="23769" y="16094"/>
                </a:cubicBezTo>
                <a:cubicBezTo>
                  <a:pt x="23760" y="16030"/>
                  <a:pt x="23734" y="16164"/>
                  <a:pt x="23713" y="16167"/>
                </a:cubicBezTo>
                <a:cubicBezTo>
                  <a:pt x="23710" y="16146"/>
                  <a:pt x="23707" y="16125"/>
                  <a:pt x="23714" y="16091"/>
                </a:cubicBezTo>
                <a:cubicBezTo>
                  <a:pt x="23751" y="16042"/>
                  <a:pt x="23773" y="15963"/>
                  <a:pt x="23798" y="15905"/>
                </a:cubicBezTo>
                <a:cubicBezTo>
                  <a:pt x="23805" y="15872"/>
                  <a:pt x="23811" y="15838"/>
                  <a:pt x="23830" y="15814"/>
                </a:cubicBezTo>
                <a:cubicBezTo>
                  <a:pt x="23846" y="15768"/>
                  <a:pt x="23852" y="15734"/>
                  <a:pt x="23871" y="15710"/>
                </a:cubicBezTo>
                <a:cubicBezTo>
                  <a:pt x="23883" y="15719"/>
                  <a:pt x="23888" y="15762"/>
                  <a:pt x="23863" y="15820"/>
                </a:cubicBezTo>
                <a:cubicBezTo>
                  <a:pt x="23848" y="15866"/>
                  <a:pt x="23823" y="15924"/>
                  <a:pt x="23795" y="15960"/>
                </a:cubicBezTo>
                <a:cubicBezTo>
                  <a:pt x="23791" y="16015"/>
                  <a:pt x="23778" y="16082"/>
                  <a:pt x="23765" y="16149"/>
                </a:cubicBezTo>
                <a:cubicBezTo>
                  <a:pt x="23787" y="16070"/>
                  <a:pt x="23887" y="15915"/>
                  <a:pt x="23882" y="15796"/>
                </a:cubicBezTo>
                <a:cubicBezTo>
                  <a:pt x="23926" y="15714"/>
                  <a:pt x="23909" y="15836"/>
                  <a:pt x="23953" y="15754"/>
                </a:cubicBezTo>
                <a:cubicBezTo>
                  <a:pt x="23944" y="15689"/>
                  <a:pt x="23954" y="15601"/>
                  <a:pt x="23983" y="15488"/>
                </a:cubicBezTo>
                <a:cubicBezTo>
                  <a:pt x="23999" y="15442"/>
                  <a:pt x="24014" y="15396"/>
                  <a:pt x="24027" y="15329"/>
                </a:cubicBezTo>
                <a:cubicBezTo>
                  <a:pt x="24034" y="15296"/>
                  <a:pt x="24052" y="15271"/>
                  <a:pt x="24050" y="15250"/>
                </a:cubicBezTo>
                <a:cubicBezTo>
                  <a:pt x="24056" y="15216"/>
                  <a:pt x="24062" y="15183"/>
                  <a:pt x="24072" y="15171"/>
                </a:cubicBezTo>
                <a:cubicBezTo>
                  <a:pt x="24109" y="15122"/>
                  <a:pt x="24059" y="15238"/>
                  <a:pt x="24074" y="15268"/>
                </a:cubicBezTo>
                <a:cubicBezTo>
                  <a:pt x="24093" y="15168"/>
                  <a:pt x="24111" y="15220"/>
                  <a:pt x="24145" y="15150"/>
                </a:cubicBezTo>
                <a:cubicBezTo>
                  <a:pt x="24150" y="15018"/>
                  <a:pt x="24200" y="14903"/>
                  <a:pt x="24204" y="14771"/>
                </a:cubicBezTo>
                <a:cubicBezTo>
                  <a:pt x="24248" y="14689"/>
                  <a:pt x="24254" y="14655"/>
                  <a:pt x="24246" y="14591"/>
                </a:cubicBezTo>
                <a:cubicBezTo>
                  <a:pt x="24249" y="14536"/>
                  <a:pt x="24241" y="14472"/>
                  <a:pt x="24245" y="14340"/>
                </a:cubicBezTo>
                <a:cubicBezTo>
                  <a:pt x="24226" y="14441"/>
                  <a:pt x="24228" y="14539"/>
                  <a:pt x="24197" y="14631"/>
                </a:cubicBezTo>
                <a:cubicBezTo>
                  <a:pt x="24193" y="14686"/>
                  <a:pt x="24202" y="14673"/>
                  <a:pt x="24221" y="14649"/>
                </a:cubicBezTo>
                <a:cubicBezTo>
                  <a:pt x="24208" y="14716"/>
                  <a:pt x="24204" y="14771"/>
                  <a:pt x="24179" y="14829"/>
                </a:cubicBezTo>
                <a:cubicBezTo>
                  <a:pt x="24142" y="14878"/>
                  <a:pt x="24180" y="14753"/>
                  <a:pt x="24177" y="14731"/>
                </a:cubicBezTo>
                <a:cubicBezTo>
                  <a:pt x="24159" y="14756"/>
                  <a:pt x="24043" y="14956"/>
                  <a:pt x="24060" y="15085"/>
                </a:cubicBezTo>
                <a:cubicBezTo>
                  <a:pt x="24033" y="15121"/>
                  <a:pt x="23998" y="15191"/>
                  <a:pt x="23988" y="15280"/>
                </a:cubicBezTo>
                <a:cubicBezTo>
                  <a:pt x="23957" y="15371"/>
                  <a:pt x="23925" y="15463"/>
                  <a:pt x="23915" y="15551"/>
                </a:cubicBezTo>
                <a:cubicBezTo>
                  <a:pt x="23878" y="15600"/>
                  <a:pt x="23872" y="15557"/>
                  <a:pt x="23874" y="15655"/>
                </a:cubicBezTo>
                <a:cubicBezTo>
                  <a:pt x="23849" y="15713"/>
                  <a:pt x="23824" y="15771"/>
                  <a:pt x="23799" y="15829"/>
                </a:cubicBezTo>
                <a:cubicBezTo>
                  <a:pt x="23771" y="15865"/>
                  <a:pt x="23746" y="15923"/>
                  <a:pt x="23721" y="15981"/>
                </a:cubicBezTo>
                <a:cubicBezTo>
                  <a:pt x="23683" y="16106"/>
                  <a:pt x="23642" y="16210"/>
                  <a:pt x="23614" y="16322"/>
                </a:cubicBezTo>
                <a:cubicBezTo>
                  <a:pt x="23580" y="16316"/>
                  <a:pt x="23504" y="16566"/>
                  <a:pt x="23502" y="16468"/>
                </a:cubicBezTo>
                <a:cubicBezTo>
                  <a:pt x="23499" y="16523"/>
                  <a:pt x="23464" y="16593"/>
                  <a:pt x="23433" y="16685"/>
                </a:cubicBezTo>
                <a:cubicBezTo>
                  <a:pt x="23461" y="16648"/>
                  <a:pt x="23467" y="16615"/>
                  <a:pt x="23507" y="16588"/>
                </a:cubicBezTo>
                <a:cubicBezTo>
                  <a:pt x="23491" y="16633"/>
                  <a:pt x="23476" y="16679"/>
                  <a:pt x="23460" y="16725"/>
                </a:cubicBezTo>
                <a:cubicBezTo>
                  <a:pt x="23438" y="16728"/>
                  <a:pt x="23438" y="16728"/>
                  <a:pt x="23433" y="16685"/>
                </a:cubicBezTo>
                <a:cubicBezTo>
                  <a:pt x="23396" y="16733"/>
                  <a:pt x="23392" y="16788"/>
                  <a:pt x="23355" y="16837"/>
                </a:cubicBezTo>
                <a:cubicBezTo>
                  <a:pt x="23339" y="16883"/>
                  <a:pt x="23358" y="16858"/>
                  <a:pt x="23351" y="16892"/>
                </a:cubicBezTo>
                <a:cubicBezTo>
                  <a:pt x="23314" y="16941"/>
                  <a:pt x="23286" y="16977"/>
                  <a:pt x="23273" y="17044"/>
                </a:cubicBezTo>
                <a:cubicBezTo>
                  <a:pt x="23255" y="17069"/>
                  <a:pt x="23227" y="17105"/>
                  <a:pt x="23220" y="17139"/>
                </a:cubicBezTo>
                <a:cubicBezTo>
                  <a:pt x="23183" y="17187"/>
                  <a:pt x="23237" y="17016"/>
                  <a:pt x="23184" y="17111"/>
                </a:cubicBezTo>
                <a:cubicBezTo>
                  <a:pt x="23192" y="17175"/>
                  <a:pt x="23142" y="17291"/>
                  <a:pt x="23080" y="17397"/>
                </a:cubicBezTo>
                <a:cubicBezTo>
                  <a:pt x="23030" y="17513"/>
                  <a:pt x="22965" y="17598"/>
                  <a:pt x="22937" y="17635"/>
                </a:cubicBezTo>
                <a:cubicBezTo>
                  <a:pt x="22881" y="17708"/>
                  <a:pt x="22931" y="17668"/>
                  <a:pt x="22906" y="17726"/>
                </a:cubicBezTo>
                <a:cubicBezTo>
                  <a:pt x="22899" y="17760"/>
                  <a:pt x="22890" y="17772"/>
                  <a:pt x="22871" y="17796"/>
                </a:cubicBezTo>
                <a:cubicBezTo>
                  <a:pt x="22825" y="17857"/>
                  <a:pt x="22850" y="17799"/>
                  <a:pt x="22794" y="17872"/>
                </a:cubicBezTo>
                <a:cubicBezTo>
                  <a:pt x="22785" y="17884"/>
                  <a:pt x="22778" y="17918"/>
                  <a:pt x="22769" y="17930"/>
                </a:cubicBezTo>
                <a:cubicBezTo>
                  <a:pt x="22763" y="17963"/>
                  <a:pt x="22753" y="17975"/>
                  <a:pt x="22735" y="18000"/>
                </a:cubicBezTo>
                <a:cubicBezTo>
                  <a:pt x="22719" y="18046"/>
                  <a:pt x="22682" y="18094"/>
                  <a:pt x="22657" y="18152"/>
                </a:cubicBezTo>
                <a:cubicBezTo>
                  <a:pt x="22582" y="18249"/>
                  <a:pt x="22520" y="18356"/>
                  <a:pt x="22455" y="18441"/>
                </a:cubicBezTo>
                <a:cubicBezTo>
                  <a:pt x="22442" y="18508"/>
                  <a:pt x="22405" y="18557"/>
                  <a:pt x="22389" y="18602"/>
                </a:cubicBezTo>
                <a:cubicBezTo>
                  <a:pt x="22466" y="18526"/>
                  <a:pt x="22421" y="18511"/>
                  <a:pt x="22486" y="18426"/>
                </a:cubicBezTo>
                <a:cubicBezTo>
                  <a:pt x="22482" y="18481"/>
                  <a:pt x="22491" y="18469"/>
                  <a:pt x="22541" y="18429"/>
                </a:cubicBezTo>
                <a:cubicBezTo>
                  <a:pt x="22496" y="18588"/>
                  <a:pt x="22401" y="18688"/>
                  <a:pt x="22358" y="18694"/>
                </a:cubicBezTo>
                <a:cubicBezTo>
                  <a:pt x="22371" y="18627"/>
                  <a:pt x="22444" y="18606"/>
                  <a:pt x="22457" y="18539"/>
                </a:cubicBezTo>
                <a:cubicBezTo>
                  <a:pt x="22404" y="18633"/>
                  <a:pt x="22352" y="18651"/>
                  <a:pt x="22374" y="18572"/>
                </a:cubicBezTo>
                <a:cubicBezTo>
                  <a:pt x="22303" y="18690"/>
                  <a:pt x="22207" y="18790"/>
                  <a:pt x="22126" y="18921"/>
                </a:cubicBezTo>
                <a:cubicBezTo>
                  <a:pt x="22118" y="18857"/>
                  <a:pt x="22121" y="18878"/>
                  <a:pt x="22046" y="18976"/>
                </a:cubicBezTo>
                <a:cubicBezTo>
                  <a:pt x="22081" y="18906"/>
                  <a:pt x="22127" y="18845"/>
                  <a:pt x="22186" y="18793"/>
                </a:cubicBezTo>
                <a:cubicBezTo>
                  <a:pt x="22201" y="18748"/>
                  <a:pt x="22136" y="18833"/>
                  <a:pt x="22161" y="18775"/>
                </a:cubicBezTo>
                <a:cubicBezTo>
                  <a:pt x="22127" y="18845"/>
                  <a:pt x="22068" y="18896"/>
                  <a:pt x="22013" y="18969"/>
                </a:cubicBezTo>
                <a:cubicBezTo>
                  <a:pt x="22000" y="19036"/>
                  <a:pt x="22056" y="18963"/>
                  <a:pt x="22105" y="18924"/>
                </a:cubicBezTo>
                <a:cubicBezTo>
                  <a:pt x="22033" y="19043"/>
                  <a:pt x="21947" y="19131"/>
                  <a:pt x="21888" y="19259"/>
                </a:cubicBezTo>
                <a:cubicBezTo>
                  <a:pt x="21902" y="19289"/>
                  <a:pt x="21942" y="19262"/>
                  <a:pt x="21927" y="19308"/>
                </a:cubicBezTo>
                <a:cubicBezTo>
                  <a:pt x="21855" y="19426"/>
                  <a:pt x="21912" y="19277"/>
                  <a:pt x="21825" y="19365"/>
                </a:cubicBezTo>
                <a:cubicBezTo>
                  <a:pt x="21804" y="19368"/>
                  <a:pt x="21853" y="19329"/>
                  <a:pt x="21860" y="19295"/>
                </a:cubicBezTo>
                <a:cubicBezTo>
                  <a:pt x="21829" y="19310"/>
                  <a:pt x="21801" y="19347"/>
                  <a:pt x="21773" y="19383"/>
                </a:cubicBezTo>
                <a:cubicBezTo>
                  <a:pt x="21733" y="19410"/>
                  <a:pt x="21696" y="19459"/>
                  <a:pt x="21659" y="19507"/>
                </a:cubicBezTo>
                <a:cubicBezTo>
                  <a:pt x="21582" y="19583"/>
                  <a:pt x="21517" y="19668"/>
                  <a:pt x="21446" y="19710"/>
                </a:cubicBezTo>
                <a:cubicBezTo>
                  <a:pt x="21430" y="19756"/>
                  <a:pt x="21402" y="19793"/>
                  <a:pt x="21365" y="19841"/>
                </a:cubicBezTo>
                <a:cubicBezTo>
                  <a:pt x="21337" y="19878"/>
                  <a:pt x="21309" y="19914"/>
                  <a:pt x="21282" y="19951"/>
                </a:cubicBezTo>
                <a:cubicBezTo>
                  <a:pt x="21223" y="20002"/>
                  <a:pt x="21167" y="20075"/>
                  <a:pt x="21099" y="20139"/>
                </a:cubicBezTo>
                <a:cubicBezTo>
                  <a:pt x="21038" y="20169"/>
                  <a:pt x="21162" y="20032"/>
                  <a:pt x="21156" y="19989"/>
                </a:cubicBezTo>
                <a:cubicBezTo>
                  <a:pt x="21036" y="20071"/>
                  <a:pt x="21069" y="20154"/>
                  <a:pt x="21011" y="20129"/>
                </a:cubicBezTo>
                <a:cubicBezTo>
                  <a:pt x="20995" y="20175"/>
                  <a:pt x="20998" y="20196"/>
                  <a:pt x="21050" y="20178"/>
                </a:cubicBezTo>
                <a:cubicBezTo>
                  <a:pt x="21022" y="20215"/>
                  <a:pt x="20994" y="20251"/>
                  <a:pt x="20976" y="20275"/>
                </a:cubicBezTo>
                <a:cubicBezTo>
                  <a:pt x="20936" y="20302"/>
                  <a:pt x="20908" y="20339"/>
                  <a:pt x="20889" y="20363"/>
                </a:cubicBezTo>
                <a:cubicBezTo>
                  <a:pt x="20831" y="20415"/>
                  <a:pt x="20772" y="20466"/>
                  <a:pt x="20704" y="20530"/>
                </a:cubicBezTo>
                <a:cubicBezTo>
                  <a:pt x="20698" y="20563"/>
                  <a:pt x="20670" y="20600"/>
                  <a:pt x="20633" y="20649"/>
                </a:cubicBezTo>
                <a:cubicBezTo>
                  <a:pt x="20614" y="20673"/>
                  <a:pt x="20583" y="20688"/>
                  <a:pt x="20565" y="20712"/>
                </a:cubicBezTo>
                <a:cubicBezTo>
                  <a:pt x="20546" y="20737"/>
                  <a:pt x="20516" y="20752"/>
                  <a:pt x="20497" y="20776"/>
                </a:cubicBezTo>
                <a:cubicBezTo>
                  <a:pt x="20476" y="20779"/>
                  <a:pt x="20503" y="20742"/>
                  <a:pt x="20522" y="20718"/>
                </a:cubicBezTo>
                <a:cubicBezTo>
                  <a:pt x="20541" y="20694"/>
                  <a:pt x="20571" y="20679"/>
                  <a:pt x="20611" y="20651"/>
                </a:cubicBezTo>
                <a:cubicBezTo>
                  <a:pt x="20630" y="20627"/>
                  <a:pt x="20618" y="20618"/>
                  <a:pt x="20618" y="20618"/>
                </a:cubicBezTo>
                <a:cubicBezTo>
                  <a:pt x="20627" y="20606"/>
                  <a:pt x="20624" y="20584"/>
                  <a:pt x="20633" y="20572"/>
                </a:cubicBezTo>
                <a:cubicBezTo>
                  <a:pt x="20575" y="20624"/>
                  <a:pt x="20531" y="20706"/>
                  <a:pt x="20448" y="20739"/>
                </a:cubicBezTo>
                <a:cubicBezTo>
                  <a:pt x="20467" y="20714"/>
                  <a:pt x="20486" y="20690"/>
                  <a:pt x="20495" y="20678"/>
                </a:cubicBezTo>
                <a:cubicBezTo>
                  <a:pt x="20526" y="20663"/>
                  <a:pt x="20544" y="20639"/>
                  <a:pt x="20553" y="20627"/>
                </a:cubicBezTo>
                <a:cubicBezTo>
                  <a:pt x="20560" y="20593"/>
                  <a:pt x="20541" y="20617"/>
                  <a:pt x="20501" y="20644"/>
                </a:cubicBezTo>
                <a:cubicBezTo>
                  <a:pt x="20473" y="20681"/>
                  <a:pt x="20433" y="20708"/>
                  <a:pt x="20415" y="20732"/>
                </a:cubicBezTo>
                <a:cubicBezTo>
                  <a:pt x="20493" y="20580"/>
                  <a:pt x="20276" y="20838"/>
                  <a:pt x="20175" y="20896"/>
                </a:cubicBezTo>
                <a:cubicBezTo>
                  <a:pt x="20199" y="20914"/>
                  <a:pt x="20196" y="20969"/>
                  <a:pt x="20128" y="21033"/>
                </a:cubicBezTo>
                <a:cubicBezTo>
                  <a:pt x="20150" y="20953"/>
                  <a:pt x="20063" y="21041"/>
                  <a:pt x="20039" y="21023"/>
                </a:cubicBezTo>
                <a:cubicBezTo>
                  <a:pt x="20030" y="21035"/>
                  <a:pt x="20011" y="21059"/>
                  <a:pt x="19990" y="21062"/>
                </a:cubicBezTo>
                <a:cubicBezTo>
                  <a:pt x="20045" y="21066"/>
                  <a:pt x="19916" y="21159"/>
                  <a:pt x="19921" y="21202"/>
                </a:cubicBezTo>
                <a:cubicBezTo>
                  <a:pt x="19872" y="21242"/>
                  <a:pt x="19709" y="21329"/>
                  <a:pt x="19616" y="21450"/>
                </a:cubicBezTo>
                <a:cubicBezTo>
                  <a:pt x="19555" y="21481"/>
                  <a:pt x="19601" y="21420"/>
                  <a:pt x="19598" y="21398"/>
                </a:cubicBezTo>
                <a:cubicBezTo>
                  <a:pt x="19488" y="21468"/>
                  <a:pt x="19398" y="21534"/>
                  <a:pt x="19325" y="21555"/>
                </a:cubicBezTo>
                <a:cubicBezTo>
                  <a:pt x="19306" y="21579"/>
                  <a:pt x="19288" y="21604"/>
                  <a:pt x="19260" y="21640"/>
                </a:cubicBezTo>
                <a:cubicBezTo>
                  <a:pt x="19355" y="21616"/>
                  <a:pt x="19355" y="21616"/>
                  <a:pt x="19355" y="21616"/>
                </a:cubicBezTo>
                <a:cubicBezTo>
                  <a:pt x="19408" y="21522"/>
                  <a:pt x="19493" y="21511"/>
                  <a:pt x="19552" y="21459"/>
                </a:cubicBezTo>
                <a:cubicBezTo>
                  <a:pt x="19487" y="21544"/>
                  <a:pt x="19383" y="21580"/>
                  <a:pt x="19305" y="21656"/>
                </a:cubicBezTo>
                <a:cubicBezTo>
                  <a:pt x="19290" y="21625"/>
                  <a:pt x="19241" y="21664"/>
                  <a:pt x="19171" y="21707"/>
                </a:cubicBezTo>
                <a:cubicBezTo>
                  <a:pt x="19131" y="21734"/>
                  <a:pt x="19091" y="21761"/>
                  <a:pt x="19051" y="21788"/>
                </a:cubicBezTo>
                <a:cubicBezTo>
                  <a:pt x="19011" y="21815"/>
                  <a:pt x="18971" y="21843"/>
                  <a:pt x="18928" y="21848"/>
                </a:cubicBezTo>
                <a:cubicBezTo>
                  <a:pt x="18989" y="21818"/>
                  <a:pt x="19038" y="21779"/>
                  <a:pt x="19100" y="21749"/>
                </a:cubicBezTo>
                <a:cubicBezTo>
                  <a:pt x="19085" y="21718"/>
                  <a:pt x="18946" y="21824"/>
                  <a:pt x="18888" y="21876"/>
                </a:cubicBezTo>
                <a:cubicBezTo>
                  <a:pt x="18878" y="21888"/>
                  <a:pt x="18891" y="21897"/>
                  <a:pt x="18875" y="21943"/>
                </a:cubicBezTo>
                <a:cubicBezTo>
                  <a:pt x="18776" y="22021"/>
                  <a:pt x="18798" y="21942"/>
                  <a:pt x="18758" y="21969"/>
                </a:cubicBezTo>
                <a:cubicBezTo>
                  <a:pt x="18740" y="21994"/>
                  <a:pt x="18709" y="22009"/>
                  <a:pt x="18688" y="22012"/>
                </a:cubicBezTo>
                <a:cubicBezTo>
                  <a:pt x="18691" y="22033"/>
                  <a:pt x="18672" y="22057"/>
                  <a:pt x="18641" y="22072"/>
                </a:cubicBezTo>
                <a:cubicBezTo>
                  <a:pt x="18601" y="22100"/>
                  <a:pt x="18561" y="22127"/>
                  <a:pt x="18497" y="22135"/>
                </a:cubicBezTo>
                <a:cubicBezTo>
                  <a:pt x="18573" y="22136"/>
                  <a:pt x="18478" y="22160"/>
                  <a:pt x="18404" y="22257"/>
                </a:cubicBezTo>
                <a:cubicBezTo>
                  <a:pt x="18278" y="22296"/>
                  <a:pt x="18531" y="22142"/>
                  <a:pt x="18374" y="22196"/>
                </a:cubicBezTo>
                <a:cubicBezTo>
                  <a:pt x="18361" y="22263"/>
                  <a:pt x="18288" y="22283"/>
                  <a:pt x="18253" y="22354"/>
                </a:cubicBezTo>
                <a:cubicBezTo>
                  <a:pt x="18137" y="22380"/>
                  <a:pt x="18349" y="22253"/>
                  <a:pt x="18306" y="22259"/>
                </a:cubicBezTo>
                <a:cubicBezTo>
                  <a:pt x="18214" y="22304"/>
                  <a:pt x="18196" y="22329"/>
                  <a:pt x="18149" y="22389"/>
                </a:cubicBezTo>
                <a:cubicBezTo>
                  <a:pt x="18054" y="22413"/>
                  <a:pt x="18208" y="22338"/>
                  <a:pt x="18174" y="22331"/>
                </a:cubicBezTo>
                <a:cubicBezTo>
                  <a:pt x="17987" y="22400"/>
                  <a:pt x="17953" y="22470"/>
                  <a:pt x="17793" y="22579"/>
                </a:cubicBezTo>
                <a:cubicBezTo>
                  <a:pt x="17729" y="22588"/>
                  <a:pt x="17747" y="22563"/>
                  <a:pt x="17674" y="22584"/>
                </a:cubicBezTo>
                <a:cubicBezTo>
                  <a:pt x="17596" y="22660"/>
                  <a:pt x="17501" y="22684"/>
                  <a:pt x="17421" y="22738"/>
                </a:cubicBezTo>
                <a:cubicBezTo>
                  <a:pt x="17388" y="22732"/>
                  <a:pt x="17428" y="22705"/>
                  <a:pt x="17404" y="22686"/>
                </a:cubicBezTo>
                <a:cubicBezTo>
                  <a:pt x="17434" y="22671"/>
                  <a:pt x="17465" y="22656"/>
                  <a:pt x="17484" y="22632"/>
                </a:cubicBezTo>
                <a:cubicBezTo>
                  <a:pt x="17557" y="22611"/>
                  <a:pt x="17499" y="22662"/>
                  <a:pt x="17489" y="22674"/>
                </a:cubicBezTo>
                <a:cubicBezTo>
                  <a:pt x="17621" y="22602"/>
                  <a:pt x="17637" y="22556"/>
                  <a:pt x="17781" y="22493"/>
                </a:cubicBezTo>
                <a:cubicBezTo>
                  <a:pt x="17699" y="22526"/>
                  <a:pt x="17604" y="22550"/>
                  <a:pt x="17514" y="22617"/>
                </a:cubicBezTo>
                <a:cubicBezTo>
                  <a:pt x="17441" y="22637"/>
                  <a:pt x="17637" y="22556"/>
                  <a:pt x="17552" y="22568"/>
                </a:cubicBezTo>
                <a:cubicBezTo>
                  <a:pt x="17656" y="22532"/>
                  <a:pt x="17736" y="22478"/>
                  <a:pt x="17828" y="22433"/>
                </a:cubicBezTo>
                <a:cubicBezTo>
                  <a:pt x="17837" y="22420"/>
                  <a:pt x="17806" y="22435"/>
                  <a:pt x="17825" y="22411"/>
                </a:cubicBezTo>
                <a:cubicBezTo>
                  <a:pt x="17884" y="22360"/>
                  <a:pt x="17859" y="22418"/>
                  <a:pt x="17932" y="22397"/>
                </a:cubicBezTo>
                <a:cubicBezTo>
                  <a:pt x="17960" y="22360"/>
                  <a:pt x="17991" y="22345"/>
                  <a:pt x="18021" y="22330"/>
                </a:cubicBezTo>
                <a:cubicBezTo>
                  <a:pt x="18010" y="22245"/>
                  <a:pt x="18215" y="22228"/>
                  <a:pt x="18299" y="22118"/>
                </a:cubicBezTo>
                <a:cubicBezTo>
                  <a:pt x="18372" y="22098"/>
                  <a:pt x="18295" y="22173"/>
                  <a:pt x="18396" y="22116"/>
                </a:cubicBezTo>
                <a:cubicBezTo>
                  <a:pt x="18443" y="22055"/>
                  <a:pt x="18348" y="22079"/>
                  <a:pt x="18394" y="22018"/>
                </a:cubicBezTo>
                <a:cubicBezTo>
                  <a:pt x="18342" y="22036"/>
                  <a:pt x="18305" y="22085"/>
                  <a:pt x="18241" y="22094"/>
                </a:cubicBezTo>
                <a:cubicBezTo>
                  <a:pt x="18222" y="22118"/>
                  <a:pt x="18274" y="22100"/>
                  <a:pt x="18296" y="22097"/>
                </a:cubicBezTo>
                <a:cubicBezTo>
                  <a:pt x="18228" y="22161"/>
                  <a:pt x="18166" y="22191"/>
                  <a:pt x="18105" y="22221"/>
                </a:cubicBezTo>
                <a:cubicBezTo>
                  <a:pt x="18081" y="22202"/>
                  <a:pt x="18164" y="22169"/>
                  <a:pt x="18170" y="22136"/>
                </a:cubicBezTo>
                <a:cubicBezTo>
                  <a:pt x="18229" y="22084"/>
                  <a:pt x="18312" y="22051"/>
                  <a:pt x="18379" y="21988"/>
                </a:cubicBezTo>
                <a:cubicBezTo>
                  <a:pt x="18462" y="21955"/>
                  <a:pt x="18385" y="22031"/>
                  <a:pt x="18474" y="21964"/>
                </a:cubicBezTo>
                <a:cubicBezTo>
                  <a:pt x="18552" y="21812"/>
                  <a:pt x="18982" y="21601"/>
                  <a:pt x="19198" y="21420"/>
                </a:cubicBezTo>
                <a:cubicBezTo>
                  <a:pt x="19231" y="21426"/>
                  <a:pt x="19154" y="21502"/>
                  <a:pt x="19197" y="21496"/>
                </a:cubicBezTo>
                <a:cubicBezTo>
                  <a:pt x="18979" y="21656"/>
                  <a:pt x="18742" y="21764"/>
                  <a:pt x="18524" y="21925"/>
                </a:cubicBezTo>
                <a:cubicBezTo>
                  <a:pt x="18508" y="21970"/>
                  <a:pt x="18619" y="21901"/>
                  <a:pt x="18634" y="21855"/>
                </a:cubicBezTo>
                <a:cubicBezTo>
                  <a:pt x="18708" y="21834"/>
                  <a:pt x="18776" y="21771"/>
                  <a:pt x="18711" y="21856"/>
                </a:cubicBezTo>
                <a:cubicBezTo>
                  <a:pt x="18769" y="21804"/>
                  <a:pt x="18819" y="21765"/>
                  <a:pt x="18889" y="21723"/>
                </a:cubicBezTo>
                <a:cubicBezTo>
                  <a:pt x="18911" y="21720"/>
                  <a:pt x="18855" y="21793"/>
                  <a:pt x="18947" y="21748"/>
                </a:cubicBezTo>
                <a:cubicBezTo>
                  <a:pt x="18991" y="21666"/>
                  <a:pt x="19012" y="21663"/>
                  <a:pt x="19092" y="21608"/>
                </a:cubicBezTo>
                <a:cubicBezTo>
                  <a:pt x="19175" y="21575"/>
                  <a:pt x="19098" y="21651"/>
                  <a:pt x="19168" y="21609"/>
                </a:cubicBezTo>
                <a:cubicBezTo>
                  <a:pt x="19310" y="21524"/>
                  <a:pt x="19455" y="21385"/>
                  <a:pt x="19520" y="21300"/>
                </a:cubicBezTo>
                <a:cubicBezTo>
                  <a:pt x="19511" y="21312"/>
                  <a:pt x="19563" y="21294"/>
                  <a:pt x="19544" y="21318"/>
                </a:cubicBezTo>
                <a:cubicBezTo>
                  <a:pt x="19507" y="21367"/>
                  <a:pt x="19529" y="21288"/>
                  <a:pt x="19486" y="21370"/>
                </a:cubicBezTo>
                <a:cubicBezTo>
                  <a:pt x="19587" y="21313"/>
                  <a:pt x="19692" y="21200"/>
                  <a:pt x="19803" y="21131"/>
                </a:cubicBezTo>
                <a:cubicBezTo>
                  <a:pt x="19831" y="21095"/>
                  <a:pt x="19868" y="21046"/>
                  <a:pt x="19893" y="20988"/>
                </a:cubicBezTo>
                <a:cubicBezTo>
                  <a:pt x="19936" y="20982"/>
                  <a:pt x="19948" y="20992"/>
                  <a:pt x="20019" y="20949"/>
                </a:cubicBezTo>
                <a:cubicBezTo>
                  <a:pt x="20071" y="20855"/>
                  <a:pt x="19954" y="20958"/>
                  <a:pt x="19921" y="20952"/>
                </a:cubicBezTo>
                <a:cubicBezTo>
                  <a:pt x="19977" y="20879"/>
                  <a:pt x="20065" y="20889"/>
                  <a:pt x="20118" y="20794"/>
                </a:cubicBezTo>
                <a:cubicBezTo>
                  <a:pt x="20198" y="20740"/>
                  <a:pt x="20077" y="20898"/>
                  <a:pt x="20188" y="20828"/>
                </a:cubicBezTo>
                <a:cubicBezTo>
                  <a:pt x="20197" y="20816"/>
                  <a:pt x="20166" y="20831"/>
                  <a:pt x="20154" y="20822"/>
                </a:cubicBezTo>
                <a:cubicBezTo>
                  <a:pt x="20269" y="20698"/>
                  <a:pt x="20407" y="20592"/>
                  <a:pt x="20534" y="20477"/>
                </a:cubicBezTo>
                <a:cubicBezTo>
                  <a:pt x="20577" y="20394"/>
                  <a:pt x="20467" y="20464"/>
                  <a:pt x="20411" y="20537"/>
                </a:cubicBezTo>
                <a:cubicBezTo>
                  <a:pt x="20467" y="20464"/>
                  <a:pt x="20474" y="20354"/>
                  <a:pt x="20557" y="20321"/>
                </a:cubicBezTo>
                <a:cubicBezTo>
                  <a:pt x="20599" y="20315"/>
                  <a:pt x="20501" y="20394"/>
                  <a:pt x="20522" y="20391"/>
                </a:cubicBezTo>
                <a:cubicBezTo>
                  <a:pt x="20574" y="20373"/>
                  <a:pt x="20578" y="20318"/>
                  <a:pt x="20630" y="20300"/>
                </a:cubicBezTo>
                <a:cubicBezTo>
                  <a:pt x="20646" y="20254"/>
                  <a:pt x="20606" y="20281"/>
                  <a:pt x="20680" y="20184"/>
                </a:cubicBezTo>
                <a:cubicBezTo>
                  <a:pt x="20720" y="20157"/>
                  <a:pt x="20732" y="20166"/>
                  <a:pt x="20707" y="20224"/>
                </a:cubicBezTo>
                <a:cubicBezTo>
                  <a:pt x="20806" y="20146"/>
                  <a:pt x="20745" y="20099"/>
                  <a:pt x="20835" y="20033"/>
                </a:cubicBezTo>
                <a:cubicBezTo>
                  <a:pt x="20877" y="20027"/>
                  <a:pt x="20785" y="20148"/>
                  <a:pt x="20865" y="20094"/>
                </a:cubicBezTo>
                <a:cubicBezTo>
                  <a:pt x="20899" y="20024"/>
                  <a:pt x="20877" y="20027"/>
                  <a:pt x="20915" y="19978"/>
                </a:cubicBezTo>
                <a:cubicBezTo>
                  <a:pt x="20933" y="19954"/>
                  <a:pt x="20940" y="19920"/>
                  <a:pt x="20970" y="19905"/>
                </a:cubicBezTo>
                <a:cubicBezTo>
                  <a:pt x="20982" y="19915"/>
                  <a:pt x="20899" y="20024"/>
                  <a:pt x="20942" y="20018"/>
                </a:cubicBezTo>
                <a:cubicBezTo>
                  <a:pt x="21007" y="19933"/>
                  <a:pt x="21000" y="19967"/>
                  <a:pt x="21102" y="19909"/>
                </a:cubicBezTo>
                <a:cubicBezTo>
                  <a:pt x="21256" y="19758"/>
                  <a:pt x="21371" y="19557"/>
                  <a:pt x="21464" y="19436"/>
                </a:cubicBezTo>
                <a:cubicBezTo>
                  <a:pt x="21451" y="19503"/>
                  <a:pt x="21498" y="19442"/>
                  <a:pt x="21593" y="19342"/>
                </a:cubicBezTo>
                <a:cubicBezTo>
                  <a:pt x="21631" y="19293"/>
                  <a:pt x="21677" y="19232"/>
                  <a:pt x="21714" y="19184"/>
                </a:cubicBezTo>
                <a:cubicBezTo>
                  <a:pt x="21751" y="19135"/>
                  <a:pt x="21788" y="19087"/>
                  <a:pt x="21816" y="19050"/>
                </a:cubicBezTo>
                <a:cubicBezTo>
                  <a:pt x="21831" y="19081"/>
                  <a:pt x="21686" y="19220"/>
                  <a:pt x="21655" y="19312"/>
                </a:cubicBezTo>
                <a:cubicBezTo>
                  <a:pt x="21791" y="19184"/>
                  <a:pt x="21844" y="19014"/>
                  <a:pt x="21943" y="18935"/>
                </a:cubicBezTo>
                <a:cubicBezTo>
                  <a:pt x="21949" y="18901"/>
                  <a:pt x="21921" y="18938"/>
                  <a:pt x="21891" y="18953"/>
                </a:cubicBezTo>
                <a:cubicBezTo>
                  <a:pt x="21913" y="18874"/>
                  <a:pt x="21965" y="18856"/>
                  <a:pt x="21978" y="18789"/>
                </a:cubicBezTo>
                <a:cubicBezTo>
                  <a:pt x="22129" y="18692"/>
                  <a:pt x="22195" y="18454"/>
                  <a:pt x="22297" y="18397"/>
                </a:cubicBezTo>
                <a:cubicBezTo>
                  <a:pt x="22312" y="18351"/>
                  <a:pt x="22340" y="18315"/>
                  <a:pt x="22356" y="18269"/>
                </a:cubicBezTo>
                <a:cubicBezTo>
                  <a:pt x="22384" y="18232"/>
                  <a:pt x="22390" y="18199"/>
                  <a:pt x="22418" y="18162"/>
                </a:cubicBezTo>
                <a:cubicBezTo>
                  <a:pt x="22453" y="18092"/>
                  <a:pt x="22499" y="18032"/>
                  <a:pt x="22521" y="17952"/>
                </a:cubicBezTo>
                <a:cubicBezTo>
                  <a:pt x="22475" y="18013"/>
                  <a:pt x="22500" y="17955"/>
                  <a:pt x="22453" y="18016"/>
                </a:cubicBezTo>
                <a:cubicBezTo>
                  <a:pt x="22551" y="17763"/>
                  <a:pt x="22636" y="17751"/>
                  <a:pt x="22682" y="17767"/>
                </a:cubicBezTo>
                <a:cubicBezTo>
                  <a:pt x="22695" y="17700"/>
                  <a:pt x="22643" y="17718"/>
                  <a:pt x="22637" y="17675"/>
                </a:cubicBezTo>
                <a:cubicBezTo>
                  <a:pt x="22702" y="17590"/>
                  <a:pt x="22734" y="17498"/>
                  <a:pt x="22790" y="17426"/>
                </a:cubicBezTo>
                <a:cubicBezTo>
                  <a:pt x="22830" y="17398"/>
                  <a:pt x="22761" y="17538"/>
                  <a:pt x="22745" y="17584"/>
                </a:cubicBezTo>
                <a:cubicBezTo>
                  <a:pt x="22724" y="17587"/>
                  <a:pt x="22925" y="17298"/>
                  <a:pt x="22938" y="17231"/>
                </a:cubicBezTo>
                <a:cubicBezTo>
                  <a:pt x="22975" y="17182"/>
                  <a:pt x="23000" y="17201"/>
                  <a:pt x="22972" y="17237"/>
                </a:cubicBezTo>
                <a:cubicBezTo>
                  <a:pt x="22996" y="17256"/>
                  <a:pt x="22994" y="17158"/>
                  <a:pt x="23022" y="17122"/>
                </a:cubicBezTo>
                <a:cubicBezTo>
                  <a:pt x="23028" y="17088"/>
                  <a:pt x="23000" y="17125"/>
                  <a:pt x="22982" y="17149"/>
                </a:cubicBezTo>
                <a:cubicBezTo>
                  <a:pt x="23013" y="17057"/>
                  <a:pt x="23088" y="16960"/>
                  <a:pt x="23150" y="16854"/>
                </a:cubicBezTo>
                <a:cubicBezTo>
                  <a:pt x="23212" y="16747"/>
                  <a:pt x="23271" y="16619"/>
                  <a:pt x="23297" y="16485"/>
                </a:cubicBezTo>
                <a:cubicBezTo>
                  <a:pt x="23316" y="16461"/>
                  <a:pt x="23344" y="16424"/>
                  <a:pt x="23362" y="16400"/>
                </a:cubicBezTo>
                <a:cubicBezTo>
                  <a:pt x="23378" y="16354"/>
                  <a:pt x="23406" y="16318"/>
                  <a:pt x="23410" y="16263"/>
                </a:cubicBezTo>
                <a:cubicBezTo>
                  <a:pt x="23530" y="16105"/>
                  <a:pt x="23536" y="15897"/>
                  <a:pt x="23666" y="15727"/>
                </a:cubicBezTo>
                <a:cubicBezTo>
                  <a:pt x="23673" y="15617"/>
                  <a:pt x="23705" y="15525"/>
                  <a:pt x="23736" y="15434"/>
                </a:cubicBezTo>
                <a:cubicBezTo>
                  <a:pt x="23761" y="15376"/>
                  <a:pt x="23777" y="15330"/>
                  <a:pt x="23793" y="15285"/>
                </a:cubicBezTo>
                <a:cubicBezTo>
                  <a:pt x="23820" y="15248"/>
                  <a:pt x="23845" y="15190"/>
                  <a:pt x="23861" y="15144"/>
                </a:cubicBezTo>
                <a:cubicBezTo>
                  <a:pt x="23848" y="15212"/>
                  <a:pt x="23854" y="15254"/>
                  <a:pt x="23857" y="15276"/>
                </a:cubicBezTo>
                <a:cubicBezTo>
                  <a:pt x="23850" y="15309"/>
                  <a:pt x="23853" y="15331"/>
                  <a:pt x="23850" y="15386"/>
                </a:cubicBezTo>
                <a:cubicBezTo>
                  <a:pt x="23865" y="15340"/>
                  <a:pt x="23878" y="15273"/>
                  <a:pt x="23882" y="15218"/>
                </a:cubicBezTo>
                <a:cubicBezTo>
                  <a:pt x="23898" y="15172"/>
                  <a:pt x="23911" y="15105"/>
                  <a:pt x="23905" y="15062"/>
                </a:cubicBezTo>
                <a:cubicBezTo>
                  <a:pt x="23924" y="14962"/>
                  <a:pt x="23956" y="14870"/>
                  <a:pt x="23984" y="14834"/>
                </a:cubicBezTo>
                <a:cubicBezTo>
                  <a:pt x="23938" y="14818"/>
                  <a:pt x="23949" y="14653"/>
                  <a:pt x="23875" y="14674"/>
                </a:cubicBezTo>
                <a:cubicBezTo>
                  <a:pt x="23891" y="14628"/>
                  <a:pt x="23916" y="14570"/>
                  <a:pt x="23932" y="14524"/>
                </a:cubicBezTo>
                <a:cubicBezTo>
                  <a:pt x="23935" y="14469"/>
                  <a:pt x="23961" y="14412"/>
                  <a:pt x="23976" y="14366"/>
                </a:cubicBezTo>
                <a:cubicBezTo>
                  <a:pt x="23943" y="14359"/>
                  <a:pt x="23923" y="14460"/>
                  <a:pt x="23892" y="14552"/>
                </a:cubicBezTo>
                <a:cubicBezTo>
                  <a:pt x="23888" y="14607"/>
                  <a:pt x="23872" y="14652"/>
                  <a:pt x="23854" y="14677"/>
                </a:cubicBezTo>
                <a:cubicBezTo>
                  <a:pt x="23838" y="14722"/>
                  <a:pt x="23829" y="14735"/>
                  <a:pt x="23807" y="14737"/>
                </a:cubicBezTo>
                <a:cubicBezTo>
                  <a:pt x="23799" y="14673"/>
                  <a:pt x="23839" y="14646"/>
                  <a:pt x="23867" y="14610"/>
                </a:cubicBezTo>
                <a:cubicBezTo>
                  <a:pt x="23830" y="14582"/>
                  <a:pt x="23896" y="14420"/>
                  <a:pt x="23873" y="14325"/>
                </a:cubicBezTo>
                <a:cubicBezTo>
                  <a:pt x="23897" y="14344"/>
                  <a:pt x="23921" y="14362"/>
                  <a:pt x="23950" y="14249"/>
                </a:cubicBezTo>
                <a:cubicBezTo>
                  <a:pt x="23929" y="14252"/>
                  <a:pt x="23929" y="14176"/>
                  <a:pt x="23927" y="14078"/>
                </a:cubicBezTo>
                <a:cubicBezTo>
                  <a:pt x="23974" y="14017"/>
                  <a:pt x="24012" y="13892"/>
                  <a:pt x="23978" y="13886"/>
                </a:cubicBezTo>
                <a:cubicBezTo>
                  <a:pt x="24010" y="13794"/>
                  <a:pt x="24028" y="13847"/>
                  <a:pt x="24038" y="13758"/>
                </a:cubicBezTo>
                <a:cubicBezTo>
                  <a:pt x="24065" y="13722"/>
                  <a:pt x="24050" y="13767"/>
                  <a:pt x="24058" y="13832"/>
                </a:cubicBezTo>
                <a:cubicBezTo>
                  <a:pt x="24078" y="13731"/>
                  <a:pt x="24097" y="13630"/>
                  <a:pt x="24095" y="13532"/>
                </a:cubicBezTo>
                <a:cubicBezTo>
                  <a:pt x="24129" y="13462"/>
                  <a:pt x="24118" y="13627"/>
                  <a:pt x="24153" y="13557"/>
                </a:cubicBezTo>
                <a:cubicBezTo>
                  <a:pt x="24147" y="13514"/>
                  <a:pt x="24108" y="13465"/>
                  <a:pt x="24152" y="13383"/>
                </a:cubicBezTo>
                <a:cubicBezTo>
                  <a:pt x="24127" y="13364"/>
                  <a:pt x="24119" y="13300"/>
                  <a:pt x="24099" y="13401"/>
                </a:cubicBezTo>
                <a:cubicBezTo>
                  <a:pt x="24092" y="13260"/>
                  <a:pt x="24095" y="13282"/>
                  <a:pt x="24065" y="13220"/>
                </a:cubicBezTo>
                <a:cubicBezTo>
                  <a:pt x="24059" y="13177"/>
                  <a:pt x="24108" y="13138"/>
                  <a:pt x="24090" y="13086"/>
                </a:cubicBezTo>
                <a:cubicBezTo>
                  <a:pt x="24076" y="12979"/>
                  <a:pt x="24065" y="13144"/>
                  <a:pt x="24047" y="13168"/>
                </a:cubicBezTo>
                <a:cubicBezTo>
                  <a:pt x="24050" y="13113"/>
                  <a:pt x="24076" y="13055"/>
                  <a:pt x="24067" y="12991"/>
                </a:cubicBezTo>
                <a:cubicBezTo>
                  <a:pt x="24083" y="12945"/>
                  <a:pt x="24090" y="13086"/>
                  <a:pt x="24113" y="13007"/>
                </a:cubicBezTo>
                <a:cubicBezTo>
                  <a:pt x="24086" y="12967"/>
                  <a:pt x="24124" y="12842"/>
                  <a:pt x="24129" y="12884"/>
                </a:cubicBezTo>
                <a:cubicBezTo>
                  <a:pt x="24088" y="12737"/>
                  <a:pt x="24124" y="12514"/>
                  <a:pt x="24184" y="12310"/>
                </a:cubicBezTo>
                <a:cubicBezTo>
                  <a:pt x="24163" y="12313"/>
                  <a:pt x="24154" y="12249"/>
                  <a:pt x="24142" y="12239"/>
                </a:cubicBezTo>
                <a:cubicBezTo>
                  <a:pt x="24123" y="12340"/>
                  <a:pt x="24126" y="12285"/>
                  <a:pt x="24095" y="12377"/>
                </a:cubicBezTo>
                <a:cubicBezTo>
                  <a:pt x="24103" y="12441"/>
                  <a:pt x="24107" y="12386"/>
                  <a:pt x="24135" y="12349"/>
                </a:cubicBezTo>
                <a:cubicBezTo>
                  <a:pt x="24139" y="12545"/>
                  <a:pt x="24088" y="12737"/>
                  <a:pt x="24046" y="12917"/>
                </a:cubicBezTo>
                <a:cubicBezTo>
                  <a:pt x="24045" y="12743"/>
                  <a:pt x="24102" y="12594"/>
                  <a:pt x="24082" y="12444"/>
                </a:cubicBezTo>
                <a:cubicBezTo>
                  <a:pt x="24081" y="12520"/>
                  <a:pt x="24059" y="12600"/>
                  <a:pt x="24049" y="12688"/>
                </a:cubicBezTo>
                <a:cubicBezTo>
                  <a:pt x="24035" y="12581"/>
                  <a:pt x="24069" y="12511"/>
                  <a:pt x="24033" y="12407"/>
                </a:cubicBezTo>
                <a:cubicBezTo>
                  <a:pt x="24049" y="12361"/>
                  <a:pt x="24060" y="12447"/>
                  <a:pt x="24083" y="12367"/>
                </a:cubicBezTo>
                <a:cubicBezTo>
                  <a:pt x="24077" y="12325"/>
                  <a:pt x="24083" y="12291"/>
                  <a:pt x="24069" y="12260"/>
                </a:cubicBezTo>
                <a:cubicBezTo>
                  <a:pt x="24081" y="12193"/>
                  <a:pt x="24087" y="12236"/>
                  <a:pt x="24093" y="12279"/>
                </a:cubicBezTo>
                <a:cubicBezTo>
                  <a:pt x="24109" y="12233"/>
                  <a:pt x="24091" y="12181"/>
                  <a:pt x="24119" y="12145"/>
                </a:cubicBezTo>
                <a:cubicBezTo>
                  <a:pt x="24082" y="12117"/>
                  <a:pt x="24096" y="11973"/>
                  <a:pt x="24060" y="11945"/>
                </a:cubicBezTo>
                <a:cubicBezTo>
                  <a:pt x="24088" y="11832"/>
                  <a:pt x="24105" y="11961"/>
                  <a:pt x="24115" y="11872"/>
                </a:cubicBezTo>
                <a:cubicBezTo>
                  <a:pt x="24119" y="11817"/>
                  <a:pt x="24120" y="11741"/>
                  <a:pt x="24123" y="11686"/>
                </a:cubicBezTo>
                <a:cubicBezTo>
                  <a:pt x="24124" y="11610"/>
                  <a:pt x="24128" y="11555"/>
                  <a:pt x="24149" y="11552"/>
                </a:cubicBezTo>
                <a:cubicBezTo>
                  <a:pt x="24108" y="11405"/>
                  <a:pt x="24154" y="11420"/>
                  <a:pt x="24125" y="11282"/>
                </a:cubicBezTo>
                <a:cubicBezTo>
                  <a:pt x="24150" y="11225"/>
                  <a:pt x="24133" y="11347"/>
                  <a:pt x="24157" y="11365"/>
                </a:cubicBezTo>
                <a:cubicBezTo>
                  <a:pt x="24174" y="11243"/>
                  <a:pt x="24145" y="11105"/>
                  <a:pt x="24149" y="10974"/>
                </a:cubicBezTo>
                <a:cubicBezTo>
                  <a:pt x="24122" y="10934"/>
                  <a:pt x="24119" y="10913"/>
                  <a:pt x="24086" y="10906"/>
                </a:cubicBezTo>
                <a:cubicBezTo>
                  <a:pt x="24087" y="10830"/>
                  <a:pt x="24057" y="10692"/>
                  <a:pt x="24024" y="10686"/>
                </a:cubicBezTo>
                <a:cubicBezTo>
                  <a:pt x="24031" y="10576"/>
                  <a:pt x="24063" y="10735"/>
                  <a:pt x="24061" y="10637"/>
                </a:cubicBezTo>
                <a:cubicBezTo>
                  <a:pt x="24055" y="10594"/>
                  <a:pt x="24053" y="10573"/>
                  <a:pt x="24047" y="10530"/>
                </a:cubicBezTo>
                <a:cubicBezTo>
                  <a:pt x="24032" y="10499"/>
                  <a:pt x="24038" y="10466"/>
                  <a:pt x="24045" y="10432"/>
                </a:cubicBezTo>
                <a:cubicBezTo>
                  <a:pt x="24012" y="10349"/>
                  <a:pt x="24008" y="10404"/>
                  <a:pt x="23997" y="10318"/>
                </a:cubicBezTo>
                <a:cubicBezTo>
                  <a:pt x="23998" y="10242"/>
                  <a:pt x="24054" y="10420"/>
                  <a:pt x="24063" y="10408"/>
                </a:cubicBezTo>
                <a:cubicBezTo>
                  <a:pt x="24093" y="10469"/>
                  <a:pt x="24044" y="10508"/>
                  <a:pt x="24083" y="10558"/>
                </a:cubicBezTo>
                <a:cubicBezTo>
                  <a:pt x="24114" y="10543"/>
                  <a:pt x="24079" y="10362"/>
                  <a:pt x="24056" y="10267"/>
                </a:cubicBezTo>
                <a:cubicBezTo>
                  <a:pt x="24044" y="10181"/>
                  <a:pt x="24074" y="10243"/>
                  <a:pt x="24066" y="10178"/>
                </a:cubicBezTo>
                <a:cubicBezTo>
                  <a:pt x="24048" y="10126"/>
                  <a:pt x="24025" y="10031"/>
                  <a:pt x="24004" y="9958"/>
                </a:cubicBezTo>
                <a:cubicBezTo>
                  <a:pt x="23993" y="9872"/>
                  <a:pt x="23984" y="9808"/>
                  <a:pt x="23993" y="9796"/>
                </a:cubicBezTo>
                <a:cubicBezTo>
                  <a:pt x="23988" y="9753"/>
                  <a:pt x="23966" y="9756"/>
                  <a:pt x="23957" y="9768"/>
                </a:cubicBezTo>
                <a:cubicBezTo>
                  <a:pt x="23946" y="9682"/>
                  <a:pt x="23925" y="9609"/>
                  <a:pt x="23935" y="9520"/>
                </a:cubicBezTo>
                <a:cubicBezTo>
                  <a:pt x="23896" y="9471"/>
                  <a:pt x="23900" y="9416"/>
                  <a:pt x="23870" y="9354"/>
                </a:cubicBezTo>
                <a:cubicBezTo>
                  <a:pt x="23905" y="9459"/>
                  <a:pt x="23865" y="9562"/>
                  <a:pt x="23922" y="9664"/>
                </a:cubicBezTo>
                <a:cubicBezTo>
                  <a:pt x="23909" y="9731"/>
                  <a:pt x="23873" y="9627"/>
                  <a:pt x="23884" y="9789"/>
                </a:cubicBezTo>
                <a:cubicBezTo>
                  <a:pt x="23824" y="9666"/>
                  <a:pt x="23852" y="9629"/>
                  <a:pt x="23858" y="9596"/>
                </a:cubicBezTo>
                <a:cubicBezTo>
                  <a:pt x="23813" y="9504"/>
                  <a:pt x="23848" y="9684"/>
                  <a:pt x="23814" y="9678"/>
                </a:cubicBezTo>
                <a:cubicBezTo>
                  <a:pt x="23854" y="9727"/>
                  <a:pt x="23859" y="9770"/>
                  <a:pt x="23844" y="9816"/>
                </a:cubicBezTo>
                <a:cubicBezTo>
                  <a:pt x="23873" y="9877"/>
                  <a:pt x="23870" y="9932"/>
                  <a:pt x="23891" y="9929"/>
                </a:cubicBezTo>
                <a:cubicBezTo>
                  <a:pt x="23892" y="9853"/>
                  <a:pt x="23874" y="9801"/>
                  <a:pt x="23908" y="9807"/>
                </a:cubicBezTo>
                <a:cubicBezTo>
                  <a:pt x="23938" y="9869"/>
                  <a:pt x="23901" y="9917"/>
                  <a:pt x="23930" y="9979"/>
                </a:cubicBezTo>
                <a:cubicBezTo>
                  <a:pt x="23924" y="10012"/>
                  <a:pt x="23888" y="9908"/>
                  <a:pt x="23896" y="10049"/>
                </a:cubicBezTo>
                <a:cubicBezTo>
                  <a:pt x="23933" y="10000"/>
                  <a:pt x="23920" y="10144"/>
                  <a:pt x="23931" y="10229"/>
                </a:cubicBezTo>
                <a:cubicBezTo>
                  <a:pt x="23922" y="10241"/>
                  <a:pt x="23885" y="10214"/>
                  <a:pt x="23889" y="10159"/>
                </a:cubicBezTo>
                <a:cubicBezTo>
                  <a:pt x="23897" y="10223"/>
                  <a:pt x="23871" y="10357"/>
                  <a:pt x="23898" y="10474"/>
                </a:cubicBezTo>
                <a:cubicBezTo>
                  <a:pt x="23876" y="10553"/>
                  <a:pt x="23917" y="10700"/>
                  <a:pt x="23870" y="10761"/>
                </a:cubicBezTo>
                <a:cubicBezTo>
                  <a:pt x="23897" y="10877"/>
                  <a:pt x="23927" y="10862"/>
                  <a:pt x="23932" y="10981"/>
                </a:cubicBezTo>
                <a:cubicBezTo>
                  <a:pt x="23926" y="11015"/>
                  <a:pt x="23905" y="10941"/>
                  <a:pt x="23890" y="10911"/>
                </a:cubicBezTo>
                <a:cubicBezTo>
                  <a:pt x="23874" y="10956"/>
                  <a:pt x="23871" y="11011"/>
                  <a:pt x="23889" y="11064"/>
                </a:cubicBezTo>
                <a:cubicBezTo>
                  <a:pt x="23885" y="11119"/>
                  <a:pt x="23891" y="11161"/>
                  <a:pt x="23887" y="11216"/>
                </a:cubicBezTo>
                <a:cubicBezTo>
                  <a:pt x="23902" y="11247"/>
                  <a:pt x="23899" y="11226"/>
                  <a:pt x="23903" y="11171"/>
                </a:cubicBezTo>
                <a:cubicBezTo>
                  <a:pt x="23933" y="11232"/>
                  <a:pt x="23913" y="11333"/>
                  <a:pt x="23956" y="11327"/>
                </a:cubicBezTo>
                <a:cubicBezTo>
                  <a:pt x="23947" y="11339"/>
                  <a:pt x="23916" y="11354"/>
                  <a:pt x="23925" y="11418"/>
                </a:cubicBezTo>
                <a:cubicBezTo>
                  <a:pt x="23909" y="11464"/>
                  <a:pt x="23912" y="11409"/>
                  <a:pt x="23892" y="11336"/>
                </a:cubicBezTo>
                <a:cubicBezTo>
                  <a:pt x="23875" y="11458"/>
                  <a:pt x="23914" y="11583"/>
                  <a:pt x="23864" y="11699"/>
                </a:cubicBezTo>
                <a:cubicBezTo>
                  <a:pt x="23936" y="11755"/>
                  <a:pt x="23841" y="11855"/>
                  <a:pt x="23900" y="11978"/>
                </a:cubicBezTo>
                <a:cubicBezTo>
                  <a:pt x="23852" y="11941"/>
                  <a:pt x="23890" y="12066"/>
                  <a:pt x="23860" y="12081"/>
                </a:cubicBezTo>
                <a:cubicBezTo>
                  <a:pt x="23848" y="11996"/>
                  <a:pt x="23837" y="11910"/>
                  <a:pt x="23871" y="11840"/>
                </a:cubicBezTo>
                <a:cubicBezTo>
                  <a:pt x="23817" y="11760"/>
                  <a:pt x="23844" y="11549"/>
                  <a:pt x="23879" y="11403"/>
                </a:cubicBezTo>
                <a:cubicBezTo>
                  <a:pt x="23857" y="11406"/>
                  <a:pt x="23833" y="11387"/>
                  <a:pt x="23810" y="11292"/>
                </a:cubicBezTo>
                <a:cubicBezTo>
                  <a:pt x="23845" y="11396"/>
                  <a:pt x="23834" y="11561"/>
                  <a:pt x="23824" y="11726"/>
                </a:cubicBezTo>
                <a:cubicBezTo>
                  <a:pt x="23810" y="11870"/>
                  <a:pt x="23799" y="12035"/>
                  <a:pt x="23868" y="12146"/>
                </a:cubicBezTo>
                <a:cubicBezTo>
                  <a:pt x="23854" y="12289"/>
                  <a:pt x="23862" y="12430"/>
                  <a:pt x="23827" y="12576"/>
                </a:cubicBezTo>
                <a:cubicBezTo>
                  <a:pt x="23842" y="12607"/>
                  <a:pt x="23851" y="12595"/>
                  <a:pt x="23864" y="12528"/>
                </a:cubicBezTo>
                <a:cubicBezTo>
                  <a:pt x="23870" y="12570"/>
                  <a:pt x="23866" y="12625"/>
                  <a:pt x="23884" y="12678"/>
                </a:cubicBezTo>
                <a:cubicBezTo>
                  <a:pt x="23890" y="12720"/>
                  <a:pt x="23883" y="12754"/>
                  <a:pt x="23867" y="12800"/>
                </a:cubicBezTo>
                <a:cubicBezTo>
                  <a:pt x="23847" y="12726"/>
                  <a:pt x="23872" y="12668"/>
                  <a:pt x="23851" y="12595"/>
                </a:cubicBezTo>
                <a:cubicBezTo>
                  <a:pt x="23826" y="12653"/>
                  <a:pt x="23825" y="12729"/>
                  <a:pt x="23800" y="12787"/>
                </a:cubicBezTo>
                <a:cubicBezTo>
                  <a:pt x="23815" y="12818"/>
                  <a:pt x="23821" y="12861"/>
                  <a:pt x="23824" y="12882"/>
                </a:cubicBezTo>
                <a:cubicBezTo>
                  <a:pt x="23817" y="12916"/>
                  <a:pt x="23823" y="12958"/>
                  <a:pt x="23816" y="12992"/>
                </a:cubicBezTo>
                <a:cubicBezTo>
                  <a:pt x="23789" y="13028"/>
                  <a:pt x="23783" y="12986"/>
                  <a:pt x="23774" y="12921"/>
                </a:cubicBezTo>
                <a:cubicBezTo>
                  <a:pt x="23751" y="13077"/>
                  <a:pt x="23819" y="13013"/>
                  <a:pt x="23778" y="13193"/>
                </a:cubicBezTo>
                <a:cubicBezTo>
                  <a:pt x="23781" y="13215"/>
                  <a:pt x="23802" y="13212"/>
                  <a:pt x="23808" y="13178"/>
                </a:cubicBezTo>
                <a:cubicBezTo>
                  <a:pt x="23826" y="13230"/>
                  <a:pt x="23832" y="13273"/>
                  <a:pt x="23816" y="13319"/>
                </a:cubicBezTo>
                <a:cubicBezTo>
                  <a:pt x="23798" y="13267"/>
                  <a:pt x="23773" y="13325"/>
                  <a:pt x="23742" y="13416"/>
                </a:cubicBezTo>
                <a:cubicBezTo>
                  <a:pt x="23720" y="13496"/>
                  <a:pt x="23691" y="13608"/>
                  <a:pt x="23666" y="13666"/>
                </a:cubicBezTo>
                <a:cubicBezTo>
                  <a:pt x="23679" y="13599"/>
                  <a:pt x="23707" y="13486"/>
                  <a:pt x="23705" y="13388"/>
                </a:cubicBezTo>
                <a:cubicBezTo>
                  <a:pt x="23716" y="13300"/>
                  <a:pt x="23726" y="13211"/>
                  <a:pt x="23704" y="13214"/>
                </a:cubicBezTo>
                <a:cubicBezTo>
                  <a:pt x="23709" y="13083"/>
                  <a:pt x="23747" y="12958"/>
                  <a:pt x="23751" y="12826"/>
                </a:cubicBezTo>
                <a:cubicBezTo>
                  <a:pt x="23739" y="12817"/>
                  <a:pt x="23732" y="12851"/>
                  <a:pt x="23729" y="12906"/>
                </a:cubicBezTo>
                <a:cubicBezTo>
                  <a:pt x="23713" y="12951"/>
                  <a:pt x="23722" y="13016"/>
                  <a:pt x="23703" y="13040"/>
                </a:cubicBezTo>
                <a:cubicBezTo>
                  <a:pt x="23710" y="12930"/>
                  <a:pt x="23710" y="12930"/>
                  <a:pt x="23690" y="12856"/>
                </a:cubicBezTo>
                <a:cubicBezTo>
                  <a:pt x="23748" y="12805"/>
                  <a:pt x="23694" y="12725"/>
                  <a:pt x="23755" y="12695"/>
                </a:cubicBezTo>
                <a:cubicBezTo>
                  <a:pt x="23738" y="12566"/>
                  <a:pt x="23713" y="12624"/>
                  <a:pt x="23695" y="12649"/>
                </a:cubicBezTo>
                <a:cubicBezTo>
                  <a:pt x="23683" y="12563"/>
                  <a:pt x="23717" y="12569"/>
                  <a:pt x="23733" y="12524"/>
                </a:cubicBezTo>
                <a:cubicBezTo>
                  <a:pt x="23715" y="12471"/>
                  <a:pt x="23731" y="12426"/>
                  <a:pt x="23713" y="12374"/>
                </a:cubicBezTo>
                <a:cubicBezTo>
                  <a:pt x="23723" y="12285"/>
                  <a:pt x="23732" y="12349"/>
                  <a:pt x="23744" y="12282"/>
                </a:cubicBezTo>
                <a:cubicBezTo>
                  <a:pt x="23721" y="12187"/>
                  <a:pt x="23748" y="12227"/>
                  <a:pt x="23758" y="12139"/>
                </a:cubicBezTo>
                <a:cubicBezTo>
                  <a:pt x="23732" y="12022"/>
                  <a:pt x="23751" y="11921"/>
                  <a:pt x="23737" y="11814"/>
                </a:cubicBezTo>
                <a:cubicBezTo>
                  <a:pt x="23747" y="11726"/>
                  <a:pt x="23761" y="11833"/>
                  <a:pt x="23768" y="11799"/>
                </a:cubicBezTo>
                <a:cubicBezTo>
                  <a:pt x="23782" y="11906"/>
                  <a:pt x="23765" y="12105"/>
                  <a:pt x="23807" y="12099"/>
                </a:cubicBezTo>
                <a:cubicBezTo>
                  <a:pt x="23820" y="12032"/>
                  <a:pt x="23790" y="11971"/>
                  <a:pt x="23782" y="11906"/>
                </a:cubicBezTo>
                <a:cubicBezTo>
                  <a:pt x="23794" y="11916"/>
                  <a:pt x="23803" y="11904"/>
                  <a:pt x="23810" y="11870"/>
                </a:cubicBezTo>
                <a:cubicBezTo>
                  <a:pt x="23774" y="11766"/>
                  <a:pt x="23784" y="11754"/>
                  <a:pt x="23794" y="11665"/>
                </a:cubicBezTo>
                <a:cubicBezTo>
                  <a:pt x="23777" y="11536"/>
                  <a:pt x="23751" y="11671"/>
                  <a:pt x="23725" y="11554"/>
                </a:cubicBezTo>
                <a:cubicBezTo>
                  <a:pt x="23722" y="11533"/>
                  <a:pt x="23719" y="11512"/>
                  <a:pt x="23716" y="11490"/>
                </a:cubicBezTo>
                <a:cubicBezTo>
                  <a:pt x="23726" y="11402"/>
                  <a:pt x="23747" y="11475"/>
                  <a:pt x="23759" y="11484"/>
                </a:cubicBezTo>
                <a:cubicBezTo>
                  <a:pt x="23796" y="11436"/>
                  <a:pt x="23766" y="11374"/>
                  <a:pt x="23779" y="11307"/>
                </a:cubicBezTo>
                <a:cubicBezTo>
                  <a:pt x="23773" y="11264"/>
                  <a:pt x="23764" y="11277"/>
                  <a:pt x="23758" y="11310"/>
                </a:cubicBezTo>
                <a:cubicBezTo>
                  <a:pt x="23729" y="11172"/>
                  <a:pt x="23788" y="11044"/>
                  <a:pt x="23716" y="10912"/>
                </a:cubicBezTo>
                <a:cubicBezTo>
                  <a:pt x="23711" y="10793"/>
                  <a:pt x="23697" y="10686"/>
                  <a:pt x="23683" y="10579"/>
                </a:cubicBezTo>
                <a:cubicBezTo>
                  <a:pt x="23681" y="10481"/>
                  <a:pt x="23669" y="10395"/>
                  <a:pt x="23677" y="10285"/>
                </a:cubicBezTo>
                <a:cubicBezTo>
                  <a:pt x="23635" y="10215"/>
                  <a:pt x="23648" y="10148"/>
                  <a:pt x="23627" y="10074"/>
                </a:cubicBezTo>
                <a:cubicBezTo>
                  <a:pt x="23591" y="10046"/>
                  <a:pt x="23593" y="10068"/>
                  <a:pt x="23564" y="10006"/>
                </a:cubicBezTo>
                <a:cubicBezTo>
                  <a:pt x="23544" y="10107"/>
                  <a:pt x="23566" y="10104"/>
                  <a:pt x="23531" y="10174"/>
                </a:cubicBezTo>
                <a:cubicBezTo>
                  <a:pt x="23570" y="10223"/>
                  <a:pt x="23565" y="10180"/>
                  <a:pt x="23598" y="10263"/>
                </a:cubicBezTo>
                <a:cubicBezTo>
                  <a:pt x="23621" y="10358"/>
                  <a:pt x="23623" y="10456"/>
                  <a:pt x="23668" y="10548"/>
                </a:cubicBezTo>
                <a:cubicBezTo>
                  <a:pt x="23643" y="10606"/>
                  <a:pt x="23602" y="10459"/>
                  <a:pt x="23577" y="10440"/>
                </a:cubicBezTo>
                <a:cubicBezTo>
                  <a:pt x="23574" y="10495"/>
                  <a:pt x="23606" y="10655"/>
                  <a:pt x="23581" y="10636"/>
                </a:cubicBezTo>
                <a:cubicBezTo>
                  <a:pt x="23580" y="10789"/>
                  <a:pt x="23642" y="10933"/>
                  <a:pt x="23607" y="11080"/>
                </a:cubicBezTo>
                <a:cubicBezTo>
                  <a:pt x="23575" y="10997"/>
                  <a:pt x="23573" y="10899"/>
                  <a:pt x="23549" y="10804"/>
                </a:cubicBezTo>
                <a:cubicBezTo>
                  <a:pt x="23558" y="10868"/>
                  <a:pt x="23566" y="10933"/>
                  <a:pt x="23541" y="10990"/>
                </a:cubicBezTo>
                <a:cubicBezTo>
                  <a:pt x="23565" y="11009"/>
                  <a:pt x="23568" y="11030"/>
                  <a:pt x="23552" y="11076"/>
                </a:cubicBezTo>
                <a:cubicBezTo>
                  <a:pt x="23558" y="11119"/>
                  <a:pt x="23573" y="11150"/>
                  <a:pt x="23579" y="11192"/>
                </a:cubicBezTo>
                <a:cubicBezTo>
                  <a:pt x="23575" y="11247"/>
                  <a:pt x="23581" y="11290"/>
                  <a:pt x="23574" y="11324"/>
                </a:cubicBezTo>
                <a:cubicBezTo>
                  <a:pt x="23564" y="11412"/>
                  <a:pt x="23563" y="11489"/>
                  <a:pt x="23575" y="11575"/>
                </a:cubicBezTo>
                <a:cubicBezTo>
                  <a:pt x="23565" y="11663"/>
                  <a:pt x="23550" y="11556"/>
                  <a:pt x="23535" y="11525"/>
                </a:cubicBezTo>
                <a:cubicBezTo>
                  <a:pt x="23510" y="11583"/>
                  <a:pt x="23540" y="11645"/>
                  <a:pt x="23537" y="11700"/>
                </a:cubicBezTo>
                <a:cubicBezTo>
                  <a:pt x="23543" y="11666"/>
                  <a:pt x="23577" y="11672"/>
                  <a:pt x="23593" y="11550"/>
                </a:cubicBezTo>
                <a:cubicBezTo>
                  <a:pt x="23605" y="11560"/>
                  <a:pt x="23617" y="11569"/>
                  <a:pt x="23630" y="11578"/>
                </a:cubicBezTo>
                <a:cubicBezTo>
                  <a:pt x="23626" y="11633"/>
                  <a:pt x="23622" y="11688"/>
                  <a:pt x="23628" y="11731"/>
                </a:cubicBezTo>
                <a:cubicBezTo>
                  <a:pt x="23609" y="11755"/>
                  <a:pt x="23601" y="11691"/>
                  <a:pt x="23591" y="11780"/>
                </a:cubicBezTo>
                <a:cubicBezTo>
                  <a:pt x="23597" y="11822"/>
                  <a:pt x="23618" y="11819"/>
                  <a:pt x="23621" y="11841"/>
                </a:cubicBezTo>
                <a:cubicBezTo>
                  <a:pt x="23614" y="11874"/>
                  <a:pt x="23608" y="11908"/>
                  <a:pt x="23623" y="11939"/>
                </a:cubicBezTo>
                <a:cubicBezTo>
                  <a:pt x="23595" y="11975"/>
                  <a:pt x="23605" y="11887"/>
                  <a:pt x="23584" y="11890"/>
                </a:cubicBezTo>
                <a:cubicBezTo>
                  <a:pt x="23563" y="11816"/>
                  <a:pt x="23609" y="11755"/>
                  <a:pt x="23567" y="11685"/>
                </a:cubicBezTo>
                <a:cubicBezTo>
                  <a:pt x="23570" y="12360"/>
                  <a:pt x="23529" y="13042"/>
                  <a:pt x="23375" y="13695"/>
                </a:cubicBezTo>
                <a:cubicBezTo>
                  <a:pt x="23427" y="13753"/>
                  <a:pt x="23366" y="13957"/>
                  <a:pt x="23326" y="13985"/>
                </a:cubicBezTo>
                <a:cubicBezTo>
                  <a:pt x="23344" y="14037"/>
                  <a:pt x="23381" y="13988"/>
                  <a:pt x="23399" y="14040"/>
                </a:cubicBezTo>
                <a:cubicBezTo>
                  <a:pt x="23383" y="14162"/>
                  <a:pt x="23346" y="14135"/>
                  <a:pt x="23342" y="14266"/>
                </a:cubicBezTo>
                <a:cubicBezTo>
                  <a:pt x="23323" y="14290"/>
                  <a:pt x="23327" y="14235"/>
                  <a:pt x="23324" y="14214"/>
                </a:cubicBezTo>
                <a:cubicBezTo>
                  <a:pt x="23295" y="14327"/>
                  <a:pt x="23310" y="14434"/>
                  <a:pt x="23269" y="14537"/>
                </a:cubicBezTo>
                <a:cubicBezTo>
                  <a:pt x="23228" y="14390"/>
                  <a:pt x="23169" y="14769"/>
                  <a:pt x="23069" y="14924"/>
                </a:cubicBezTo>
                <a:cubicBezTo>
                  <a:pt x="23071" y="15022"/>
                  <a:pt x="23103" y="14930"/>
                  <a:pt x="23121" y="14906"/>
                </a:cubicBezTo>
                <a:cubicBezTo>
                  <a:pt x="23077" y="15065"/>
                  <a:pt x="23090" y="14998"/>
                  <a:pt x="23033" y="15147"/>
                </a:cubicBezTo>
                <a:cubicBezTo>
                  <a:pt x="23036" y="15168"/>
                  <a:pt x="23070" y="15098"/>
                  <a:pt x="23064" y="15132"/>
                </a:cubicBezTo>
                <a:cubicBezTo>
                  <a:pt x="23058" y="15165"/>
                  <a:pt x="23042" y="15211"/>
                  <a:pt x="23014" y="15248"/>
                </a:cubicBezTo>
                <a:cubicBezTo>
                  <a:pt x="23026" y="15257"/>
                  <a:pt x="23041" y="15288"/>
                  <a:pt x="23028" y="15355"/>
                </a:cubicBezTo>
                <a:cubicBezTo>
                  <a:pt x="23018" y="15443"/>
                  <a:pt x="22979" y="15394"/>
                  <a:pt x="22984" y="15513"/>
                </a:cubicBezTo>
                <a:cubicBezTo>
                  <a:pt x="22965" y="15538"/>
                  <a:pt x="22950" y="15507"/>
                  <a:pt x="22954" y="15452"/>
                </a:cubicBezTo>
                <a:cubicBezTo>
                  <a:pt x="22947" y="15486"/>
                  <a:pt x="22929" y="15510"/>
                  <a:pt x="22932" y="15531"/>
                </a:cubicBezTo>
                <a:cubicBezTo>
                  <a:pt x="22913" y="15556"/>
                  <a:pt x="22916" y="15577"/>
                  <a:pt x="22906" y="15589"/>
                </a:cubicBezTo>
                <a:cubicBezTo>
                  <a:pt x="22879" y="15626"/>
                  <a:pt x="22872" y="15659"/>
                  <a:pt x="22854" y="15684"/>
                </a:cubicBezTo>
                <a:cubicBezTo>
                  <a:pt x="22829" y="15741"/>
                  <a:pt x="22816" y="15809"/>
                  <a:pt x="22759" y="15958"/>
                </a:cubicBezTo>
                <a:cubicBezTo>
                  <a:pt x="22750" y="15970"/>
                  <a:pt x="22738" y="15961"/>
                  <a:pt x="22744" y="15927"/>
                </a:cubicBezTo>
                <a:cubicBezTo>
                  <a:pt x="22740" y="15982"/>
                  <a:pt x="22725" y="16028"/>
                  <a:pt x="22709" y="16074"/>
                </a:cubicBezTo>
                <a:cubicBezTo>
                  <a:pt x="22693" y="16119"/>
                  <a:pt x="22677" y="16165"/>
                  <a:pt x="22652" y="16223"/>
                </a:cubicBezTo>
                <a:cubicBezTo>
                  <a:pt x="22609" y="16305"/>
                  <a:pt x="22577" y="16397"/>
                  <a:pt x="22558" y="16497"/>
                </a:cubicBezTo>
                <a:cubicBezTo>
                  <a:pt x="22536" y="16500"/>
                  <a:pt x="22527" y="16512"/>
                  <a:pt x="22524" y="16491"/>
                </a:cubicBezTo>
                <a:cubicBezTo>
                  <a:pt x="22490" y="16561"/>
                  <a:pt x="22480" y="16650"/>
                  <a:pt x="22467" y="16717"/>
                </a:cubicBezTo>
                <a:cubicBezTo>
                  <a:pt x="22433" y="16787"/>
                  <a:pt x="22421" y="16777"/>
                  <a:pt x="22433" y="16710"/>
                </a:cubicBezTo>
                <a:cubicBezTo>
                  <a:pt x="22383" y="16826"/>
                  <a:pt x="22321" y="16933"/>
                  <a:pt x="22271" y="17048"/>
                </a:cubicBezTo>
                <a:cubicBezTo>
                  <a:pt x="22200" y="17167"/>
                  <a:pt x="22137" y="17274"/>
                  <a:pt x="22112" y="17408"/>
                </a:cubicBezTo>
                <a:cubicBezTo>
                  <a:pt x="22056" y="17481"/>
                  <a:pt x="22097" y="17377"/>
                  <a:pt x="22050" y="17438"/>
                </a:cubicBezTo>
                <a:cubicBezTo>
                  <a:pt x="22044" y="17395"/>
                  <a:pt x="22084" y="17368"/>
                  <a:pt x="22088" y="17313"/>
                </a:cubicBezTo>
                <a:cubicBezTo>
                  <a:pt x="22016" y="17508"/>
                  <a:pt x="21916" y="17739"/>
                  <a:pt x="21758" y="17946"/>
                </a:cubicBezTo>
                <a:cubicBezTo>
                  <a:pt x="21763" y="17989"/>
                  <a:pt x="21860" y="17812"/>
                  <a:pt x="21822" y="17937"/>
                </a:cubicBezTo>
                <a:cubicBezTo>
                  <a:pt x="21735" y="18025"/>
                  <a:pt x="21668" y="18089"/>
                  <a:pt x="21624" y="18171"/>
                </a:cubicBezTo>
                <a:cubicBezTo>
                  <a:pt x="21623" y="18248"/>
                  <a:pt x="21680" y="18098"/>
                  <a:pt x="21729" y="18059"/>
                </a:cubicBezTo>
                <a:cubicBezTo>
                  <a:pt x="21707" y="18138"/>
                  <a:pt x="21648" y="18190"/>
                  <a:pt x="21605" y="18272"/>
                </a:cubicBezTo>
                <a:cubicBezTo>
                  <a:pt x="21592" y="18263"/>
                  <a:pt x="21587" y="18220"/>
                  <a:pt x="21593" y="18186"/>
                </a:cubicBezTo>
                <a:cubicBezTo>
                  <a:pt x="21540" y="18281"/>
                  <a:pt x="21487" y="18375"/>
                  <a:pt x="21444" y="18457"/>
                </a:cubicBezTo>
                <a:cubicBezTo>
                  <a:pt x="21400" y="18539"/>
                  <a:pt x="21347" y="18634"/>
                  <a:pt x="21261" y="18722"/>
                </a:cubicBezTo>
                <a:cubicBezTo>
                  <a:pt x="21251" y="18734"/>
                  <a:pt x="21267" y="18688"/>
                  <a:pt x="21249" y="18712"/>
                </a:cubicBezTo>
                <a:cubicBezTo>
                  <a:pt x="21218" y="18727"/>
                  <a:pt x="21190" y="18764"/>
                  <a:pt x="21159" y="18779"/>
                </a:cubicBezTo>
                <a:cubicBezTo>
                  <a:pt x="21137" y="18858"/>
                  <a:pt x="21165" y="18822"/>
                  <a:pt x="21112" y="18916"/>
                </a:cubicBezTo>
                <a:cubicBezTo>
                  <a:pt x="21100" y="18907"/>
                  <a:pt x="21091" y="18919"/>
                  <a:pt x="21041" y="18958"/>
                </a:cubicBezTo>
                <a:cubicBezTo>
                  <a:pt x="20976" y="19043"/>
                  <a:pt x="20911" y="19128"/>
                  <a:pt x="20846" y="19213"/>
                </a:cubicBezTo>
                <a:cubicBezTo>
                  <a:pt x="20806" y="19241"/>
                  <a:pt x="20868" y="19134"/>
                  <a:pt x="20890" y="19131"/>
                </a:cubicBezTo>
                <a:cubicBezTo>
                  <a:pt x="20807" y="19164"/>
                  <a:pt x="20732" y="19338"/>
                  <a:pt x="20710" y="19417"/>
                </a:cubicBezTo>
                <a:cubicBezTo>
                  <a:pt x="20633" y="19493"/>
                  <a:pt x="20685" y="19399"/>
                  <a:pt x="20710" y="19341"/>
                </a:cubicBezTo>
                <a:cubicBezTo>
                  <a:pt x="20605" y="19453"/>
                  <a:pt x="20549" y="19602"/>
                  <a:pt x="20432" y="19705"/>
                </a:cubicBezTo>
                <a:cubicBezTo>
                  <a:pt x="20392" y="19733"/>
                  <a:pt x="20454" y="19626"/>
                  <a:pt x="20487" y="19632"/>
                </a:cubicBezTo>
                <a:cubicBezTo>
                  <a:pt x="20454" y="19626"/>
                  <a:pt x="20386" y="19690"/>
                  <a:pt x="20318" y="19753"/>
                </a:cubicBezTo>
                <a:cubicBezTo>
                  <a:pt x="20337" y="19729"/>
                  <a:pt x="20393" y="19656"/>
                  <a:pt x="20334" y="19708"/>
                </a:cubicBezTo>
                <a:cubicBezTo>
                  <a:pt x="20350" y="19662"/>
                  <a:pt x="20393" y="19656"/>
                  <a:pt x="20408" y="19610"/>
                </a:cubicBezTo>
                <a:cubicBezTo>
                  <a:pt x="20347" y="19640"/>
                  <a:pt x="20313" y="19711"/>
                  <a:pt x="20251" y="19741"/>
                </a:cubicBezTo>
                <a:cubicBezTo>
                  <a:pt x="20285" y="19747"/>
                  <a:pt x="20260" y="19805"/>
                  <a:pt x="20201" y="19856"/>
                </a:cubicBezTo>
                <a:cubicBezTo>
                  <a:pt x="20192" y="19869"/>
                  <a:pt x="20229" y="19820"/>
                  <a:pt x="20250" y="19817"/>
                </a:cubicBezTo>
                <a:cubicBezTo>
                  <a:pt x="20195" y="19890"/>
                  <a:pt x="20148" y="19951"/>
                  <a:pt x="20117" y="20042"/>
                </a:cubicBezTo>
                <a:cubicBezTo>
                  <a:pt x="20027" y="20109"/>
                  <a:pt x="20120" y="19987"/>
                  <a:pt x="20050" y="20029"/>
                </a:cubicBezTo>
                <a:cubicBezTo>
                  <a:pt x="20031" y="20054"/>
                  <a:pt x="20003" y="20090"/>
                  <a:pt x="19987" y="20136"/>
                </a:cubicBezTo>
                <a:cubicBezTo>
                  <a:pt x="19969" y="20160"/>
                  <a:pt x="19950" y="20184"/>
                  <a:pt x="19962" y="20194"/>
                </a:cubicBezTo>
                <a:cubicBezTo>
                  <a:pt x="19814" y="20312"/>
                  <a:pt x="19657" y="20442"/>
                  <a:pt x="19571" y="20530"/>
                </a:cubicBezTo>
                <a:cubicBezTo>
                  <a:pt x="19583" y="20539"/>
                  <a:pt x="19604" y="20536"/>
                  <a:pt x="19549" y="20609"/>
                </a:cubicBezTo>
                <a:cubicBezTo>
                  <a:pt x="19475" y="20630"/>
                  <a:pt x="19559" y="20521"/>
                  <a:pt x="19411" y="20639"/>
                </a:cubicBezTo>
                <a:cubicBezTo>
                  <a:pt x="19457" y="20578"/>
                  <a:pt x="19509" y="20560"/>
                  <a:pt x="19537" y="20524"/>
                </a:cubicBezTo>
                <a:cubicBezTo>
                  <a:pt x="19522" y="20493"/>
                  <a:pt x="19401" y="20651"/>
                  <a:pt x="19331" y="20693"/>
                </a:cubicBezTo>
                <a:cubicBezTo>
                  <a:pt x="19321" y="20705"/>
                  <a:pt x="19352" y="20690"/>
                  <a:pt x="19324" y="20727"/>
                </a:cubicBezTo>
                <a:cubicBezTo>
                  <a:pt x="19275" y="20766"/>
                  <a:pt x="19235" y="20793"/>
                  <a:pt x="19183" y="20811"/>
                </a:cubicBezTo>
                <a:cubicBezTo>
                  <a:pt x="19115" y="20875"/>
                  <a:pt x="19176" y="20845"/>
                  <a:pt x="19121" y="20918"/>
                </a:cubicBezTo>
                <a:cubicBezTo>
                  <a:pt x="19071" y="20957"/>
                  <a:pt x="18992" y="20935"/>
                  <a:pt x="18921" y="21054"/>
                </a:cubicBezTo>
                <a:cubicBezTo>
                  <a:pt x="18869" y="21071"/>
                  <a:pt x="18918" y="21032"/>
                  <a:pt x="18835" y="21065"/>
                </a:cubicBezTo>
                <a:cubicBezTo>
                  <a:pt x="18872" y="21016"/>
                  <a:pt x="18924" y="20999"/>
                  <a:pt x="18964" y="20971"/>
                </a:cubicBezTo>
                <a:cubicBezTo>
                  <a:pt x="18881" y="21004"/>
                  <a:pt x="18811" y="21047"/>
                  <a:pt x="18731" y="21101"/>
                </a:cubicBezTo>
                <a:cubicBezTo>
                  <a:pt x="18691" y="21128"/>
                  <a:pt x="18654" y="21177"/>
                  <a:pt x="18602" y="21195"/>
                </a:cubicBezTo>
                <a:cubicBezTo>
                  <a:pt x="18562" y="21222"/>
                  <a:pt x="18522" y="21249"/>
                  <a:pt x="18472" y="21288"/>
                </a:cubicBezTo>
                <a:cubicBezTo>
                  <a:pt x="18392" y="21343"/>
                  <a:pt x="18303" y="21409"/>
                  <a:pt x="18214" y="21476"/>
                </a:cubicBezTo>
                <a:cubicBezTo>
                  <a:pt x="18174" y="21503"/>
                  <a:pt x="18124" y="21542"/>
                  <a:pt x="18084" y="21570"/>
                </a:cubicBezTo>
                <a:cubicBezTo>
                  <a:pt x="18044" y="21597"/>
                  <a:pt x="17992" y="21615"/>
                  <a:pt x="17952" y="21642"/>
                </a:cubicBezTo>
                <a:cubicBezTo>
                  <a:pt x="17949" y="21620"/>
                  <a:pt x="17968" y="21596"/>
                  <a:pt x="18005" y="21547"/>
                </a:cubicBezTo>
                <a:cubicBezTo>
                  <a:pt x="17944" y="21578"/>
                  <a:pt x="17876" y="21641"/>
                  <a:pt x="17802" y="21662"/>
                </a:cubicBezTo>
                <a:cubicBezTo>
                  <a:pt x="17765" y="21711"/>
                  <a:pt x="17787" y="21708"/>
                  <a:pt x="17799" y="21717"/>
                </a:cubicBezTo>
                <a:cubicBezTo>
                  <a:pt x="17768" y="21732"/>
                  <a:pt x="17719" y="21771"/>
                  <a:pt x="17667" y="21789"/>
                </a:cubicBezTo>
                <a:cubicBezTo>
                  <a:pt x="17605" y="21819"/>
                  <a:pt x="17544" y="21849"/>
                  <a:pt x="17492" y="21867"/>
                </a:cubicBezTo>
                <a:cubicBezTo>
                  <a:pt x="17369" y="21928"/>
                  <a:pt x="17258" y="21997"/>
                  <a:pt x="17193" y="22082"/>
                </a:cubicBezTo>
                <a:cubicBezTo>
                  <a:pt x="17129" y="22091"/>
                  <a:pt x="17252" y="22031"/>
                  <a:pt x="17227" y="22012"/>
                </a:cubicBezTo>
                <a:cubicBezTo>
                  <a:pt x="17197" y="22027"/>
                  <a:pt x="17178" y="22051"/>
                  <a:pt x="17157" y="22054"/>
                </a:cubicBezTo>
                <a:cubicBezTo>
                  <a:pt x="17135" y="22057"/>
                  <a:pt x="17117" y="22081"/>
                  <a:pt x="17095" y="22084"/>
                </a:cubicBezTo>
                <a:cubicBezTo>
                  <a:pt x="17065" y="22099"/>
                  <a:pt x="17034" y="22114"/>
                  <a:pt x="16982" y="22132"/>
                </a:cubicBezTo>
                <a:cubicBezTo>
                  <a:pt x="16972" y="22144"/>
                  <a:pt x="16994" y="22142"/>
                  <a:pt x="16975" y="22166"/>
                </a:cubicBezTo>
                <a:cubicBezTo>
                  <a:pt x="16855" y="22247"/>
                  <a:pt x="16620" y="22279"/>
                  <a:pt x="16564" y="22352"/>
                </a:cubicBezTo>
                <a:cubicBezTo>
                  <a:pt x="16521" y="22358"/>
                  <a:pt x="16540" y="22334"/>
                  <a:pt x="16454" y="22345"/>
                </a:cubicBezTo>
                <a:cubicBezTo>
                  <a:pt x="16405" y="22384"/>
                  <a:pt x="16355" y="22424"/>
                  <a:pt x="16291" y="22432"/>
                </a:cubicBezTo>
                <a:cubicBezTo>
                  <a:pt x="16273" y="22457"/>
                  <a:pt x="16242" y="22472"/>
                  <a:pt x="16211" y="22487"/>
                </a:cubicBezTo>
                <a:cubicBezTo>
                  <a:pt x="16181" y="22502"/>
                  <a:pt x="16159" y="22505"/>
                  <a:pt x="16150" y="22517"/>
                </a:cubicBezTo>
                <a:cubicBezTo>
                  <a:pt x="16128" y="22520"/>
                  <a:pt x="16098" y="22535"/>
                  <a:pt x="16076" y="22538"/>
                </a:cubicBezTo>
                <a:cubicBezTo>
                  <a:pt x="15981" y="22561"/>
                  <a:pt x="15877" y="22597"/>
                  <a:pt x="15806" y="22639"/>
                </a:cubicBezTo>
                <a:cubicBezTo>
                  <a:pt x="15816" y="22627"/>
                  <a:pt x="15730" y="22639"/>
                  <a:pt x="15761" y="22624"/>
                </a:cubicBezTo>
                <a:cubicBezTo>
                  <a:pt x="15709" y="22642"/>
                  <a:pt x="15669" y="22669"/>
                  <a:pt x="15616" y="22687"/>
                </a:cubicBezTo>
                <a:cubicBezTo>
                  <a:pt x="15564" y="22705"/>
                  <a:pt x="15512" y="22723"/>
                  <a:pt x="15467" y="22707"/>
                </a:cubicBezTo>
                <a:cubicBezTo>
                  <a:pt x="15427" y="22734"/>
                  <a:pt x="15387" y="22761"/>
                  <a:pt x="15344" y="22767"/>
                </a:cubicBezTo>
                <a:cubicBezTo>
                  <a:pt x="15344" y="22767"/>
                  <a:pt x="15332" y="22758"/>
                  <a:pt x="15298" y="22751"/>
                </a:cubicBezTo>
                <a:cubicBezTo>
                  <a:pt x="15292" y="22785"/>
                  <a:pt x="15175" y="22812"/>
                  <a:pt x="15215" y="22784"/>
                </a:cubicBezTo>
                <a:cubicBezTo>
                  <a:pt x="15185" y="22799"/>
                  <a:pt x="15154" y="22815"/>
                  <a:pt x="15102" y="22832"/>
                </a:cubicBezTo>
                <a:cubicBezTo>
                  <a:pt x="15050" y="22850"/>
                  <a:pt x="14995" y="22847"/>
                  <a:pt x="14943" y="22865"/>
                </a:cubicBezTo>
                <a:cubicBezTo>
                  <a:pt x="14967" y="22883"/>
                  <a:pt x="14915" y="22901"/>
                  <a:pt x="14841" y="22922"/>
                </a:cubicBezTo>
                <a:cubicBezTo>
                  <a:pt x="14820" y="22925"/>
                  <a:pt x="14860" y="22898"/>
                  <a:pt x="14869" y="22886"/>
                </a:cubicBezTo>
                <a:cubicBezTo>
                  <a:pt x="14783" y="22897"/>
                  <a:pt x="14679" y="22933"/>
                  <a:pt x="14572" y="22947"/>
                </a:cubicBezTo>
                <a:cubicBezTo>
                  <a:pt x="14643" y="22905"/>
                  <a:pt x="14679" y="22933"/>
                  <a:pt x="14716" y="22884"/>
                </a:cubicBezTo>
                <a:cubicBezTo>
                  <a:pt x="14652" y="22893"/>
                  <a:pt x="14588" y="22902"/>
                  <a:pt x="14536" y="22920"/>
                </a:cubicBezTo>
                <a:cubicBezTo>
                  <a:pt x="14502" y="22913"/>
                  <a:pt x="14554" y="22895"/>
                  <a:pt x="14585" y="22880"/>
                </a:cubicBezTo>
                <a:cubicBezTo>
                  <a:pt x="14658" y="22859"/>
                  <a:pt x="14738" y="22881"/>
                  <a:pt x="14818" y="22827"/>
                </a:cubicBezTo>
                <a:cubicBezTo>
                  <a:pt x="14723" y="22851"/>
                  <a:pt x="14760" y="22802"/>
                  <a:pt x="14665" y="22826"/>
                </a:cubicBezTo>
                <a:cubicBezTo>
                  <a:pt x="14641" y="22807"/>
                  <a:pt x="14714" y="22787"/>
                  <a:pt x="14788" y="22766"/>
                </a:cubicBezTo>
                <a:cubicBezTo>
                  <a:pt x="14821" y="22772"/>
                  <a:pt x="14769" y="22790"/>
                  <a:pt x="14772" y="22811"/>
                </a:cubicBezTo>
                <a:cubicBezTo>
                  <a:pt x="14848" y="22812"/>
                  <a:pt x="14876" y="22776"/>
                  <a:pt x="14904" y="22739"/>
                </a:cubicBezTo>
                <a:cubicBezTo>
                  <a:pt x="14938" y="22746"/>
                  <a:pt x="14968" y="22730"/>
                  <a:pt x="14999" y="22715"/>
                </a:cubicBezTo>
                <a:cubicBezTo>
                  <a:pt x="15020" y="22713"/>
                  <a:pt x="15042" y="22710"/>
                  <a:pt x="15063" y="22707"/>
                </a:cubicBezTo>
                <a:cubicBezTo>
                  <a:pt x="15063" y="22707"/>
                  <a:pt x="15085" y="22704"/>
                  <a:pt x="15106" y="22701"/>
                </a:cubicBezTo>
                <a:cubicBezTo>
                  <a:pt x="15075" y="22716"/>
                  <a:pt x="15045" y="22731"/>
                  <a:pt x="15023" y="22734"/>
                </a:cubicBezTo>
                <a:cubicBezTo>
                  <a:pt x="15002" y="22737"/>
                  <a:pt x="14993" y="22749"/>
                  <a:pt x="14983" y="22761"/>
                </a:cubicBezTo>
                <a:cubicBezTo>
                  <a:pt x="14962" y="22764"/>
                  <a:pt x="14943" y="22788"/>
                  <a:pt x="14879" y="22797"/>
                </a:cubicBezTo>
                <a:cubicBezTo>
                  <a:pt x="14851" y="22833"/>
                  <a:pt x="15017" y="22768"/>
                  <a:pt x="14894" y="22828"/>
                </a:cubicBezTo>
                <a:cubicBezTo>
                  <a:pt x="14823" y="22870"/>
                  <a:pt x="14900" y="22794"/>
                  <a:pt x="14830" y="22836"/>
                </a:cubicBezTo>
                <a:cubicBezTo>
                  <a:pt x="14738" y="22881"/>
                  <a:pt x="14820" y="22849"/>
                  <a:pt x="14875" y="22852"/>
                </a:cubicBezTo>
                <a:cubicBezTo>
                  <a:pt x="14845" y="22867"/>
                  <a:pt x="14823" y="22870"/>
                  <a:pt x="14793" y="22885"/>
                </a:cubicBezTo>
                <a:cubicBezTo>
                  <a:pt x="14835" y="22879"/>
                  <a:pt x="14930" y="22856"/>
                  <a:pt x="15025" y="22832"/>
                </a:cubicBezTo>
                <a:cubicBezTo>
                  <a:pt x="15077" y="22814"/>
                  <a:pt x="15117" y="22787"/>
                  <a:pt x="15160" y="22781"/>
                </a:cubicBezTo>
                <a:cubicBezTo>
                  <a:pt x="15212" y="22763"/>
                  <a:pt x="15255" y="22757"/>
                  <a:pt x="15298" y="22751"/>
                </a:cubicBezTo>
                <a:cubicBezTo>
                  <a:pt x="15250" y="22714"/>
                  <a:pt x="15369" y="22709"/>
                  <a:pt x="15366" y="22688"/>
                </a:cubicBezTo>
                <a:cubicBezTo>
                  <a:pt x="15283" y="22721"/>
                  <a:pt x="15188" y="22744"/>
                  <a:pt x="15096" y="22790"/>
                </a:cubicBezTo>
                <a:cubicBezTo>
                  <a:pt x="15033" y="22722"/>
                  <a:pt x="15372" y="22654"/>
                  <a:pt x="15462" y="22588"/>
                </a:cubicBezTo>
                <a:cubicBezTo>
                  <a:pt x="15614" y="22589"/>
                  <a:pt x="15482" y="22661"/>
                  <a:pt x="15580" y="22659"/>
                </a:cubicBezTo>
                <a:cubicBezTo>
                  <a:pt x="15574" y="22616"/>
                  <a:pt x="15718" y="22630"/>
                  <a:pt x="15764" y="22569"/>
                </a:cubicBezTo>
                <a:cubicBezTo>
                  <a:pt x="15703" y="22599"/>
                  <a:pt x="15534" y="22643"/>
                  <a:pt x="15581" y="22583"/>
                </a:cubicBezTo>
                <a:cubicBezTo>
                  <a:pt x="15712" y="22587"/>
                  <a:pt x="15682" y="22525"/>
                  <a:pt x="15842" y="22493"/>
                </a:cubicBezTo>
                <a:cubicBezTo>
                  <a:pt x="15918" y="22494"/>
                  <a:pt x="15826" y="22539"/>
                  <a:pt x="15911" y="22527"/>
                </a:cubicBezTo>
                <a:cubicBezTo>
                  <a:pt x="16013" y="22470"/>
                  <a:pt x="16013" y="22470"/>
                  <a:pt x="16013" y="22470"/>
                </a:cubicBezTo>
                <a:cubicBezTo>
                  <a:pt x="15970" y="22476"/>
                  <a:pt x="15936" y="22469"/>
                  <a:pt x="15958" y="22466"/>
                </a:cubicBezTo>
                <a:cubicBezTo>
                  <a:pt x="15998" y="22439"/>
                  <a:pt x="16050" y="22421"/>
                  <a:pt x="16090" y="22394"/>
                </a:cubicBezTo>
                <a:cubicBezTo>
                  <a:pt x="16142" y="22376"/>
                  <a:pt x="16182" y="22349"/>
                  <a:pt x="16222" y="22322"/>
                </a:cubicBezTo>
                <a:cubicBezTo>
                  <a:pt x="16305" y="22289"/>
                  <a:pt x="16409" y="22253"/>
                  <a:pt x="16489" y="22199"/>
                </a:cubicBezTo>
                <a:cubicBezTo>
                  <a:pt x="16425" y="22207"/>
                  <a:pt x="16376" y="22247"/>
                  <a:pt x="16311" y="22255"/>
                </a:cubicBezTo>
                <a:cubicBezTo>
                  <a:pt x="16413" y="22198"/>
                  <a:pt x="16606" y="22096"/>
                  <a:pt x="16664" y="22121"/>
                </a:cubicBezTo>
                <a:cubicBezTo>
                  <a:pt x="16633" y="22136"/>
                  <a:pt x="16603" y="22151"/>
                  <a:pt x="16581" y="22154"/>
                </a:cubicBezTo>
                <a:cubicBezTo>
                  <a:pt x="16563" y="22178"/>
                  <a:pt x="16532" y="22193"/>
                  <a:pt x="16513" y="22217"/>
                </a:cubicBezTo>
                <a:cubicBezTo>
                  <a:pt x="16495" y="22241"/>
                  <a:pt x="16608" y="22193"/>
                  <a:pt x="16581" y="22230"/>
                </a:cubicBezTo>
                <a:cubicBezTo>
                  <a:pt x="16691" y="22161"/>
                  <a:pt x="16787" y="22060"/>
                  <a:pt x="16888" y="22080"/>
                </a:cubicBezTo>
                <a:cubicBezTo>
                  <a:pt x="16925" y="22031"/>
                  <a:pt x="16968" y="22025"/>
                  <a:pt x="17010" y="22019"/>
                </a:cubicBezTo>
                <a:cubicBezTo>
                  <a:pt x="17008" y="21998"/>
                  <a:pt x="17048" y="21971"/>
                  <a:pt x="17026" y="21974"/>
                </a:cubicBezTo>
                <a:cubicBezTo>
                  <a:pt x="17100" y="21953"/>
                  <a:pt x="17180" y="21899"/>
                  <a:pt x="17260" y="21844"/>
                </a:cubicBezTo>
                <a:cubicBezTo>
                  <a:pt x="17352" y="21799"/>
                  <a:pt x="17423" y="21757"/>
                  <a:pt x="17477" y="21760"/>
                </a:cubicBezTo>
                <a:cubicBezTo>
                  <a:pt x="17508" y="21745"/>
                  <a:pt x="17548" y="21718"/>
                  <a:pt x="17588" y="21691"/>
                </a:cubicBezTo>
                <a:cubicBezTo>
                  <a:pt x="17696" y="21600"/>
                  <a:pt x="17696" y="21600"/>
                  <a:pt x="17696" y="21600"/>
                </a:cubicBezTo>
                <a:cubicBezTo>
                  <a:pt x="17699" y="21621"/>
                  <a:pt x="17702" y="21643"/>
                  <a:pt x="17692" y="21655"/>
                </a:cubicBezTo>
                <a:cubicBezTo>
                  <a:pt x="17763" y="21613"/>
                  <a:pt x="17730" y="21606"/>
                  <a:pt x="17767" y="21558"/>
                </a:cubicBezTo>
                <a:cubicBezTo>
                  <a:pt x="17852" y="21546"/>
                  <a:pt x="17815" y="21595"/>
                  <a:pt x="17787" y="21631"/>
                </a:cubicBezTo>
                <a:cubicBezTo>
                  <a:pt x="17879" y="21586"/>
                  <a:pt x="17978" y="21508"/>
                  <a:pt x="18024" y="21523"/>
                </a:cubicBezTo>
                <a:cubicBezTo>
                  <a:pt x="18030" y="21490"/>
                  <a:pt x="17957" y="21510"/>
                  <a:pt x="18034" y="21435"/>
                </a:cubicBezTo>
                <a:cubicBezTo>
                  <a:pt x="17911" y="21495"/>
                  <a:pt x="18012" y="21514"/>
                  <a:pt x="17855" y="21568"/>
                </a:cubicBezTo>
                <a:cubicBezTo>
                  <a:pt x="17822" y="21561"/>
                  <a:pt x="17850" y="21525"/>
                  <a:pt x="17908" y="21473"/>
                </a:cubicBezTo>
                <a:cubicBezTo>
                  <a:pt x="17979" y="21431"/>
                  <a:pt x="18052" y="21410"/>
                  <a:pt x="18123" y="21368"/>
                </a:cubicBezTo>
                <a:cubicBezTo>
                  <a:pt x="18185" y="21338"/>
                  <a:pt x="18267" y="21305"/>
                  <a:pt x="18326" y="21254"/>
                </a:cubicBezTo>
                <a:cubicBezTo>
                  <a:pt x="18390" y="21245"/>
                  <a:pt x="18279" y="21314"/>
                  <a:pt x="18230" y="21354"/>
                </a:cubicBezTo>
                <a:cubicBezTo>
                  <a:pt x="18304" y="21333"/>
                  <a:pt x="18350" y="21272"/>
                  <a:pt x="18409" y="21221"/>
                </a:cubicBezTo>
                <a:cubicBezTo>
                  <a:pt x="18397" y="21211"/>
                  <a:pt x="18387" y="21223"/>
                  <a:pt x="18366" y="21226"/>
                </a:cubicBezTo>
                <a:cubicBezTo>
                  <a:pt x="18403" y="21178"/>
                  <a:pt x="18427" y="21196"/>
                  <a:pt x="18425" y="21175"/>
                </a:cubicBezTo>
                <a:cubicBezTo>
                  <a:pt x="18486" y="21145"/>
                  <a:pt x="18523" y="21096"/>
                  <a:pt x="18572" y="21057"/>
                </a:cubicBezTo>
                <a:cubicBezTo>
                  <a:pt x="18612" y="21030"/>
                  <a:pt x="18662" y="20990"/>
                  <a:pt x="18726" y="20982"/>
                </a:cubicBezTo>
                <a:cubicBezTo>
                  <a:pt x="18720" y="20939"/>
                  <a:pt x="18859" y="20833"/>
                  <a:pt x="18883" y="20851"/>
                </a:cubicBezTo>
                <a:cubicBezTo>
                  <a:pt x="18899" y="20806"/>
                  <a:pt x="18957" y="20754"/>
                  <a:pt x="19007" y="20715"/>
                </a:cubicBezTo>
                <a:cubicBezTo>
                  <a:pt x="19053" y="20654"/>
                  <a:pt x="19124" y="20612"/>
                  <a:pt x="19173" y="20573"/>
                </a:cubicBezTo>
                <a:cubicBezTo>
                  <a:pt x="19213" y="20545"/>
                  <a:pt x="19192" y="20548"/>
                  <a:pt x="19198" y="20515"/>
                </a:cubicBezTo>
                <a:cubicBezTo>
                  <a:pt x="19290" y="20470"/>
                  <a:pt x="19377" y="20382"/>
                  <a:pt x="19404" y="20422"/>
                </a:cubicBezTo>
                <a:cubicBezTo>
                  <a:pt x="19429" y="20364"/>
                  <a:pt x="19457" y="20327"/>
                  <a:pt x="19494" y="20279"/>
                </a:cubicBezTo>
                <a:cubicBezTo>
                  <a:pt x="19593" y="20200"/>
                  <a:pt x="19481" y="20346"/>
                  <a:pt x="19552" y="20304"/>
                </a:cubicBezTo>
                <a:cubicBezTo>
                  <a:pt x="19595" y="20221"/>
                  <a:pt x="19675" y="20167"/>
                  <a:pt x="19755" y="20113"/>
                </a:cubicBezTo>
                <a:cubicBezTo>
                  <a:pt x="19740" y="20082"/>
                  <a:pt x="19796" y="20009"/>
                  <a:pt x="19803" y="19975"/>
                </a:cubicBezTo>
                <a:cubicBezTo>
                  <a:pt x="19855" y="19957"/>
                  <a:pt x="19753" y="20091"/>
                  <a:pt x="19845" y="20046"/>
                </a:cubicBezTo>
                <a:cubicBezTo>
                  <a:pt x="19815" y="19985"/>
                  <a:pt x="19997" y="19797"/>
                  <a:pt x="20108" y="19727"/>
                </a:cubicBezTo>
                <a:cubicBezTo>
                  <a:pt x="20136" y="19691"/>
                  <a:pt x="20142" y="19657"/>
                  <a:pt x="20161" y="19633"/>
                </a:cubicBezTo>
                <a:cubicBezTo>
                  <a:pt x="20179" y="19609"/>
                  <a:pt x="20176" y="19587"/>
                  <a:pt x="20226" y="19548"/>
                </a:cubicBezTo>
                <a:cubicBezTo>
                  <a:pt x="20228" y="19569"/>
                  <a:pt x="20206" y="19649"/>
                  <a:pt x="20281" y="19551"/>
                </a:cubicBezTo>
                <a:cubicBezTo>
                  <a:pt x="20302" y="19548"/>
                  <a:pt x="20277" y="19606"/>
                  <a:pt x="20252" y="19664"/>
                </a:cubicBezTo>
                <a:cubicBezTo>
                  <a:pt x="20252" y="19664"/>
                  <a:pt x="20261" y="19652"/>
                  <a:pt x="20270" y="19640"/>
                </a:cubicBezTo>
                <a:cubicBezTo>
                  <a:pt x="20280" y="19628"/>
                  <a:pt x="20301" y="19625"/>
                  <a:pt x="20310" y="19613"/>
                </a:cubicBezTo>
                <a:cubicBezTo>
                  <a:pt x="20336" y="19555"/>
                  <a:pt x="20296" y="19582"/>
                  <a:pt x="20330" y="19512"/>
                </a:cubicBezTo>
                <a:cubicBezTo>
                  <a:pt x="20383" y="19418"/>
                  <a:pt x="20422" y="19467"/>
                  <a:pt x="20499" y="19391"/>
                </a:cubicBezTo>
                <a:cubicBezTo>
                  <a:pt x="20533" y="19321"/>
                  <a:pt x="20616" y="19288"/>
                  <a:pt x="20651" y="19218"/>
                </a:cubicBezTo>
                <a:cubicBezTo>
                  <a:pt x="20568" y="19251"/>
                  <a:pt x="20533" y="19321"/>
                  <a:pt x="20478" y="19394"/>
                </a:cubicBezTo>
                <a:cubicBezTo>
                  <a:pt x="20466" y="19385"/>
                  <a:pt x="20426" y="19412"/>
                  <a:pt x="20386" y="19439"/>
                </a:cubicBezTo>
                <a:cubicBezTo>
                  <a:pt x="20454" y="19375"/>
                  <a:pt x="20420" y="19369"/>
                  <a:pt x="20509" y="19302"/>
                </a:cubicBezTo>
                <a:cubicBezTo>
                  <a:pt x="20565" y="19230"/>
                  <a:pt x="20457" y="19320"/>
                  <a:pt x="20513" y="19247"/>
                </a:cubicBezTo>
                <a:cubicBezTo>
                  <a:pt x="20531" y="19223"/>
                  <a:pt x="20553" y="19220"/>
                  <a:pt x="20581" y="19184"/>
                </a:cubicBezTo>
                <a:cubicBezTo>
                  <a:pt x="20611" y="19169"/>
                  <a:pt x="20630" y="19144"/>
                  <a:pt x="20658" y="19108"/>
                </a:cubicBezTo>
                <a:cubicBezTo>
                  <a:pt x="20704" y="19047"/>
                  <a:pt x="20760" y="18974"/>
                  <a:pt x="20819" y="18923"/>
                </a:cubicBezTo>
                <a:cubicBezTo>
                  <a:pt x="20816" y="18901"/>
                  <a:pt x="20720" y="19002"/>
                  <a:pt x="20704" y="19047"/>
                </a:cubicBezTo>
                <a:cubicBezTo>
                  <a:pt x="20637" y="19034"/>
                  <a:pt x="20780" y="18874"/>
                  <a:pt x="20847" y="18810"/>
                </a:cubicBezTo>
                <a:cubicBezTo>
                  <a:pt x="20909" y="18780"/>
                  <a:pt x="20754" y="18931"/>
                  <a:pt x="20804" y="18892"/>
                </a:cubicBezTo>
                <a:cubicBezTo>
                  <a:pt x="20905" y="18835"/>
                  <a:pt x="20847" y="18810"/>
                  <a:pt x="20915" y="18746"/>
                </a:cubicBezTo>
                <a:cubicBezTo>
                  <a:pt x="20889" y="18881"/>
                  <a:pt x="21098" y="18482"/>
                  <a:pt x="21230" y="18410"/>
                </a:cubicBezTo>
                <a:cubicBezTo>
                  <a:pt x="21243" y="18342"/>
                  <a:pt x="21312" y="18202"/>
                  <a:pt x="21353" y="18099"/>
                </a:cubicBezTo>
                <a:cubicBezTo>
                  <a:pt x="21380" y="18139"/>
                  <a:pt x="21545" y="17822"/>
                  <a:pt x="21549" y="17767"/>
                </a:cubicBezTo>
                <a:cubicBezTo>
                  <a:pt x="21567" y="17743"/>
                  <a:pt x="21586" y="17718"/>
                  <a:pt x="21579" y="17752"/>
                </a:cubicBezTo>
                <a:cubicBezTo>
                  <a:pt x="21583" y="17697"/>
                  <a:pt x="21642" y="17646"/>
                  <a:pt x="21673" y="17554"/>
                </a:cubicBezTo>
                <a:cubicBezTo>
                  <a:pt x="21704" y="17539"/>
                  <a:pt x="21732" y="17503"/>
                  <a:pt x="21747" y="17457"/>
                </a:cubicBezTo>
                <a:cubicBezTo>
                  <a:pt x="21763" y="17411"/>
                  <a:pt x="21767" y="17356"/>
                  <a:pt x="21801" y="17286"/>
                </a:cubicBezTo>
                <a:cubicBezTo>
                  <a:pt x="21832" y="17271"/>
                  <a:pt x="21816" y="17317"/>
                  <a:pt x="21863" y="17256"/>
                </a:cubicBezTo>
                <a:cubicBezTo>
                  <a:pt x="21913" y="17140"/>
                  <a:pt x="21953" y="17037"/>
                  <a:pt x="21997" y="16954"/>
                </a:cubicBezTo>
                <a:cubicBezTo>
                  <a:pt x="22050" y="16860"/>
                  <a:pt x="22094" y="16778"/>
                  <a:pt x="22141" y="16641"/>
                </a:cubicBezTo>
                <a:cubicBezTo>
                  <a:pt x="22172" y="16626"/>
                  <a:pt x="22156" y="16671"/>
                  <a:pt x="22190" y="16601"/>
                </a:cubicBezTo>
                <a:cubicBezTo>
                  <a:pt x="22154" y="16574"/>
                  <a:pt x="22237" y="16464"/>
                  <a:pt x="22296" y="16413"/>
                </a:cubicBezTo>
                <a:cubicBezTo>
                  <a:pt x="22244" y="16431"/>
                  <a:pt x="22270" y="16296"/>
                  <a:pt x="22323" y="16202"/>
                </a:cubicBezTo>
                <a:cubicBezTo>
                  <a:pt x="22363" y="16175"/>
                  <a:pt x="22273" y="16318"/>
                  <a:pt x="22315" y="16312"/>
                </a:cubicBezTo>
                <a:cubicBezTo>
                  <a:pt x="22334" y="16288"/>
                  <a:pt x="22350" y="16242"/>
                  <a:pt x="22368" y="16218"/>
                </a:cubicBezTo>
                <a:cubicBezTo>
                  <a:pt x="22363" y="16175"/>
                  <a:pt x="22326" y="16223"/>
                  <a:pt x="22369" y="16141"/>
                </a:cubicBezTo>
                <a:cubicBezTo>
                  <a:pt x="22378" y="16129"/>
                  <a:pt x="22356" y="16208"/>
                  <a:pt x="22384" y="16172"/>
                </a:cubicBezTo>
                <a:cubicBezTo>
                  <a:pt x="22446" y="16065"/>
                  <a:pt x="22450" y="16010"/>
                  <a:pt x="22429" y="16013"/>
                </a:cubicBezTo>
                <a:cubicBezTo>
                  <a:pt x="22448" y="15913"/>
                  <a:pt x="22453" y="16032"/>
                  <a:pt x="22494" y="15928"/>
                </a:cubicBezTo>
                <a:cubicBezTo>
                  <a:pt x="22460" y="15922"/>
                  <a:pt x="22482" y="15843"/>
                  <a:pt x="22502" y="15742"/>
                </a:cubicBezTo>
                <a:cubicBezTo>
                  <a:pt x="22544" y="15736"/>
                  <a:pt x="22527" y="15684"/>
                  <a:pt x="22573" y="15623"/>
                </a:cubicBezTo>
                <a:cubicBezTo>
                  <a:pt x="22549" y="15605"/>
                  <a:pt x="22590" y="15501"/>
                  <a:pt x="22627" y="15452"/>
                </a:cubicBezTo>
                <a:cubicBezTo>
                  <a:pt x="22639" y="15462"/>
                  <a:pt x="22611" y="15498"/>
                  <a:pt x="22642" y="15483"/>
                </a:cubicBezTo>
                <a:cubicBezTo>
                  <a:pt x="22615" y="15443"/>
                  <a:pt x="22749" y="15142"/>
                  <a:pt x="22676" y="15162"/>
                </a:cubicBezTo>
                <a:cubicBezTo>
                  <a:pt x="22722" y="15102"/>
                  <a:pt x="22687" y="14997"/>
                  <a:pt x="22733" y="14937"/>
                </a:cubicBezTo>
                <a:cubicBezTo>
                  <a:pt x="22770" y="14888"/>
                  <a:pt x="22732" y="15013"/>
                  <a:pt x="22741" y="15077"/>
                </a:cubicBezTo>
                <a:cubicBezTo>
                  <a:pt x="22775" y="15007"/>
                  <a:pt x="22776" y="14931"/>
                  <a:pt x="22810" y="14861"/>
                </a:cubicBezTo>
                <a:cubicBezTo>
                  <a:pt x="22747" y="14793"/>
                  <a:pt x="22853" y="14528"/>
                  <a:pt x="22854" y="14452"/>
                </a:cubicBezTo>
                <a:cubicBezTo>
                  <a:pt x="22866" y="14461"/>
                  <a:pt x="22847" y="14562"/>
                  <a:pt x="22853" y="14604"/>
                </a:cubicBezTo>
                <a:cubicBezTo>
                  <a:pt x="22837" y="14650"/>
                  <a:pt x="22834" y="14629"/>
                  <a:pt x="22840" y="14595"/>
                </a:cubicBezTo>
                <a:cubicBezTo>
                  <a:pt x="22797" y="14677"/>
                  <a:pt x="22840" y="14672"/>
                  <a:pt x="22820" y="14772"/>
                </a:cubicBezTo>
                <a:cubicBezTo>
                  <a:pt x="22855" y="14626"/>
                  <a:pt x="22853" y="14604"/>
                  <a:pt x="22936" y="14495"/>
                </a:cubicBezTo>
                <a:cubicBezTo>
                  <a:pt x="22937" y="14419"/>
                  <a:pt x="22906" y="14510"/>
                  <a:pt x="22900" y="14467"/>
                </a:cubicBezTo>
                <a:cubicBezTo>
                  <a:pt x="22918" y="14443"/>
                  <a:pt x="22922" y="14388"/>
                  <a:pt x="22947" y="14330"/>
                </a:cubicBezTo>
                <a:cubicBezTo>
                  <a:pt x="22960" y="14263"/>
                  <a:pt x="22970" y="14174"/>
                  <a:pt x="22992" y="14095"/>
                </a:cubicBezTo>
                <a:cubicBezTo>
                  <a:pt x="22993" y="14019"/>
                  <a:pt x="23015" y="13939"/>
                  <a:pt x="23016" y="13863"/>
                </a:cubicBezTo>
                <a:cubicBezTo>
                  <a:pt x="23029" y="13796"/>
                  <a:pt x="23042" y="13729"/>
                  <a:pt x="23058" y="13683"/>
                </a:cubicBezTo>
                <a:cubicBezTo>
                  <a:pt x="23055" y="13661"/>
                  <a:pt x="23057" y="13509"/>
                  <a:pt x="23031" y="13566"/>
                </a:cubicBezTo>
                <a:cubicBezTo>
                  <a:pt x="23005" y="13450"/>
                  <a:pt x="23082" y="13374"/>
                  <a:pt x="23025" y="13349"/>
                </a:cubicBezTo>
                <a:cubicBezTo>
                  <a:pt x="23050" y="13291"/>
                  <a:pt x="23070" y="13365"/>
                  <a:pt x="23080" y="13353"/>
                </a:cubicBezTo>
                <a:cubicBezTo>
                  <a:pt x="23085" y="13396"/>
                  <a:pt x="23057" y="13432"/>
                  <a:pt x="23051" y="13466"/>
                </a:cubicBezTo>
                <a:cubicBezTo>
                  <a:pt x="23059" y="13530"/>
                  <a:pt x="23088" y="13417"/>
                  <a:pt x="23074" y="13561"/>
                </a:cubicBezTo>
                <a:cubicBezTo>
                  <a:pt x="23099" y="13503"/>
                  <a:pt x="23084" y="13472"/>
                  <a:pt x="23091" y="13439"/>
                </a:cubicBezTo>
                <a:cubicBezTo>
                  <a:pt x="23085" y="13396"/>
                  <a:pt x="23092" y="13362"/>
                  <a:pt x="23083" y="13298"/>
                </a:cubicBezTo>
                <a:cubicBezTo>
                  <a:pt x="23083" y="13298"/>
                  <a:pt x="23092" y="13286"/>
                  <a:pt x="23111" y="13261"/>
                </a:cubicBezTo>
                <a:cubicBezTo>
                  <a:pt x="23090" y="13188"/>
                  <a:pt x="23095" y="13307"/>
                  <a:pt x="23068" y="13267"/>
                </a:cubicBezTo>
                <a:cubicBezTo>
                  <a:pt x="23060" y="13203"/>
                  <a:pt x="23085" y="13145"/>
                  <a:pt x="23064" y="13071"/>
                </a:cubicBezTo>
                <a:cubicBezTo>
                  <a:pt x="23054" y="13160"/>
                  <a:pt x="23032" y="13239"/>
                  <a:pt x="23019" y="13306"/>
                </a:cubicBezTo>
                <a:cubicBezTo>
                  <a:pt x="23009" y="13395"/>
                  <a:pt x="22987" y="13474"/>
                  <a:pt x="22986" y="13551"/>
                </a:cubicBezTo>
                <a:cubicBezTo>
                  <a:pt x="22941" y="13709"/>
                  <a:pt x="22930" y="13874"/>
                  <a:pt x="22895" y="14021"/>
                </a:cubicBezTo>
                <a:cubicBezTo>
                  <a:pt x="22864" y="14112"/>
                  <a:pt x="22878" y="13969"/>
                  <a:pt x="22855" y="14048"/>
                </a:cubicBezTo>
                <a:cubicBezTo>
                  <a:pt x="22833" y="14127"/>
                  <a:pt x="22852" y="14103"/>
                  <a:pt x="22860" y="14167"/>
                </a:cubicBezTo>
                <a:cubicBezTo>
                  <a:pt x="22826" y="14237"/>
                  <a:pt x="22818" y="14097"/>
                  <a:pt x="22819" y="14020"/>
                </a:cubicBezTo>
                <a:cubicBezTo>
                  <a:pt x="22813" y="13977"/>
                  <a:pt x="22829" y="13932"/>
                  <a:pt x="22845" y="13886"/>
                </a:cubicBezTo>
                <a:cubicBezTo>
                  <a:pt x="22861" y="13840"/>
                  <a:pt x="22876" y="13794"/>
                  <a:pt x="22880" y="13739"/>
                </a:cubicBezTo>
                <a:cubicBezTo>
                  <a:pt x="22911" y="13648"/>
                  <a:pt x="22931" y="13547"/>
                  <a:pt x="22926" y="13428"/>
                </a:cubicBezTo>
                <a:cubicBezTo>
                  <a:pt x="22932" y="13394"/>
                  <a:pt x="22939" y="13361"/>
                  <a:pt x="22957" y="13337"/>
                </a:cubicBezTo>
                <a:cubicBezTo>
                  <a:pt x="22955" y="13315"/>
                  <a:pt x="22961" y="13282"/>
                  <a:pt x="22968" y="13248"/>
                </a:cubicBezTo>
                <a:cubicBezTo>
                  <a:pt x="22930" y="13297"/>
                  <a:pt x="22940" y="13284"/>
                  <a:pt x="22956" y="13162"/>
                </a:cubicBezTo>
                <a:cubicBezTo>
                  <a:pt x="22957" y="13086"/>
                  <a:pt x="22944" y="13153"/>
                  <a:pt x="22926" y="13101"/>
                </a:cubicBezTo>
                <a:cubicBezTo>
                  <a:pt x="22995" y="12961"/>
                  <a:pt x="22956" y="12912"/>
                  <a:pt x="22972" y="12789"/>
                </a:cubicBezTo>
                <a:cubicBezTo>
                  <a:pt x="22985" y="12722"/>
                  <a:pt x="22994" y="12787"/>
                  <a:pt x="23016" y="12707"/>
                </a:cubicBezTo>
                <a:cubicBezTo>
                  <a:pt x="22982" y="12701"/>
                  <a:pt x="22974" y="12637"/>
                  <a:pt x="22984" y="12548"/>
                </a:cubicBezTo>
                <a:cubicBezTo>
                  <a:pt x="23000" y="12502"/>
                  <a:pt x="23010" y="12664"/>
                  <a:pt x="23030" y="12564"/>
                </a:cubicBezTo>
                <a:cubicBezTo>
                  <a:pt x="23015" y="12533"/>
                  <a:pt x="23021" y="12499"/>
                  <a:pt x="23031" y="12487"/>
                </a:cubicBezTo>
                <a:cubicBezTo>
                  <a:pt x="23018" y="12478"/>
                  <a:pt x="23003" y="12447"/>
                  <a:pt x="22998" y="12404"/>
                </a:cubicBezTo>
                <a:cubicBezTo>
                  <a:pt x="23004" y="12371"/>
                  <a:pt x="23020" y="12325"/>
                  <a:pt x="23014" y="12282"/>
                </a:cubicBezTo>
                <a:cubicBezTo>
                  <a:pt x="23021" y="12249"/>
                  <a:pt x="23018" y="12227"/>
                  <a:pt x="23024" y="12194"/>
                </a:cubicBezTo>
                <a:cubicBezTo>
                  <a:pt x="23037" y="12127"/>
                  <a:pt x="23041" y="12072"/>
                  <a:pt x="23054" y="12004"/>
                </a:cubicBezTo>
                <a:cubicBezTo>
                  <a:pt x="23005" y="11967"/>
                  <a:pt x="23068" y="11861"/>
                  <a:pt x="23044" y="11766"/>
                </a:cubicBezTo>
                <a:cubicBezTo>
                  <a:pt x="23060" y="11720"/>
                  <a:pt x="23043" y="11842"/>
                  <a:pt x="23070" y="11882"/>
                </a:cubicBezTo>
                <a:cubicBezTo>
                  <a:pt x="23065" y="11839"/>
                  <a:pt x="23071" y="11806"/>
                  <a:pt x="23066" y="11763"/>
                </a:cubicBezTo>
                <a:cubicBezTo>
                  <a:pt x="23060" y="11720"/>
                  <a:pt x="23066" y="11687"/>
                  <a:pt x="23073" y="11653"/>
                </a:cubicBezTo>
                <a:cubicBezTo>
                  <a:pt x="23067" y="11610"/>
                  <a:pt x="23028" y="11561"/>
                  <a:pt x="23044" y="11515"/>
                </a:cubicBezTo>
                <a:cubicBezTo>
                  <a:pt x="23004" y="11542"/>
                  <a:pt x="23010" y="11509"/>
                  <a:pt x="22975" y="11405"/>
                </a:cubicBezTo>
                <a:cubicBezTo>
                  <a:pt x="22985" y="11567"/>
                  <a:pt x="22951" y="11637"/>
                  <a:pt x="22989" y="11762"/>
                </a:cubicBezTo>
                <a:cubicBezTo>
                  <a:pt x="22955" y="11832"/>
                  <a:pt x="22971" y="11710"/>
                  <a:pt x="22937" y="11780"/>
                </a:cubicBezTo>
                <a:cubicBezTo>
                  <a:pt x="22970" y="11863"/>
                  <a:pt x="22982" y="11872"/>
                  <a:pt x="23001" y="11848"/>
                </a:cubicBezTo>
                <a:cubicBezTo>
                  <a:pt x="23006" y="11891"/>
                  <a:pt x="23003" y="11946"/>
                  <a:pt x="23020" y="11998"/>
                </a:cubicBezTo>
                <a:cubicBezTo>
                  <a:pt x="22978" y="12004"/>
                  <a:pt x="22995" y="12132"/>
                  <a:pt x="23003" y="12197"/>
                </a:cubicBezTo>
                <a:cubicBezTo>
                  <a:pt x="22978" y="12255"/>
                  <a:pt x="22980" y="12102"/>
                  <a:pt x="22946" y="12095"/>
                </a:cubicBezTo>
                <a:cubicBezTo>
                  <a:pt x="22945" y="12172"/>
                  <a:pt x="22957" y="12181"/>
                  <a:pt x="22972" y="12212"/>
                </a:cubicBezTo>
                <a:cubicBezTo>
                  <a:pt x="22975" y="12233"/>
                  <a:pt x="22966" y="12245"/>
                  <a:pt x="22959" y="12279"/>
                </a:cubicBezTo>
                <a:cubicBezTo>
                  <a:pt x="22944" y="12325"/>
                  <a:pt x="22937" y="12358"/>
                  <a:pt x="22934" y="12413"/>
                </a:cubicBezTo>
                <a:cubicBezTo>
                  <a:pt x="22946" y="12422"/>
                  <a:pt x="22966" y="12496"/>
                  <a:pt x="22975" y="12560"/>
                </a:cubicBezTo>
                <a:cubicBezTo>
                  <a:pt x="22944" y="12575"/>
                  <a:pt x="22929" y="12545"/>
                  <a:pt x="22907" y="12624"/>
                </a:cubicBezTo>
                <a:cubicBezTo>
                  <a:pt x="22925" y="12676"/>
                  <a:pt x="22900" y="12734"/>
                  <a:pt x="22896" y="12789"/>
                </a:cubicBezTo>
                <a:cubicBezTo>
                  <a:pt x="22881" y="12758"/>
                  <a:pt x="22865" y="12804"/>
                  <a:pt x="22853" y="12795"/>
                </a:cubicBezTo>
                <a:cubicBezTo>
                  <a:pt x="22846" y="12905"/>
                  <a:pt x="22839" y="13015"/>
                  <a:pt x="22831" y="13125"/>
                </a:cubicBezTo>
                <a:cubicBezTo>
                  <a:pt x="22812" y="13225"/>
                  <a:pt x="22795" y="13347"/>
                  <a:pt x="22776" y="13448"/>
                </a:cubicBezTo>
                <a:cubicBezTo>
                  <a:pt x="22793" y="13577"/>
                  <a:pt x="22722" y="13695"/>
                  <a:pt x="22739" y="13824"/>
                </a:cubicBezTo>
                <a:cubicBezTo>
                  <a:pt x="22686" y="13918"/>
                  <a:pt x="22669" y="14040"/>
                  <a:pt x="22643" y="14175"/>
                </a:cubicBezTo>
                <a:cubicBezTo>
                  <a:pt x="22640" y="14230"/>
                  <a:pt x="22636" y="14285"/>
                  <a:pt x="22623" y="14352"/>
                </a:cubicBezTo>
                <a:cubicBezTo>
                  <a:pt x="22607" y="14398"/>
                  <a:pt x="22592" y="14443"/>
                  <a:pt x="22552" y="14470"/>
                </a:cubicBezTo>
                <a:cubicBezTo>
                  <a:pt x="22569" y="14523"/>
                  <a:pt x="22551" y="14547"/>
                  <a:pt x="22556" y="14590"/>
                </a:cubicBezTo>
                <a:cubicBezTo>
                  <a:pt x="22519" y="14638"/>
                  <a:pt x="22504" y="14684"/>
                  <a:pt x="22478" y="14742"/>
                </a:cubicBezTo>
                <a:cubicBezTo>
                  <a:pt x="22489" y="14653"/>
                  <a:pt x="22526" y="14605"/>
                  <a:pt x="22496" y="14543"/>
                </a:cubicBezTo>
                <a:cubicBezTo>
                  <a:pt x="22514" y="14596"/>
                  <a:pt x="22524" y="14507"/>
                  <a:pt x="22537" y="14440"/>
                </a:cubicBezTo>
                <a:cubicBezTo>
                  <a:pt x="22528" y="14376"/>
                  <a:pt x="22518" y="14464"/>
                  <a:pt x="22502" y="14510"/>
                </a:cubicBezTo>
                <a:cubicBezTo>
                  <a:pt x="22506" y="14455"/>
                  <a:pt x="22500" y="14412"/>
                  <a:pt x="22516" y="14366"/>
                </a:cubicBezTo>
                <a:cubicBezTo>
                  <a:pt x="22532" y="14321"/>
                  <a:pt x="22547" y="14275"/>
                  <a:pt x="22551" y="14220"/>
                </a:cubicBezTo>
                <a:cubicBezTo>
                  <a:pt x="22570" y="14196"/>
                  <a:pt x="22553" y="14318"/>
                  <a:pt x="22547" y="14351"/>
                </a:cubicBezTo>
                <a:cubicBezTo>
                  <a:pt x="22577" y="14336"/>
                  <a:pt x="22592" y="14116"/>
                  <a:pt x="22611" y="14015"/>
                </a:cubicBezTo>
                <a:cubicBezTo>
                  <a:pt x="22583" y="14052"/>
                  <a:pt x="22601" y="14104"/>
                  <a:pt x="22564" y="14153"/>
                </a:cubicBezTo>
                <a:cubicBezTo>
                  <a:pt x="22596" y="14061"/>
                  <a:pt x="22596" y="13985"/>
                  <a:pt x="22600" y="13930"/>
                </a:cubicBezTo>
                <a:cubicBezTo>
                  <a:pt x="22606" y="13896"/>
                  <a:pt x="22604" y="13875"/>
                  <a:pt x="22598" y="13832"/>
                </a:cubicBezTo>
                <a:cubicBezTo>
                  <a:pt x="22604" y="13798"/>
                  <a:pt x="22611" y="13765"/>
                  <a:pt x="22614" y="13710"/>
                </a:cubicBezTo>
                <a:cubicBezTo>
                  <a:pt x="22630" y="13664"/>
                  <a:pt x="22622" y="13850"/>
                  <a:pt x="22654" y="13759"/>
                </a:cubicBezTo>
                <a:cubicBezTo>
                  <a:pt x="22648" y="13716"/>
                  <a:pt x="22645" y="13695"/>
                  <a:pt x="22642" y="13673"/>
                </a:cubicBezTo>
                <a:cubicBezTo>
                  <a:pt x="22674" y="13582"/>
                  <a:pt x="22672" y="13484"/>
                  <a:pt x="22682" y="13395"/>
                </a:cubicBezTo>
                <a:cubicBezTo>
                  <a:pt x="22688" y="13362"/>
                  <a:pt x="22698" y="13350"/>
                  <a:pt x="22695" y="13328"/>
                </a:cubicBezTo>
                <a:cubicBezTo>
                  <a:pt x="22692" y="13307"/>
                  <a:pt x="22689" y="13285"/>
                  <a:pt x="22686" y="13264"/>
                </a:cubicBezTo>
                <a:cubicBezTo>
                  <a:pt x="22693" y="13230"/>
                  <a:pt x="22687" y="13188"/>
                  <a:pt x="22694" y="13154"/>
                </a:cubicBezTo>
                <a:cubicBezTo>
                  <a:pt x="22711" y="13283"/>
                  <a:pt x="22728" y="13084"/>
                  <a:pt x="22735" y="12974"/>
                </a:cubicBezTo>
                <a:cubicBezTo>
                  <a:pt x="22723" y="12965"/>
                  <a:pt x="22705" y="12913"/>
                  <a:pt x="22704" y="12989"/>
                </a:cubicBezTo>
                <a:cubicBezTo>
                  <a:pt x="22663" y="12842"/>
                  <a:pt x="22749" y="12830"/>
                  <a:pt x="22711" y="12705"/>
                </a:cubicBezTo>
                <a:cubicBezTo>
                  <a:pt x="22736" y="12647"/>
                  <a:pt x="22751" y="12678"/>
                  <a:pt x="22775" y="12696"/>
                </a:cubicBezTo>
                <a:cubicBezTo>
                  <a:pt x="22778" y="12641"/>
                  <a:pt x="22755" y="12546"/>
                  <a:pt x="22734" y="12549"/>
                </a:cubicBezTo>
                <a:cubicBezTo>
                  <a:pt x="22722" y="12463"/>
                  <a:pt x="22788" y="12302"/>
                  <a:pt x="22742" y="12286"/>
                </a:cubicBezTo>
                <a:cubicBezTo>
                  <a:pt x="22737" y="12243"/>
                  <a:pt x="22763" y="12109"/>
                  <a:pt x="22778" y="12140"/>
                </a:cubicBezTo>
                <a:cubicBezTo>
                  <a:pt x="22763" y="12109"/>
                  <a:pt x="22751" y="12023"/>
                  <a:pt x="22740" y="11938"/>
                </a:cubicBezTo>
                <a:cubicBezTo>
                  <a:pt x="22734" y="11895"/>
                  <a:pt x="22750" y="11849"/>
                  <a:pt x="22754" y="11794"/>
                </a:cubicBezTo>
                <a:cubicBezTo>
                  <a:pt x="22748" y="11751"/>
                  <a:pt x="22752" y="11696"/>
                  <a:pt x="22746" y="11653"/>
                </a:cubicBezTo>
                <a:cubicBezTo>
                  <a:pt x="22772" y="11770"/>
                  <a:pt x="22769" y="11748"/>
                  <a:pt x="22805" y="11853"/>
                </a:cubicBezTo>
                <a:cubicBezTo>
                  <a:pt x="22827" y="11773"/>
                  <a:pt x="22819" y="11709"/>
                  <a:pt x="22832" y="11642"/>
                </a:cubicBezTo>
                <a:cubicBezTo>
                  <a:pt x="22823" y="11578"/>
                  <a:pt x="22785" y="11703"/>
                  <a:pt x="22807" y="11623"/>
                </a:cubicBezTo>
                <a:cubicBezTo>
                  <a:pt x="22768" y="11574"/>
                  <a:pt x="22809" y="11721"/>
                  <a:pt x="22812" y="11743"/>
                </a:cubicBezTo>
                <a:cubicBezTo>
                  <a:pt x="22769" y="11748"/>
                  <a:pt x="22738" y="11513"/>
                  <a:pt x="22770" y="11421"/>
                </a:cubicBezTo>
                <a:cubicBezTo>
                  <a:pt x="22764" y="11378"/>
                  <a:pt x="22758" y="11336"/>
                  <a:pt x="22756" y="11314"/>
                </a:cubicBezTo>
                <a:cubicBezTo>
                  <a:pt x="22750" y="11271"/>
                  <a:pt x="22735" y="11241"/>
                  <a:pt x="22720" y="11210"/>
                </a:cubicBezTo>
                <a:cubicBezTo>
                  <a:pt x="22699" y="11136"/>
                  <a:pt x="22691" y="11072"/>
                  <a:pt x="22704" y="11005"/>
                </a:cubicBezTo>
                <a:cubicBezTo>
                  <a:pt x="22689" y="10974"/>
                  <a:pt x="22674" y="10944"/>
                  <a:pt x="22671" y="10922"/>
                </a:cubicBezTo>
                <a:cubicBezTo>
                  <a:pt x="22672" y="10846"/>
                  <a:pt x="22693" y="10919"/>
                  <a:pt x="22705" y="10929"/>
                </a:cubicBezTo>
                <a:cubicBezTo>
                  <a:pt x="22699" y="10886"/>
                  <a:pt x="22693" y="10843"/>
                  <a:pt x="22688" y="10800"/>
                </a:cubicBezTo>
                <a:cubicBezTo>
                  <a:pt x="22676" y="10791"/>
                  <a:pt x="22661" y="10760"/>
                  <a:pt x="22658" y="10739"/>
                </a:cubicBezTo>
                <a:cubicBezTo>
                  <a:pt x="22655" y="10717"/>
                  <a:pt x="22664" y="10705"/>
                  <a:pt x="22661" y="10684"/>
                </a:cubicBezTo>
                <a:cubicBezTo>
                  <a:pt x="22677" y="10638"/>
                  <a:pt x="22694" y="10767"/>
                  <a:pt x="22706" y="10776"/>
                </a:cubicBezTo>
                <a:cubicBezTo>
                  <a:pt x="22701" y="10733"/>
                  <a:pt x="22692" y="10669"/>
                  <a:pt x="22674" y="10617"/>
                </a:cubicBezTo>
                <a:cubicBezTo>
                  <a:pt x="22656" y="10564"/>
                  <a:pt x="22660" y="10509"/>
                  <a:pt x="22642" y="10457"/>
                </a:cubicBezTo>
                <a:cubicBezTo>
                  <a:pt x="22619" y="10362"/>
                  <a:pt x="22617" y="10265"/>
                  <a:pt x="22630" y="10197"/>
                </a:cubicBezTo>
                <a:cubicBezTo>
                  <a:pt x="22621" y="10133"/>
                  <a:pt x="22601" y="10060"/>
                  <a:pt x="22571" y="9998"/>
                </a:cubicBezTo>
                <a:cubicBezTo>
                  <a:pt x="22567" y="10053"/>
                  <a:pt x="22558" y="10065"/>
                  <a:pt x="22540" y="10013"/>
                </a:cubicBezTo>
                <a:cubicBezTo>
                  <a:pt x="22547" y="9980"/>
                  <a:pt x="22526" y="9906"/>
                  <a:pt x="22515" y="9820"/>
                </a:cubicBezTo>
                <a:cubicBezTo>
                  <a:pt x="22509" y="9778"/>
                  <a:pt x="22503" y="9735"/>
                  <a:pt x="22488" y="9704"/>
                </a:cubicBezTo>
                <a:cubicBezTo>
                  <a:pt x="22470" y="9652"/>
                  <a:pt x="22477" y="9618"/>
                  <a:pt x="22471" y="9576"/>
                </a:cubicBezTo>
                <a:cubicBezTo>
                  <a:pt x="22498" y="9615"/>
                  <a:pt x="22538" y="9665"/>
                  <a:pt x="22522" y="9710"/>
                </a:cubicBezTo>
                <a:cubicBezTo>
                  <a:pt x="22538" y="9665"/>
                  <a:pt x="22479" y="9466"/>
                  <a:pt x="22464" y="9358"/>
                </a:cubicBezTo>
                <a:cubicBezTo>
                  <a:pt x="22407" y="9257"/>
                  <a:pt x="22473" y="9423"/>
                  <a:pt x="22454" y="9447"/>
                </a:cubicBezTo>
                <a:cubicBezTo>
                  <a:pt x="22415" y="9398"/>
                  <a:pt x="22416" y="9321"/>
                  <a:pt x="22386" y="9260"/>
                </a:cubicBezTo>
                <a:cubicBezTo>
                  <a:pt x="22377" y="9272"/>
                  <a:pt x="22367" y="9284"/>
                  <a:pt x="22340" y="9244"/>
                </a:cubicBezTo>
                <a:cubicBezTo>
                  <a:pt x="22337" y="9299"/>
                  <a:pt x="22361" y="9318"/>
                  <a:pt x="22340" y="9321"/>
                </a:cubicBezTo>
                <a:cubicBezTo>
                  <a:pt x="22337" y="9299"/>
                  <a:pt x="22322" y="9269"/>
                  <a:pt x="22298" y="9250"/>
                </a:cubicBezTo>
                <a:cubicBezTo>
                  <a:pt x="22326" y="9137"/>
                  <a:pt x="22302" y="9119"/>
                  <a:pt x="22285" y="8990"/>
                </a:cubicBezTo>
                <a:cubicBezTo>
                  <a:pt x="22336" y="9049"/>
                  <a:pt x="22314" y="9128"/>
                  <a:pt x="22365" y="9186"/>
                </a:cubicBezTo>
                <a:cubicBezTo>
                  <a:pt x="22369" y="9131"/>
                  <a:pt x="22342" y="9091"/>
                  <a:pt x="22346" y="9036"/>
                </a:cubicBezTo>
                <a:cubicBezTo>
                  <a:pt x="22342" y="9091"/>
                  <a:pt x="22264" y="8917"/>
                  <a:pt x="22244" y="8843"/>
                </a:cubicBezTo>
                <a:cubicBezTo>
                  <a:pt x="22250" y="8809"/>
                  <a:pt x="22256" y="8852"/>
                  <a:pt x="22280" y="8871"/>
                </a:cubicBezTo>
                <a:cubicBezTo>
                  <a:pt x="22293" y="8804"/>
                  <a:pt x="22245" y="8767"/>
                  <a:pt x="22257" y="8699"/>
                </a:cubicBezTo>
                <a:cubicBezTo>
                  <a:pt x="22233" y="8681"/>
                  <a:pt x="22245" y="8767"/>
                  <a:pt x="22232" y="8757"/>
                </a:cubicBezTo>
                <a:cubicBezTo>
                  <a:pt x="22202" y="8696"/>
                  <a:pt x="22182" y="8622"/>
                  <a:pt x="22161" y="8549"/>
                </a:cubicBezTo>
                <a:cubicBezTo>
                  <a:pt x="22131" y="8488"/>
                  <a:pt x="22111" y="8414"/>
                  <a:pt x="22081" y="8353"/>
                </a:cubicBezTo>
                <a:cubicBezTo>
                  <a:pt x="22059" y="8355"/>
                  <a:pt x="22126" y="8445"/>
                  <a:pt x="22122" y="8500"/>
                </a:cubicBezTo>
                <a:cubicBezTo>
                  <a:pt x="22125" y="8521"/>
                  <a:pt x="22113" y="8512"/>
                  <a:pt x="22116" y="8533"/>
                </a:cubicBezTo>
                <a:cubicBezTo>
                  <a:pt x="22101" y="8426"/>
                  <a:pt x="22056" y="8410"/>
                  <a:pt x="22008" y="8297"/>
                </a:cubicBezTo>
                <a:cubicBezTo>
                  <a:pt x="21977" y="8312"/>
                  <a:pt x="22022" y="8404"/>
                  <a:pt x="22059" y="8432"/>
                </a:cubicBezTo>
                <a:cubicBezTo>
                  <a:pt x="22082" y="8527"/>
                  <a:pt x="21995" y="8364"/>
                  <a:pt x="22043" y="8478"/>
                </a:cubicBezTo>
                <a:cubicBezTo>
                  <a:pt x="22004" y="8428"/>
                  <a:pt x="21944" y="8306"/>
                  <a:pt x="21946" y="8403"/>
                </a:cubicBezTo>
              </a:path>
            </a:pathLst>
          </a:custGeom>
          <a:pattFill prst="pct5">
            <a:fgClr>
              <a:schemeClr val="bg1"/>
            </a:fgClr>
            <a:bgClr>
              <a:schemeClr val="tx2">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3" name="矩形 32">
            <a:extLst>
              <a:ext uri="{FF2B5EF4-FFF2-40B4-BE49-F238E27FC236}">
                <a16:creationId xmlns:a16="http://schemas.microsoft.com/office/drawing/2014/main" id="{102313B1-CEA1-4747-B6E6-2B444EC372B9}"/>
              </a:ext>
            </a:extLst>
          </p:cNvPr>
          <p:cNvSpPr/>
          <p:nvPr/>
        </p:nvSpPr>
        <p:spPr>
          <a:xfrm>
            <a:off x="2295557" y="2574234"/>
            <a:ext cx="1699973" cy="1862048"/>
          </a:xfrm>
          <a:prstGeom prst="rect">
            <a:avLst/>
          </a:prstGeom>
          <a:noFill/>
        </p:spPr>
        <p:txBody>
          <a:bodyPr wrap="square" lIns="91440" tIns="45720" rIns="91440" bIns="45720">
            <a:spAutoFit/>
          </a:bodyPr>
          <a:lstStyle/>
          <a:p>
            <a:pPr algn="ctr"/>
            <a:r>
              <a:rPr lang="en-US" altLang="zh-CN" sz="11500" dirty="0">
                <a:ln w="0"/>
                <a:solidFill>
                  <a:schemeClr val="tx2">
                    <a:lumMod val="90000"/>
                    <a:lumOff val="10000"/>
                  </a:schemeClr>
                </a:solidFill>
                <a:effectLst>
                  <a:outerShdw blurRad="38100" dist="19050" dir="2700000" algn="tl" rotWithShape="0">
                    <a:schemeClr val="dk1">
                      <a:alpha val="40000"/>
                    </a:schemeClr>
                  </a:outerShdw>
                </a:effectLst>
                <a:latin typeface="+mj-lt"/>
              </a:rPr>
              <a:t>1</a:t>
            </a:r>
            <a:endParaRPr lang="zh-CN" altLang="en-US" sz="11500" b="0" cap="none" spc="0" dirty="0">
              <a:ln w="0"/>
              <a:solidFill>
                <a:schemeClr val="tx2">
                  <a:lumMod val="90000"/>
                  <a:lumOff val="10000"/>
                </a:schemeClr>
              </a:solidFill>
              <a:effectLst>
                <a:outerShdw blurRad="38100" dist="19050" dir="2700000" algn="tl" rotWithShape="0">
                  <a:schemeClr val="dk1">
                    <a:alpha val="40000"/>
                  </a:schemeClr>
                </a:outerShdw>
              </a:effectLst>
              <a:latin typeface="+mj-lt"/>
            </a:endParaRPr>
          </a:p>
        </p:txBody>
      </p:sp>
      <p:sp>
        <p:nvSpPr>
          <p:cNvPr id="34" name="矩形 33">
            <a:extLst>
              <a:ext uri="{FF2B5EF4-FFF2-40B4-BE49-F238E27FC236}">
                <a16:creationId xmlns:a16="http://schemas.microsoft.com/office/drawing/2014/main" id="{2117D10D-8D03-4E4D-BF21-09890AEAEAC5}"/>
              </a:ext>
            </a:extLst>
          </p:cNvPr>
          <p:cNvSpPr/>
          <p:nvPr/>
        </p:nvSpPr>
        <p:spPr>
          <a:xfrm>
            <a:off x="6412743" y="2705725"/>
            <a:ext cx="4562467" cy="1446550"/>
          </a:xfrm>
          <a:prstGeom prst="rect">
            <a:avLst/>
          </a:prstGeom>
        </p:spPr>
        <p:txBody>
          <a:bodyPr wrap="none">
            <a:spAutoFit/>
          </a:bodyPr>
          <a:lstStyle/>
          <a:p>
            <a:pPr algn="ctr"/>
            <a:r>
              <a:rPr lang="en-US" sz="4400" dirty="0"/>
              <a:t>Ups and Downs </a:t>
            </a:r>
          </a:p>
          <a:p>
            <a:pPr algn="ctr"/>
            <a:r>
              <a:rPr lang="en-US" sz="4400" dirty="0"/>
              <a:t>Prediction</a:t>
            </a:r>
          </a:p>
        </p:txBody>
      </p:sp>
      <p:pic>
        <p:nvPicPr>
          <p:cNvPr id="2" name="Picture 1">
            <a:extLst>
              <a:ext uri="{FF2B5EF4-FFF2-40B4-BE49-F238E27FC236}">
                <a16:creationId xmlns:a16="http://schemas.microsoft.com/office/drawing/2014/main" id="{DB4CF345-BBF1-034E-8E75-B3E71C90B5B0}"/>
              </a:ext>
            </a:extLst>
          </p:cNvPr>
          <p:cNvPicPr>
            <a:picLocks noChangeAspect="1"/>
          </p:cNvPicPr>
          <p:nvPr/>
        </p:nvPicPr>
        <p:blipFill>
          <a:blip r:embed="rId3"/>
          <a:stretch>
            <a:fillRect/>
          </a:stretch>
        </p:blipFill>
        <p:spPr>
          <a:xfrm>
            <a:off x="0" y="0"/>
            <a:ext cx="12192000" cy="6858000"/>
          </a:xfrm>
          <a:prstGeom prst="rect">
            <a:avLst/>
          </a:prstGeom>
        </p:spPr>
      </p:pic>
    </p:spTree>
    <p:custDataLst>
      <p:tags r:id="rId1"/>
    </p:custDataLst>
    <p:extLst>
      <p:ext uri="{BB962C8B-B14F-4D97-AF65-F5344CB8AC3E}">
        <p14:creationId xmlns:p14="http://schemas.microsoft.com/office/powerpoint/2010/main" val="318785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7C93-1BD1-4DE7-9789-91578E0A6CD7}"/>
              </a:ext>
            </a:extLst>
          </p:cNvPr>
          <p:cNvSpPr>
            <a:spLocks noGrp="1"/>
          </p:cNvSpPr>
          <p:nvPr>
            <p:ph type="title"/>
          </p:nvPr>
        </p:nvSpPr>
        <p:spPr/>
        <p:txBody>
          <a:bodyPr/>
          <a:lstStyle/>
          <a:p>
            <a:r>
              <a:rPr lang="en-US" dirty="0"/>
              <a:t>Data Summary</a:t>
            </a:r>
          </a:p>
        </p:txBody>
      </p:sp>
      <p:sp>
        <p:nvSpPr>
          <p:cNvPr id="3" name="内容占位符 2">
            <a:extLst>
              <a:ext uri="{FF2B5EF4-FFF2-40B4-BE49-F238E27FC236}">
                <a16:creationId xmlns:a16="http://schemas.microsoft.com/office/drawing/2014/main" id="{C43D50A8-A6A8-44A2-A8D1-DC300973C9E0}"/>
              </a:ext>
            </a:extLst>
          </p:cNvPr>
          <p:cNvSpPr>
            <a:spLocks noGrp="1"/>
          </p:cNvSpPr>
          <p:nvPr>
            <p:ph idx="1"/>
          </p:nvPr>
        </p:nvSpPr>
        <p:spPr>
          <a:xfrm>
            <a:off x="838200" y="1690687"/>
            <a:ext cx="10515600" cy="4610721"/>
          </a:xfrm>
        </p:spPr>
        <p:txBody>
          <a:bodyPr>
            <a:normAutofit lnSpcReduction="10000"/>
          </a:bodyPr>
          <a:lstStyle/>
          <a:p>
            <a:r>
              <a:rPr lang="en-US" dirty="0">
                <a:latin typeface="Calibri" panose="020F0502020204030204" pitchFamily="34" charset="0"/>
                <a:cs typeface="Calibri" panose="020F0502020204030204" pitchFamily="34" charset="0"/>
              </a:rPr>
              <a:t>Train date (10 days)</a:t>
            </a:r>
          </a:p>
          <a:p>
            <a:pPr lvl="1"/>
            <a:r>
              <a:rPr lang="en-US" dirty="0">
                <a:latin typeface="Calibri" panose="020F0502020204030204" pitchFamily="34" charset="0"/>
                <a:cs typeface="Calibri" panose="020F0502020204030204" pitchFamily="34" charset="0"/>
              </a:rPr>
              <a:t>'20190102', '20190103', '20190104', '20190107', '20190108', '20190109', '20190110', '20190111', '20190114', '20190115’</a:t>
            </a:r>
          </a:p>
          <a:p>
            <a:r>
              <a:rPr lang="en-US" dirty="0">
                <a:latin typeface="Calibri" panose="020F0502020204030204" pitchFamily="34" charset="0"/>
                <a:cs typeface="Calibri" panose="020F0502020204030204" pitchFamily="34" charset="0"/>
              </a:rPr>
              <a:t>Test date (10 days)</a:t>
            </a:r>
          </a:p>
          <a:p>
            <a:pPr lvl="1"/>
            <a:r>
              <a:rPr lang="en-US" dirty="0">
                <a:latin typeface="Calibri" panose="020F0502020204030204" pitchFamily="34" charset="0"/>
                <a:cs typeface="Calibri" panose="020F0502020204030204" pitchFamily="34" charset="0"/>
              </a:rPr>
              <a:t>'20190117', '20190118', '20190122', '20190123', '20190124', '20190125', '20190128', '20190129', '20190130', '20190131’</a:t>
            </a:r>
          </a:p>
          <a:p>
            <a:pPr lvl="1"/>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Class percentage</a:t>
            </a:r>
          </a:p>
          <a:p>
            <a:pPr lvl="1"/>
            <a:r>
              <a:rPr lang="en-US" dirty="0">
                <a:latin typeface="Calibri" panose="020F0502020204030204" pitchFamily="34" charset="0"/>
                <a:cs typeface="Calibri" panose="020F0502020204030204" pitchFamily="34" charset="0"/>
              </a:rPr>
              <a:t>positive 0.4660815626237297</a:t>
            </a:r>
          </a:p>
          <a:p>
            <a:pPr lvl="1"/>
            <a:r>
              <a:rPr lang="en-US" dirty="0">
                <a:latin typeface="Calibri" panose="020F0502020204030204" pitchFamily="34" charset="0"/>
                <a:cs typeface="Calibri" panose="020F0502020204030204" pitchFamily="34" charset="0"/>
              </a:rPr>
              <a:t>neutral 0.057146627953015706</a:t>
            </a:r>
          </a:p>
          <a:p>
            <a:pPr lvl="1"/>
            <a:r>
              <a:rPr lang="en-US" dirty="0">
                <a:latin typeface="Calibri" panose="020F0502020204030204" pitchFamily="34" charset="0"/>
                <a:cs typeface="Calibri" panose="020F0502020204030204" pitchFamily="34" charset="0"/>
              </a:rPr>
              <a:t>negative 0.4767718094232546</a:t>
            </a:r>
          </a:p>
          <a:p>
            <a:endParaRPr lang="en-US" dirty="0"/>
          </a:p>
          <a:p>
            <a:pPr marL="457200" lvl="1" indent="0">
              <a:buNone/>
            </a:pPr>
            <a:endParaRPr lang="en-US" dirty="0"/>
          </a:p>
        </p:txBody>
      </p:sp>
    </p:spTree>
    <p:extLst>
      <p:ext uri="{BB962C8B-B14F-4D97-AF65-F5344CB8AC3E}">
        <p14:creationId xmlns:p14="http://schemas.microsoft.com/office/powerpoint/2010/main" val="13942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9D5FD-61FD-4011-87E4-569CEB580909}"/>
              </a:ext>
            </a:extLst>
          </p:cNvPr>
          <p:cNvSpPr>
            <a:spLocks noGrp="1"/>
          </p:cNvSpPr>
          <p:nvPr>
            <p:ph type="title"/>
          </p:nvPr>
        </p:nvSpPr>
        <p:spPr/>
        <p:txBody>
          <a:bodyPr/>
          <a:lstStyle/>
          <a:p>
            <a:r>
              <a:rPr lang="en-US" dirty="0"/>
              <a:t>1 LSTM</a:t>
            </a:r>
          </a:p>
        </p:txBody>
      </p:sp>
      <p:sp>
        <p:nvSpPr>
          <p:cNvPr id="3" name="内容占位符 2">
            <a:extLst>
              <a:ext uri="{FF2B5EF4-FFF2-40B4-BE49-F238E27FC236}">
                <a16:creationId xmlns:a16="http://schemas.microsoft.com/office/drawing/2014/main" id="{2E9C9E6B-8CAA-4FC8-9B5E-46F1ED2FB032}"/>
              </a:ext>
            </a:extLst>
          </p:cNvPr>
          <p:cNvSpPr>
            <a:spLocks noGrp="1"/>
          </p:cNvSpPr>
          <p:nvPr>
            <p:ph idx="1"/>
          </p:nvPr>
        </p:nvSpPr>
        <p:spPr>
          <a:xfrm>
            <a:off x="838200" y="2011680"/>
            <a:ext cx="5801139" cy="4160520"/>
          </a:xfrm>
        </p:spPr>
        <p:txBody>
          <a:bodyPr/>
          <a:lstStyle/>
          <a:p>
            <a:r>
              <a:rPr lang="en-US" dirty="0" err="1">
                <a:latin typeface="Calibri" panose="020F0502020204030204" pitchFamily="34" charset="0"/>
                <a:cs typeface="Calibri" panose="020F0502020204030204" pitchFamily="34" charset="0"/>
              </a:rPr>
              <a:t>hidden_dim</a:t>
            </a:r>
            <a:r>
              <a:rPr lang="en-US" dirty="0">
                <a:latin typeface="Calibri" panose="020F0502020204030204" pitchFamily="34" charset="0"/>
                <a:cs typeface="Calibri" panose="020F0502020204030204" pitchFamily="34" charset="0"/>
              </a:rPr>
              <a:t> = 30</a:t>
            </a:r>
          </a:p>
          <a:p>
            <a:r>
              <a:rPr lang="en-US" dirty="0" err="1">
                <a:latin typeface="Calibri" panose="020F0502020204030204" pitchFamily="34" charset="0"/>
                <a:cs typeface="Calibri" panose="020F0502020204030204" pitchFamily="34" charset="0"/>
              </a:rPr>
              <a:t>n_epochs</a:t>
            </a:r>
            <a:r>
              <a:rPr lang="en-US" dirty="0">
                <a:latin typeface="Calibri" panose="020F0502020204030204" pitchFamily="34" charset="0"/>
                <a:cs typeface="Calibri" panose="020F0502020204030204" pitchFamily="34" charset="0"/>
              </a:rPr>
              <a:t> = 100</a:t>
            </a:r>
          </a:p>
          <a:p>
            <a:r>
              <a:rPr lang="en-US" dirty="0" err="1">
                <a:latin typeface="Calibri" panose="020F0502020204030204" pitchFamily="34" charset="0"/>
                <a:cs typeface="Calibri" panose="020F0502020204030204" pitchFamily="34" charset="0"/>
              </a:rPr>
              <a:t>batch_size</a:t>
            </a:r>
            <a:r>
              <a:rPr lang="en-US" dirty="0">
                <a:latin typeface="Calibri" panose="020F0502020204030204" pitchFamily="34" charset="0"/>
                <a:cs typeface="Calibri" panose="020F0502020204030204" pitchFamily="34" charset="0"/>
              </a:rPr>
              <a:t> = 128</a:t>
            </a:r>
          </a:p>
          <a:p>
            <a:r>
              <a:rPr lang="en-US" dirty="0">
                <a:latin typeface="Calibri" panose="020F0502020204030204" pitchFamily="34" charset="0"/>
                <a:cs typeface="Calibri" panose="020F0502020204030204" pitchFamily="34" charset="0"/>
              </a:rPr>
              <a:t>activation = "tanh"</a:t>
            </a:r>
          </a:p>
          <a:p>
            <a:r>
              <a:rPr lang="en-US" dirty="0">
                <a:latin typeface="Calibri" panose="020F0502020204030204" pitchFamily="34" charset="0"/>
                <a:cs typeface="Calibri" panose="020F0502020204030204" pitchFamily="34" charset="0"/>
              </a:rPr>
              <a:t>loss = '</a:t>
            </a:r>
            <a:r>
              <a:rPr lang="en-US" dirty="0" err="1">
                <a:latin typeface="Calibri" panose="020F0502020204030204" pitchFamily="34" charset="0"/>
                <a:cs typeface="Calibri" panose="020F0502020204030204" pitchFamily="34" charset="0"/>
              </a:rPr>
              <a:t>categorical_crossentropy</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stop_patience</a:t>
            </a:r>
            <a:r>
              <a:rPr lang="en-US" dirty="0">
                <a:latin typeface="Calibri" panose="020F0502020204030204" pitchFamily="34" charset="0"/>
                <a:cs typeface="Calibri" panose="020F0502020204030204" pitchFamily="34" charset="0"/>
              </a:rPr>
              <a:t>=20</a:t>
            </a:r>
          </a:p>
        </p:txBody>
      </p:sp>
      <p:graphicFrame>
        <p:nvGraphicFramePr>
          <p:cNvPr id="4" name="图表 3">
            <a:extLst>
              <a:ext uri="{FF2B5EF4-FFF2-40B4-BE49-F238E27FC236}">
                <a16:creationId xmlns:a16="http://schemas.microsoft.com/office/drawing/2014/main" id="{EA7B0C0A-CCE1-483A-9A87-19B6C9C3C12F}"/>
              </a:ext>
            </a:extLst>
          </p:cNvPr>
          <p:cNvGraphicFramePr>
            <a:graphicFrameLocks/>
          </p:cNvGraphicFramePr>
          <p:nvPr/>
        </p:nvGraphicFramePr>
        <p:xfrm>
          <a:off x="5874026" y="1769165"/>
          <a:ext cx="5549348" cy="3677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833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9D5FD-61FD-4011-87E4-569CEB580909}"/>
              </a:ext>
            </a:extLst>
          </p:cNvPr>
          <p:cNvSpPr>
            <a:spLocks noGrp="1"/>
          </p:cNvSpPr>
          <p:nvPr>
            <p:ph type="title"/>
          </p:nvPr>
        </p:nvSpPr>
        <p:spPr/>
        <p:txBody>
          <a:bodyPr/>
          <a:lstStyle/>
          <a:p>
            <a:r>
              <a:rPr lang="en-US" dirty="0"/>
              <a:t>2 CNN</a:t>
            </a:r>
          </a:p>
        </p:txBody>
      </p:sp>
      <p:sp>
        <p:nvSpPr>
          <p:cNvPr id="3" name="内容占位符 2">
            <a:extLst>
              <a:ext uri="{FF2B5EF4-FFF2-40B4-BE49-F238E27FC236}">
                <a16:creationId xmlns:a16="http://schemas.microsoft.com/office/drawing/2014/main" id="{2E9C9E6B-8CAA-4FC8-9B5E-46F1ED2FB032}"/>
              </a:ext>
            </a:extLst>
          </p:cNvPr>
          <p:cNvSpPr>
            <a:spLocks noGrp="1"/>
          </p:cNvSpPr>
          <p:nvPr>
            <p:ph idx="1"/>
          </p:nvPr>
        </p:nvSpPr>
        <p:spPr>
          <a:xfrm>
            <a:off x="838200" y="2011680"/>
            <a:ext cx="5801139" cy="4160520"/>
          </a:xfrm>
        </p:spPr>
        <p:txBody>
          <a:bodyPr/>
          <a:lstStyle/>
          <a:p>
            <a:r>
              <a:rPr lang="en-US" dirty="0">
                <a:latin typeface="Calibri" panose="020F0502020204030204" pitchFamily="34" charset="0"/>
                <a:cs typeface="Calibri" panose="020F0502020204030204" pitchFamily="34" charset="0"/>
              </a:rPr>
              <a:t>hidden_dim = 30</a:t>
            </a:r>
          </a:p>
          <a:p>
            <a:r>
              <a:rPr lang="en-US" dirty="0" err="1">
                <a:latin typeface="Calibri" panose="020F0502020204030204" pitchFamily="34" charset="0"/>
                <a:cs typeface="Calibri" panose="020F0502020204030204" pitchFamily="34" charset="0"/>
              </a:rPr>
              <a:t>n_epochs</a:t>
            </a:r>
            <a:r>
              <a:rPr lang="en-US" dirty="0">
                <a:latin typeface="Calibri" panose="020F0502020204030204" pitchFamily="34" charset="0"/>
                <a:cs typeface="Calibri" panose="020F0502020204030204" pitchFamily="34" charset="0"/>
              </a:rPr>
              <a:t> = 100</a:t>
            </a:r>
          </a:p>
          <a:p>
            <a:r>
              <a:rPr lang="en-US" dirty="0" err="1">
                <a:latin typeface="Calibri" panose="020F0502020204030204" pitchFamily="34" charset="0"/>
                <a:cs typeface="Calibri" panose="020F0502020204030204" pitchFamily="34" charset="0"/>
              </a:rPr>
              <a:t>batch_size</a:t>
            </a:r>
            <a:r>
              <a:rPr lang="en-US" dirty="0">
                <a:latin typeface="Calibri" panose="020F0502020204030204" pitchFamily="34" charset="0"/>
                <a:cs typeface="Calibri" panose="020F0502020204030204" pitchFamily="34" charset="0"/>
              </a:rPr>
              <a:t> = 128</a:t>
            </a:r>
          </a:p>
          <a:p>
            <a:r>
              <a:rPr lang="en-US" dirty="0">
                <a:latin typeface="Calibri" panose="020F0502020204030204" pitchFamily="34" charset="0"/>
                <a:cs typeface="Calibri" panose="020F0502020204030204" pitchFamily="34" charset="0"/>
              </a:rPr>
              <a:t>activation = "</a:t>
            </a: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loss = '</a:t>
            </a:r>
            <a:r>
              <a:rPr lang="en-US" dirty="0" err="1">
                <a:latin typeface="Calibri" panose="020F0502020204030204" pitchFamily="34" charset="0"/>
                <a:cs typeface="Calibri" panose="020F0502020204030204" pitchFamily="34" charset="0"/>
              </a:rPr>
              <a:t>categorical_crossentropy</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stop_patience</a:t>
            </a:r>
            <a:r>
              <a:rPr lang="en-US" dirty="0">
                <a:latin typeface="Calibri" panose="020F0502020204030204" pitchFamily="34" charset="0"/>
                <a:cs typeface="Calibri" panose="020F0502020204030204" pitchFamily="34" charset="0"/>
              </a:rPr>
              <a:t>=20</a:t>
            </a:r>
          </a:p>
        </p:txBody>
      </p:sp>
      <p:graphicFrame>
        <p:nvGraphicFramePr>
          <p:cNvPr id="5" name="图表 4">
            <a:extLst>
              <a:ext uri="{FF2B5EF4-FFF2-40B4-BE49-F238E27FC236}">
                <a16:creationId xmlns:a16="http://schemas.microsoft.com/office/drawing/2014/main" id="{8982D60C-C17E-47E8-87CF-D953FC0CF2B1}"/>
              </a:ext>
            </a:extLst>
          </p:cNvPr>
          <p:cNvGraphicFramePr>
            <a:graphicFrameLocks/>
          </p:cNvGraphicFramePr>
          <p:nvPr>
            <p:extLst>
              <p:ext uri="{D42A27DB-BD31-4B8C-83A1-F6EECF244321}">
                <p14:modId xmlns:p14="http://schemas.microsoft.com/office/powerpoint/2010/main" val="1115569852"/>
              </p:ext>
            </p:extLst>
          </p:nvPr>
        </p:nvGraphicFramePr>
        <p:xfrm>
          <a:off x="5976730" y="1764195"/>
          <a:ext cx="5595730" cy="33296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9843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234761;"/>
</p:tagLst>
</file>

<file path=ppt/tags/tag2.xml><?xml version="1.0" encoding="utf-8"?>
<p:tagLst xmlns:a="http://schemas.openxmlformats.org/drawingml/2006/main" xmlns:r="http://schemas.openxmlformats.org/officeDocument/2006/relationships" xmlns:p="http://schemas.openxmlformats.org/presentationml/2006/main">
  <p:tag name="ISLIDE.DIAGRAM" val="#234761;"/>
</p:tagLst>
</file>

<file path=ppt/tags/tag3.xml><?xml version="1.0" encoding="utf-8"?>
<p:tagLst xmlns:a="http://schemas.openxmlformats.org/drawingml/2006/main" xmlns:r="http://schemas.openxmlformats.org/officeDocument/2006/relationships" xmlns:p="http://schemas.openxmlformats.org/presentationml/2006/main">
  <p:tag name="ISLIDE.DIAGRAM" val="#234761;"/>
</p:tagLst>
</file>

<file path=ppt/tags/tag4.xml><?xml version="1.0" encoding="utf-8"?>
<p:tagLst xmlns:a="http://schemas.openxmlformats.org/drawingml/2006/main" xmlns:r="http://schemas.openxmlformats.org/officeDocument/2006/relationships" xmlns:p="http://schemas.openxmlformats.org/presentationml/2006/main">
  <p:tag name="ISLIDE.DIAGRAM" val="#234761;"/>
</p:tagLst>
</file>

<file path=ppt/theme/theme1.xml><?xml version="1.0" encoding="utf-8"?>
<a:theme xmlns:a="http://schemas.openxmlformats.org/drawingml/2006/main" name="BrushVTI">
  <a:themeElements>
    <a:clrScheme name="AnalogousFromLightSeedRightStep">
      <a:dk1>
        <a:srgbClr val="000000"/>
      </a:dk1>
      <a:lt1>
        <a:srgbClr val="FFFFFF"/>
      </a:lt1>
      <a:dk2>
        <a:srgbClr val="243241"/>
      </a:dk2>
      <a:lt2>
        <a:srgbClr val="E2E3E8"/>
      </a:lt2>
      <a:accent1>
        <a:srgbClr val="A6A27D"/>
      </a:accent1>
      <a:accent2>
        <a:srgbClr val="96A872"/>
      </a:accent2>
      <a:accent3>
        <a:srgbClr val="8BAA80"/>
      </a:accent3>
      <a:accent4>
        <a:srgbClr val="76AD7F"/>
      </a:accent4>
      <a:accent5>
        <a:srgbClr val="81AA99"/>
      </a:accent5>
      <a:accent6>
        <a:srgbClr val="73A9A9"/>
      </a:accent6>
      <a:hlink>
        <a:srgbClr val="7177B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7211</TotalTime>
  <Words>761</Words>
  <Application>Microsoft Macintosh PowerPoint</Application>
  <PresentationFormat>Widescreen</PresentationFormat>
  <Paragraphs>139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Elephant</vt:lpstr>
      <vt:lpstr>Arial</vt:lpstr>
      <vt:lpstr>Calibri</vt:lpstr>
      <vt:lpstr>Century Gothic</vt:lpstr>
      <vt:lpstr>BrushVTI</vt:lpstr>
      <vt:lpstr>Stock Price Movement via Machine Learning</vt:lpstr>
      <vt:lpstr>Objective</vt:lpstr>
      <vt:lpstr>Pipeline</vt:lpstr>
      <vt:lpstr>Data Summary</vt:lpstr>
      <vt:lpstr>Model summary</vt:lpstr>
      <vt:lpstr>PowerPoint Presentation</vt:lpstr>
      <vt:lpstr>Data Summary</vt:lpstr>
      <vt:lpstr>1 LSTM</vt:lpstr>
      <vt:lpstr>2 CNN</vt:lpstr>
      <vt:lpstr>3 Random Forest</vt:lpstr>
      <vt:lpstr>4 Gradient Boost</vt:lpstr>
      <vt:lpstr>5 XGBOOST</vt:lpstr>
      <vt:lpstr>Comparison</vt:lpstr>
      <vt:lpstr>PowerPoint Presentation</vt:lpstr>
      <vt:lpstr>General setting</vt:lpstr>
      <vt:lpstr>Case 1  model_coef = 1.0  schedule_coef (sell) = -0.5   </vt:lpstr>
      <vt:lpstr>Case 1  model_coef = 1.0  schedule_coef (buy) = 0.5   </vt:lpstr>
      <vt:lpstr>Case 2 model_coef = 1.0  schedule_coef (sell) = -1.0   </vt:lpstr>
      <vt:lpstr>Case 2 model_coef = 1.0  schedule_coef (buy) = 1.0   </vt:lpstr>
      <vt:lpstr>Case 3 model_coef = 2.0  schedule_coef (sell) = -1.0   </vt:lpstr>
      <vt:lpstr>Case 3  model_coef = 2.0  schedule_coef (buy) = 1.0   </vt:lpstr>
      <vt:lpstr>Case 4 model_coef = 1.0  schedule_coef (sell) = -2.0   </vt:lpstr>
      <vt:lpstr>Case 4 model_coef = 1.0  schedule_coef (buy) = 2.0   </vt:lpstr>
      <vt:lpstr>Last Minute Order</vt:lpstr>
      <vt:lpstr>PowerPoint Presentation</vt:lpstr>
      <vt:lpstr>General setting</vt:lpstr>
      <vt:lpstr>Case 1  (P&amp;L) model_coef = 0.2 </vt:lpstr>
      <vt:lpstr>Case 1  (last order) model_coef = 0.2 </vt:lpstr>
      <vt:lpstr>Case 2  (P&amp;L) model_coef = 0.5 </vt:lpstr>
      <vt:lpstr>Case 2 (last order) model_coef = 0.5 </vt:lpstr>
      <vt:lpstr>Case 3  (P&amp;L) model_coef = 1.0 </vt:lpstr>
      <vt:lpstr>Case 3  (last order) model_coef = 1.0 </vt:lpstr>
      <vt:lpstr>Case 4  (P&amp;L) model_coef = 2.0 </vt:lpstr>
      <vt:lpstr>Case 4 (last order) model_coef = 2.0 </vt:lpstr>
      <vt:lpstr>PowerPoint Presentation</vt:lpstr>
      <vt:lpstr>Conclusion</vt:lpstr>
      <vt:lpstr>Limitations</vt:lpstr>
      <vt:lpstr>Future Work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YueTan</dc:creator>
  <cp:lastModifiedBy>YingluoXun</cp:lastModifiedBy>
  <cp:revision>31</cp:revision>
  <dcterms:created xsi:type="dcterms:W3CDTF">2020-04-29T01:59:42Z</dcterms:created>
  <dcterms:modified xsi:type="dcterms:W3CDTF">2020-05-11T03:13:09Z</dcterms:modified>
</cp:coreProperties>
</file>