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Salary By Profession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Favorite Programming Language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Happiness with Work/Life Balance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Happiness with Salary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Difficulty to break into Data Industry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Correlation of Average Salary and Average Age by Profession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bd80c36f-e3be-44f3-8840-57acfe9b7a2c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733041397a7949dd" /><Relationship Type="http://schemas.openxmlformats.org/officeDocument/2006/relationships/slideLayout" Target="/ppt/slideLayouts/slideLayout8.xml" Id="Rb0625005079c4c4a" /><Relationship Type="http://schemas.openxmlformats.org/officeDocument/2006/relationships/hyperlink" Target="https://app.powerbi.com/groups/me/reports/bd80c36f-e3be-44f3-8840-57acfe9b7a2c/?pbi_source=PowerPoint" TargetMode="External" Id="RelId0" /><Relationship Type="http://schemas.openxmlformats.org/officeDocument/2006/relationships/image" Target="/ppt/media/image4.png" Id="imgId11392867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Project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11/11/2024 6:06:48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11/11/2024 4:46:41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ard ,card ,Average Salary By Profession ,Favorite Programming Language ,Happiness with Work/Life Balance ,Happiness with Salary ,Difficulty to break into Data Industry ,Correlation of Average Salary and Average Age by Profession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1392867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