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3" r:id="rId2"/>
    <p:sldId id="257" r:id="rId3"/>
    <p:sldId id="258" r:id="rId4"/>
    <p:sldId id="260" r:id="rId5"/>
    <p:sldId id="259" r:id="rId6"/>
    <p:sldId id="262" r:id="rId7"/>
    <p:sldId id="266"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42A925-F839-4B4E-90F9-78AC3F0F1AF8}" type="datetimeFigureOut">
              <a:rPr lang="en-US" smtClean="0"/>
              <a:t>7/20/2022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CFDD9-425A-4DFF-AF4D-818F4C578853}" type="slidenum">
              <a:rPr lang="en-US" smtClean="0"/>
              <a:t>‹#›</a:t>
            </a:fld>
            <a:endParaRPr lang="en-US"/>
          </a:p>
        </p:txBody>
      </p:sp>
    </p:spTree>
    <p:extLst>
      <p:ext uri="{BB962C8B-B14F-4D97-AF65-F5344CB8AC3E}">
        <p14:creationId xmlns:p14="http://schemas.microsoft.com/office/powerpoint/2010/main" val="61275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CFDD9-425A-4DFF-AF4D-818F4C578853}" type="slidenum">
              <a:rPr lang="en-US" smtClean="0"/>
              <a:t>4</a:t>
            </a:fld>
            <a:endParaRPr lang="en-US"/>
          </a:p>
        </p:txBody>
      </p:sp>
    </p:spTree>
    <p:extLst>
      <p:ext uri="{BB962C8B-B14F-4D97-AF65-F5344CB8AC3E}">
        <p14:creationId xmlns:p14="http://schemas.microsoft.com/office/powerpoint/2010/main" val="3771112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C9947D4-2375-48D2-8032-1E5FAF388954}"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9947D4-2375-48D2-8032-1E5FAF3889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9947D4-2375-48D2-8032-1E5FAF3889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9947D4-2375-48D2-8032-1E5FAF3889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9947D4-2375-48D2-8032-1E5FAF388954}"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C9947D4-2375-48D2-8032-1E5FAF3889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C9947D4-2375-48D2-8032-1E5FAF3889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C9947D4-2375-48D2-8032-1E5FAF3889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C9947D4-2375-48D2-8032-1E5FAF388954}"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C9947D4-2375-48D2-8032-1E5FAF3889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540DFF9-FEA0-4855-B2BD-746007FDD255}" type="datetimeFigureOut">
              <a:rPr lang="en-US" smtClean="0"/>
              <a:t>7/20/2022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C9947D4-2375-48D2-8032-1E5FAF388954}"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540DFF9-FEA0-4855-B2BD-746007FDD255}" type="datetimeFigureOut">
              <a:rPr lang="en-US" smtClean="0"/>
              <a:t>7/20/2022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C9947D4-2375-48D2-8032-1E5FAF388954}"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973762"/>
          </a:xfrm>
        </p:spPr>
        <p:txBody>
          <a:bodyPr>
            <a:normAutofit/>
          </a:bodyPr>
          <a:lstStyle/>
          <a:p>
            <a:r>
              <a:rPr lang="en-US" dirty="0"/>
              <a:t>Continuous </a:t>
            </a:r>
            <a:r>
              <a:rPr lang="en-US" dirty="0" smtClean="0"/>
              <a:t>Integration and </a:t>
            </a:r>
            <a:r>
              <a:rPr lang="en-US" dirty="0"/>
              <a:t>Delivery </a:t>
            </a:r>
            <a:endParaRPr lang="en-US" dirty="0"/>
          </a:p>
        </p:txBody>
      </p:sp>
    </p:spTree>
    <p:extLst>
      <p:ext uri="{BB962C8B-B14F-4D97-AF65-F5344CB8AC3E}">
        <p14:creationId xmlns:p14="http://schemas.microsoft.com/office/powerpoint/2010/main" val="135703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Overview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smtClean="0">
                <a:latin typeface="Times New Roman" pitchFamily="18" charset="0"/>
                <a:cs typeface="Times New Roman" pitchFamily="18" charset="0"/>
              </a:rPr>
              <a:t>CI/CD stand for continuous integration and continuous delivery </a:t>
            </a: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Implementing </a:t>
            </a:r>
            <a:r>
              <a:rPr lang="en-US" sz="2800" dirty="0">
                <a:latin typeface="Times New Roman" pitchFamily="18" charset="0"/>
                <a:cs typeface="Times New Roman" pitchFamily="18" charset="0"/>
              </a:rPr>
              <a:t>CI/CD is a priority to ensure faster build, delivery, and deployment cycles, and it helps automate the tasks and is in adherence to the </a:t>
            </a:r>
            <a:r>
              <a:rPr lang="en-US" sz="2800" dirty="0" err="1" smtClean="0">
                <a:latin typeface="Times New Roman" pitchFamily="18" charset="0"/>
                <a:cs typeface="Times New Roman" pitchFamily="18" charset="0"/>
              </a:rPr>
              <a:t>DevOps</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culture</a:t>
            </a:r>
            <a:r>
              <a:rPr lang="en-US" sz="2800" dirty="0" smtClean="0">
                <a:latin typeface="Times New Roman" pitchFamily="18" charset="0"/>
                <a:cs typeface="Times New Roman" pitchFamily="18" charset="0"/>
              </a:rPr>
              <a:t>.</a:t>
            </a:r>
          </a:p>
          <a:p>
            <a:pPr>
              <a:buFont typeface="Wingdings" pitchFamily="2" charset="2"/>
              <a:buChar char="Ø"/>
            </a:pPr>
            <a:r>
              <a:rPr lang="en-US" sz="2800" dirty="0" smtClean="0">
                <a:latin typeface="Times New Roman" pitchFamily="18" charset="0"/>
                <a:cs typeface="Times New Roman" pitchFamily="18" charset="0"/>
              </a:rPr>
              <a:t>The tangible benefit of CI/CD is leads the company </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to growth </a:t>
            </a:r>
            <a:r>
              <a:rPr lang="en-US" sz="2800" dirty="0">
                <a:latin typeface="Times New Roman" pitchFamily="18" charset="0"/>
                <a:cs typeface="Times New Roman" pitchFamily="18" charset="0"/>
              </a:rPr>
              <a:t>and higher </a:t>
            </a:r>
            <a:r>
              <a:rPr lang="en-US" sz="2800" dirty="0" smtClean="0">
                <a:latin typeface="Times New Roman" pitchFamily="18" charset="0"/>
                <a:cs typeface="Times New Roman" pitchFamily="18" charset="0"/>
              </a:rPr>
              <a:t>efficiency</a:t>
            </a:r>
          </a:p>
          <a:p>
            <a:pPr>
              <a:buFont typeface="Wingdings" pitchFamily="2" charset="2"/>
              <a:buChar char="Ø"/>
            </a:pPr>
            <a:r>
              <a:rPr lang="en-US" sz="2800" dirty="0">
                <a:latin typeface="Times New Roman" pitchFamily="18" charset="0"/>
                <a:cs typeface="Times New Roman" pitchFamily="18" charset="0"/>
              </a:rPr>
              <a:t>It  helps  to understanding this flow of developer experience and enhanced productivity </a:t>
            </a:r>
          </a:p>
          <a:p>
            <a:endParaRPr lang="en-US" dirty="0"/>
          </a:p>
        </p:txBody>
      </p:sp>
    </p:spTree>
    <p:extLst>
      <p:ext uri="{BB962C8B-B14F-4D97-AF65-F5344CB8AC3E}">
        <p14:creationId xmlns:p14="http://schemas.microsoft.com/office/powerpoint/2010/main" val="3653258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1143000"/>
          </a:xfrm>
        </p:spPr>
        <p:txBody>
          <a:bodyPr>
            <a:noAutofit/>
          </a:bodyPr>
          <a:lstStyle/>
          <a:p>
            <a:r>
              <a:rPr lang="en-US" sz="4000" b="1" dirty="0">
                <a:effectLst/>
                <a:latin typeface="Times New Roman" pitchFamily="18" charset="0"/>
                <a:cs typeface="Times New Roman" pitchFamily="18" charset="0"/>
              </a:rPr>
              <a:t>The </a:t>
            </a:r>
            <a:r>
              <a:rPr lang="en-US" sz="4000" b="1" dirty="0" smtClean="0">
                <a:effectLst/>
                <a:latin typeface="Times New Roman" pitchFamily="18" charset="0"/>
                <a:cs typeface="Times New Roman" pitchFamily="18" charset="0"/>
              </a:rPr>
              <a:t>Business </a:t>
            </a:r>
            <a:r>
              <a:rPr lang="en-US" sz="4000" b="1" dirty="0">
                <a:effectLst/>
                <a:latin typeface="Times New Roman" pitchFamily="18" charset="0"/>
                <a:cs typeface="Times New Roman" pitchFamily="18" charset="0"/>
              </a:rPr>
              <a:t>value and </a:t>
            </a:r>
            <a:r>
              <a:rPr lang="en-US" sz="4000" b="1" dirty="0" smtClean="0">
                <a:effectLst/>
                <a:latin typeface="Times New Roman" pitchFamily="18" charset="0"/>
                <a:cs typeface="Times New Roman" pitchFamily="18" charset="0"/>
              </a:rPr>
              <a:t>Benefits </a:t>
            </a:r>
            <a:r>
              <a:rPr lang="en-US" sz="4000" b="1" dirty="0">
                <a:effectLst/>
                <a:latin typeface="Times New Roman" pitchFamily="18" charset="0"/>
                <a:cs typeface="Times New Roman" pitchFamily="18" charset="0"/>
              </a:rPr>
              <a:t>of CI/CD</a:t>
            </a:r>
          </a:p>
        </p:txBody>
      </p:sp>
      <p:sp>
        <p:nvSpPr>
          <p:cNvPr id="3" name="Content Placeholder 2"/>
          <p:cNvSpPr>
            <a:spLocks noGrp="1"/>
          </p:cNvSpPr>
          <p:nvPr>
            <p:ph sz="half" idx="1"/>
          </p:nvPr>
        </p:nvSpPr>
        <p:spPr/>
        <p:txBody>
          <a:bodyPr>
            <a:normAutofit/>
          </a:bodyPr>
          <a:lstStyle/>
          <a:p>
            <a:pPr>
              <a:buFont typeface="Wingdings" pitchFamily="2" charset="2"/>
              <a:buChar char="ü"/>
            </a:pPr>
            <a:r>
              <a:rPr lang="en-US" sz="2800" dirty="0">
                <a:latin typeface="Times New Roman" pitchFamily="18" charset="0"/>
                <a:cs typeface="Times New Roman" pitchFamily="18" charset="0"/>
              </a:rPr>
              <a:t>Superior code </a:t>
            </a:r>
            <a:r>
              <a:rPr lang="en-US" sz="2800" dirty="0" smtClean="0">
                <a:latin typeface="Times New Roman" pitchFamily="18" charset="0"/>
                <a:cs typeface="Times New Roman" pitchFamily="18" charset="0"/>
              </a:rPr>
              <a:t>quality    </a:t>
            </a:r>
            <a:endParaRPr lang="en-US" sz="2800" dirty="0">
              <a:latin typeface="Times New Roman" pitchFamily="18" charset="0"/>
              <a:cs typeface="Times New Roman" pitchFamily="18" charset="0"/>
            </a:endParaRPr>
          </a:p>
          <a:p>
            <a:pPr>
              <a:buFont typeface="Wingdings" pitchFamily="2" charset="2"/>
              <a:buChar char="ü"/>
            </a:pPr>
            <a:r>
              <a:rPr lang="en-US" sz="2800" dirty="0">
                <a:latin typeface="Times New Roman" pitchFamily="18" charset="0"/>
                <a:cs typeface="Times New Roman" pitchFamily="18" charset="0"/>
              </a:rPr>
              <a:t>Shorter time-to-market</a:t>
            </a:r>
          </a:p>
          <a:p>
            <a:pPr>
              <a:buFont typeface="Wingdings" pitchFamily="2" charset="2"/>
              <a:buChar char="ü"/>
            </a:pPr>
            <a:r>
              <a:rPr lang="en-US" sz="2800" dirty="0" smtClean="0">
                <a:latin typeface="Times New Roman" pitchFamily="18" charset="0"/>
                <a:cs typeface="Times New Roman" pitchFamily="18" charset="0"/>
              </a:rPr>
              <a:t>Cost reduction</a:t>
            </a:r>
          </a:p>
          <a:p>
            <a:pPr>
              <a:buFont typeface="Wingdings" pitchFamily="2" charset="2"/>
              <a:buChar char="ü"/>
            </a:pPr>
            <a:r>
              <a:rPr lang="en-US" dirty="0" smtClean="0">
                <a:latin typeface="Times New Roman" pitchFamily="18" charset="0"/>
                <a:cs typeface="Times New Roman" pitchFamily="18" charset="0"/>
              </a:rPr>
              <a:t>Increased </a:t>
            </a:r>
            <a:r>
              <a:rPr lang="en-US" dirty="0">
                <a:latin typeface="Times New Roman" pitchFamily="18" charset="0"/>
                <a:cs typeface="Times New Roman" pitchFamily="18" charset="0"/>
              </a:rPr>
              <a:t>business sustainability</a:t>
            </a:r>
          </a:p>
          <a:p>
            <a:pPr>
              <a:buFont typeface="Wingdings" pitchFamily="2" charset="2"/>
              <a:buChar char="Ø"/>
            </a:pPr>
            <a:endParaRPr lang="en-US" sz="2800" b="1" dirty="0"/>
          </a:p>
        </p:txBody>
      </p:sp>
      <p:sp>
        <p:nvSpPr>
          <p:cNvPr id="4" name="Content Placeholder 3"/>
          <p:cNvSpPr>
            <a:spLocks noGrp="1"/>
          </p:cNvSpPr>
          <p:nvPr>
            <p:ph sz="half" idx="2"/>
          </p:nvPr>
        </p:nvSpPr>
        <p:spPr>
          <a:xfrm>
            <a:off x="5334000" y="1447800"/>
            <a:ext cx="3276600" cy="4663440"/>
          </a:xfrm>
        </p:spPr>
        <p:txBody>
          <a:bodyPr/>
          <a:lstStyle/>
          <a:p>
            <a:pPr>
              <a:buFont typeface="Wingdings" pitchFamily="2" charset="2"/>
              <a:buChar char="ü"/>
            </a:pPr>
            <a:r>
              <a:rPr lang="en-US" dirty="0">
                <a:latin typeface="Times New Roman" pitchFamily="18" charset="0"/>
                <a:cs typeface="Times New Roman" pitchFamily="18" charset="0"/>
              </a:rPr>
              <a:t>Fast feedback</a:t>
            </a:r>
          </a:p>
          <a:p>
            <a:pPr>
              <a:buFont typeface="Wingdings" pitchFamily="2" charset="2"/>
              <a:buChar char="ü"/>
            </a:pPr>
            <a:r>
              <a:rPr lang="en-US" dirty="0" smtClean="0">
                <a:latin typeface="Times New Roman" pitchFamily="18" charset="0"/>
                <a:cs typeface="Times New Roman" pitchFamily="18" charset="0"/>
              </a:rPr>
              <a:t>Easier communication</a:t>
            </a:r>
            <a:endParaRPr lang="en-US" dirty="0">
              <a:latin typeface="Times New Roman" pitchFamily="18" charset="0"/>
              <a:cs typeface="Times New Roman" pitchFamily="18" charset="0"/>
            </a:endParaRPr>
          </a:p>
          <a:p>
            <a:pPr>
              <a:buFont typeface="Wingdings" pitchFamily="2" charset="2"/>
              <a:buChar char="ü"/>
            </a:pPr>
            <a:r>
              <a:rPr lang="en-US" dirty="0">
                <a:latin typeface="Times New Roman" pitchFamily="18" charset="0"/>
                <a:cs typeface="Times New Roman" pitchFamily="18" charset="0"/>
              </a:rPr>
              <a:t>Accurate measurement</a:t>
            </a:r>
          </a:p>
          <a:p>
            <a:pPr>
              <a:buFont typeface="Wingdings" pitchFamily="2" charset="2"/>
              <a:buChar char="ü"/>
            </a:pPr>
            <a:r>
              <a:rPr lang="en-US" dirty="0">
                <a:latin typeface="Times New Roman" pitchFamily="18" charset="0"/>
                <a:cs typeface="Times New Roman" pitchFamily="18" charset="0"/>
              </a:rPr>
              <a:t>Greater customer satisfaction</a:t>
            </a:r>
          </a:p>
          <a:p>
            <a:pPr>
              <a:buFont typeface="Wingdings" pitchFamily="2" charset="2"/>
              <a:buChar char="Ø"/>
            </a:pPr>
            <a:endParaRPr lang="en-US" dirty="0"/>
          </a:p>
        </p:txBody>
      </p:sp>
    </p:spTree>
    <p:extLst>
      <p:ext uri="{BB962C8B-B14F-4D97-AF65-F5344CB8AC3E}">
        <p14:creationId xmlns:p14="http://schemas.microsoft.com/office/powerpoint/2010/main" val="3570023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Benefit of CI/CD</a:t>
            </a:r>
            <a:endParaRPr lang="en-US" sz="40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a:latin typeface="Times New Roman" pitchFamily="18" charset="0"/>
                <a:cs typeface="Times New Roman" pitchFamily="18" charset="0"/>
              </a:rPr>
              <a:t>CI/CD ensures that fault isolations are faster to detect and easier to implement. Fault isolations combine monitoring the system, identifying when the fault occurred, and triggering its </a:t>
            </a:r>
            <a:r>
              <a:rPr lang="en-US" sz="2800" dirty="0" smtClean="0">
                <a:latin typeface="Times New Roman" pitchFamily="18" charset="0"/>
                <a:cs typeface="Times New Roman" pitchFamily="18" charset="0"/>
              </a:rPr>
              <a:t>location</a:t>
            </a:r>
          </a:p>
          <a:p>
            <a:pPr>
              <a:buFont typeface="Wingdings" pitchFamily="2" charset="2"/>
              <a:buChar char="Ø"/>
            </a:pPr>
            <a:r>
              <a:rPr lang="en-US" sz="2800" dirty="0">
                <a:latin typeface="Times New Roman" pitchFamily="18" charset="0"/>
                <a:cs typeface="Times New Roman" pitchFamily="18" charset="0"/>
              </a:rPr>
              <a:t>CI/CD is a great way to get continuous feedback not only from your customers but also from your own team. This increases the transparency of any problems in the team and encourages responsible accountability</a:t>
            </a:r>
            <a:r>
              <a:rPr lang="en-US" sz="2800" dirty="0"/>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821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Benefit of </a:t>
            </a:r>
            <a:r>
              <a:rPr lang="en-US" sz="4000" dirty="0" smtClean="0">
                <a:latin typeface="Times New Roman" pitchFamily="18" charset="0"/>
                <a:cs typeface="Times New Roman" pitchFamily="18" charset="0"/>
              </a:rPr>
              <a:t>CI/CD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goal of CI/CD is to make customers happy. When dealing with buggy software, your company's reputation is damaged, and customers become irritated. By shipping new features regularly, fixing bugs immediately, and reacting to feedback, you will delight the end-users</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of your application. </a:t>
            </a:r>
            <a:endParaRPr lang="en-US" sz="2800" b="1" dirty="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The automation of the </a:t>
            </a:r>
            <a:r>
              <a:rPr lang="en-US" sz="2800" i="1" dirty="0" smtClean="0">
                <a:latin typeface="Times New Roman" pitchFamily="18" charset="0"/>
                <a:cs typeface="Times New Roman" pitchFamily="18" charset="0"/>
              </a:rPr>
              <a:t>build</a:t>
            </a:r>
            <a:r>
              <a:rPr lang="en-US" sz="2800" dirty="0">
                <a:latin typeface="Times New Roman" pitchFamily="18" charset="0"/>
                <a:cs typeface="Times New Roman" pitchFamily="18" charset="0"/>
              </a:rPr>
              <a:t> </a:t>
            </a:r>
            <a:r>
              <a:rPr lang="en-US" sz="2800" i="1" dirty="0" smtClean="0">
                <a:latin typeface="Times New Roman" pitchFamily="18" charset="0"/>
                <a:cs typeface="Times New Roman" pitchFamily="18" charset="0"/>
              </a:rPr>
              <a:t>test, and</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deploy</a:t>
            </a:r>
            <a:r>
              <a:rPr lang="en-US" sz="2800" dirty="0">
                <a:latin typeface="Times New Roman" pitchFamily="18" charset="0"/>
                <a:cs typeface="Times New Roman" pitchFamily="18" charset="0"/>
              </a:rPr>
              <a:t> phases makes the life of a </a:t>
            </a:r>
            <a:r>
              <a:rPr lang="en-US" sz="2800" dirty="0" err="1">
                <a:latin typeface="Times New Roman" pitchFamily="18" charset="0"/>
                <a:cs typeface="Times New Roman" pitchFamily="18" charset="0"/>
              </a:rPr>
              <a:t>DevOps</a:t>
            </a:r>
            <a:r>
              <a:rPr lang="en-US" sz="2800" dirty="0">
                <a:latin typeface="Times New Roman" pitchFamily="18" charset="0"/>
                <a:cs typeface="Times New Roman" pitchFamily="18" charset="0"/>
              </a:rPr>
              <a:t> team much easier. It also significantly reduces the cost of software development.</a:t>
            </a:r>
            <a:r>
              <a:rPr lang="en-US" sz="2800" dirty="0"/>
              <a:t> </a:t>
            </a:r>
            <a:endParaRPr lang="en-US" sz="2800" b="1"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304697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itchFamily="18" charset="0"/>
                <a:cs typeface="Times New Roman" pitchFamily="18" charset="0"/>
              </a:rPr>
              <a:t>Benefit of CI/CD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800" dirty="0" smtClean="0">
                <a:latin typeface="Times New Roman" pitchFamily="18" charset="0"/>
                <a:cs typeface="Times New Roman" pitchFamily="18" charset="0"/>
              </a:rPr>
              <a:t>One </a:t>
            </a:r>
            <a:r>
              <a:rPr lang="en-US" sz="2800" dirty="0">
                <a:latin typeface="Times New Roman" pitchFamily="18" charset="0"/>
                <a:cs typeface="Times New Roman" pitchFamily="18" charset="0"/>
              </a:rPr>
              <a:t>of the biggest advantages of a CI/CD pipeline is you can </a:t>
            </a:r>
            <a:r>
              <a:rPr lang="en-US" sz="2800" dirty="0">
                <a:latin typeface="Times New Roman" pitchFamily="18" charset="0"/>
                <a:cs typeface="Times New Roman" pitchFamily="18" charset="0"/>
              </a:rPr>
              <a:t>roll back changes quickly. If any new code changes break the production application, you can immediately return the application to its previous state. Usually, the last successful build gets immediately deployed to prevent production </a:t>
            </a:r>
            <a:r>
              <a:rPr lang="en-US" sz="2800" dirty="0" smtClean="0">
                <a:latin typeface="Times New Roman" pitchFamily="18" charset="0"/>
                <a:cs typeface="Times New Roman" pitchFamily="18" charset="0"/>
              </a:rPr>
              <a:t>outages.</a:t>
            </a:r>
          </a:p>
          <a:p>
            <a:pPr>
              <a:buFont typeface="Wingdings" pitchFamily="2" charset="2"/>
              <a:buChar char="Ø"/>
            </a:pPr>
            <a:r>
              <a:rPr lang="en-US" sz="2800" dirty="0">
                <a:latin typeface="Times New Roman" pitchFamily="18" charset="0"/>
                <a:cs typeface="Times New Roman" pitchFamily="18" charset="0"/>
              </a:rPr>
              <a:t>CI/CD is so important in improving the team's flexibility and ability to ship functionalities fast. the development team can release software builds faster. Essentially, this could even happen on-demand.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623951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pPr marL="82296" indent="0">
              <a:buNone/>
            </a:pPr>
            <a:r>
              <a:rPr lang="en-US" dirty="0">
                <a:latin typeface="Times New Roman" pitchFamily="18" charset="0"/>
                <a:cs typeface="Times New Roman" pitchFamily="18" charset="0"/>
              </a:rPr>
              <a:t>Benefits of CI/CD Pipeline </a:t>
            </a:r>
            <a:r>
              <a:rPr lang="en-US" dirty="0" smtClean="0">
                <a:latin typeface="Times New Roman" pitchFamily="18" charset="0"/>
                <a:cs typeface="Times New Roman" pitchFamily="18" charset="0"/>
              </a:rPr>
              <a:t>automates </a:t>
            </a:r>
            <a:r>
              <a:rPr lang="en-US" dirty="0">
                <a:latin typeface="Times New Roman" pitchFamily="18" charset="0"/>
                <a:cs typeface="Times New Roman" pitchFamily="18" charset="0"/>
              </a:rPr>
              <a:t>your software delivery process. The pipeline builds code, runs tests (CI), and safely deploys a new version of the application (CD). Automated pipelines remove manual errors, provide standardized feedback loops to developers, and enable fast product iterations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17394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r>
              <a:rPr lang="en-US" dirty="0" smtClean="0"/>
              <a:t>       </a:t>
            </a:r>
          </a:p>
          <a:p>
            <a:pPr marL="82296" indent="0">
              <a:buNone/>
            </a:pPr>
            <a:r>
              <a:rPr lang="en-US" sz="4400" b="1" dirty="0">
                <a:latin typeface="Times New Roman" pitchFamily="18" charset="0"/>
                <a:cs typeface="Times New Roman" pitchFamily="18" charset="0"/>
              </a:rPr>
              <a:t> </a:t>
            </a:r>
            <a:r>
              <a:rPr lang="en-US" sz="4400" b="1" dirty="0" smtClean="0">
                <a:latin typeface="Times New Roman" pitchFamily="18" charset="0"/>
                <a:cs typeface="Times New Roman" pitchFamily="18" charset="0"/>
              </a:rPr>
              <a:t>    THANK YOU </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2694923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1500</TotalTime>
  <Words>269</Words>
  <Application>Microsoft Office PowerPoint</Application>
  <PresentationFormat>On-screen Show (4:3)</PresentationFormat>
  <Paragraphs>29</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Continuous Integration and Delivery </vt:lpstr>
      <vt:lpstr>Overview </vt:lpstr>
      <vt:lpstr>The Business value and Benefits of CI/CD</vt:lpstr>
      <vt:lpstr>Benefit of CI/CD</vt:lpstr>
      <vt:lpstr>Benefit of CI/CD ..</vt:lpstr>
      <vt:lpstr>Benefit of CI/CD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Genet Adno</dc:creator>
  <cp:lastModifiedBy>Genet Adno</cp:lastModifiedBy>
  <cp:revision>24</cp:revision>
  <dcterms:created xsi:type="dcterms:W3CDTF">2022-07-20T10:24:53Z</dcterms:created>
  <dcterms:modified xsi:type="dcterms:W3CDTF">2022-07-21T11:30:01Z</dcterms:modified>
</cp:coreProperties>
</file>