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4"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085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8612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3297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1244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4215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942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07/01/2018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0687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07/01/2018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5746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07/01/2018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57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391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280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07/01/2018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385617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chr12_56896069_57396069 (rs2277339)</a:t>
            </a:r>
          </a:p>
        </p:txBody>
      </p:sp>
      <p:pic>
        <p:nvPicPr>
          <p:cNvPr id="8" name="Content Placeholder 7" descr="A screenshot of a cell phone&#10;&#10;Description generated with high confidence">
            <a:extLst>
              <a:ext uri="{FF2B5EF4-FFF2-40B4-BE49-F238E27FC236}">
                <a16:creationId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28312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12:57146069_G_T is rs2277339!!!</a:t>
            </a:r>
          </a:p>
        </p:txBody>
      </p:sp>
      <p:sp>
        <p:nvSpPr>
          <p:cNvPr id="3" name="Content Placeholder 2"/>
          <p:cNvSpPr>
            <a:spLocks noGrp="1"/>
          </p:cNvSpPr>
          <p:nvPr>
            <p:ph idx="1"/>
          </p:nvPr>
        </p:nvSpPr>
        <p:spPr>
          <a:solidFill>
            <a:schemeClr val="bg1"/>
          </a:solidFill>
          <a:ln>
            <a:noFill/>
          </a:ln>
        </p:spPr>
        <p:txBody>
          <a:bodyPr/>
          <a:lstStyle/>
          <a:p>
            <a:r>
              <a:rPr lang="en-GB" dirty="0"/>
              <a:t>Results from HRC panel are promising but 1KG phase III reference panel is sufficient.</a:t>
            </a:r>
          </a:p>
          <a:p>
            <a:r>
              <a:rPr lang="en-GB" b="1" dirty="0"/>
              <a:t>GCTA</a:t>
            </a:r>
            <a:r>
              <a:rPr lang="en-GB" dirty="0"/>
              <a:t> </a:t>
            </a:r>
          </a:p>
          <a:p>
            <a:pPr marL="0" indent="0">
              <a:buNone/>
            </a:pPr>
            <a:r>
              <a:rPr lang="en-GB" b="1" dirty="0" err="1"/>
              <a:t>Chr</a:t>
            </a:r>
            <a:r>
              <a:rPr lang="en-GB" b="1" dirty="0"/>
              <a:t> SNP </a:t>
            </a:r>
            <a:r>
              <a:rPr lang="en-GB" b="1" dirty="0" err="1"/>
              <a:t>bp</a:t>
            </a:r>
            <a:r>
              <a:rPr lang="en-GB" b="1" dirty="0"/>
              <a:t> </a:t>
            </a:r>
            <a:r>
              <a:rPr lang="en-GB" b="1" dirty="0" err="1"/>
              <a:t>refA</a:t>
            </a:r>
            <a:r>
              <a:rPr lang="en-GB" b="1" dirty="0"/>
              <a:t> </a:t>
            </a:r>
            <a:r>
              <a:rPr lang="en-GB" b="1" dirty="0" err="1"/>
              <a:t>freq</a:t>
            </a:r>
            <a:r>
              <a:rPr lang="en-GB" b="1" dirty="0"/>
              <a:t> b se p n </a:t>
            </a:r>
            <a:r>
              <a:rPr lang="en-GB" b="1" dirty="0" err="1"/>
              <a:t>freq_geno</a:t>
            </a:r>
            <a:r>
              <a:rPr lang="en-GB" b="1" dirty="0"/>
              <a:t> </a:t>
            </a:r>
            <a:r>
              <a:rPr lang="en-GB" b="1" dirty="0" err="1"/>
              <a:t>bJ</a:t>
            </a:r>
            <a:r>
              <a:rPr lang="en-GB" b="1" dirty="0"/>
              <a:t> </a:t>
            </a:r>
            <a:r>
              <a:rPr lang="en-GB" b="1" dirty="0" err="1"/>
              <a:t>bJ_se</a:t>
            </a:r>
            <a:r>
              <a:rPr lang="en-GB" b="1" dirty="0"/>
              <a:t> </a:t>
            </a:r>
            <a:r>
              <a:rPr lang="en-GB" b="1" dirty="0" err="1"/>
              <a:t>pJ</a:t>
            </a:r>
            <a:r>
              <a:rPr lang="en-GB" b="1" dirty="0"/>
              <a:t> </a:t>
            </a:r>
            <a:r>
              <a:rPr lang="en-GB" b="1" dirty="0" err="1"/>
              <a:t>LD_r</a:t>
            </a:r>
            <a:endParaRPr lang="en-GB" b="1" dirty="0"/>
          </a:p>
          <a:p>
            <a:pPr marL="0" indent="0">
              <a:buNone/>
            </a:pPr>
            <a:r>
              <a:rPr lang="en-GB" dirty="0"/>
              <a:t>12 12:57146069_G_T 57146069 T 0.8889 0.3242 0.034 1.416e-21 66329.1 0.886503 0.3242 0.034023 1.59055e-21 0</a:t>
            </a:r>
          </a:p>
          <a:p>
            <a:r>
              <a:rPr lang="en-GB" dirty="0"/>
              <a:t>J</a:t>
            </a:r>
            <a:r>
              <a:rPr lang="en-GB" b="1" dirty="0"/>
              <a:t>AM</a:t>
            </a:r>
            <a:r>
              <a:rPr lang="en-GB" dirty="0"/>
              <a:t>.  BF=29391.4444, top model has posterior probability=0.8486.</a:t>
            </a:r>
          </a:p>
          <a:p>
            <a:r>
              <a:rPr lang="en-GB" b="1" dirty="0" err="1"/>
              <a:t>finemap</a:t>
            </a:r>
            <a:r>
              <a:rPr lang="en-GB" b="1" dirty="0"/>
              <a:t>.</a:t>
            </a:r>
            <a:r>
              <a:rPr lang="en-GB" dirty="0"/>
              <a:t> </a:t>
            </a:r>
            <a:r>
              <a:rPr lang="en-GB" dirty="0" err="1"/>
              <a:t>snp_prob</a:t>
            </a:r>
            <a:r>
              <a:rPr lang="en-GB" dirty="0"/>
              <a:t>=1, snp_log10bf=8.4214, </a:t>
            </a:r>
            <a:r>
              <a:rPr lang="en-GB" dirty="0" err="1"/>
              <a:t>config_prob</a:t>
            </a:r>
            <a:r>
              <a:rPr lang="en-GB" dirty="0"/>
              <a:t>=0.8672335, config_log10bf=18.50581.</a:t>
            </a:r>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16</a:t>
            </a:fld>
            <a:endParaRPr lang="en-GB"/>
          </a:p>
        </p:txBody>
      </p:sp>
    </p:spTree>
    <p:extLst>
      <p:ext uri="{BB962C8B-B14F-4D97-AF65-F5344CB8AC3E}">
        <p14:creationId xmlns:p14="http://schemas.microsoft.com/office/powerpoint/2010/main" val="182949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773" y="1825624"/>
            <a:ext cx="6657326" cy="5032375"/>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1590</Words>
  <Application>Microsoft Office PowerPoint</Application>
  <PresentationFormat>Widescreen</PresentationFormat>
  <Paragraphs>585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chr12_56896069_57396069 (rs2277339)</vt:lpstr>
      <vt:lpstr>12:57146069_G_T is rs2277339!!!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223</cp:revision>
  <dcterms:created xsi:type="dcterms:W3CDTF">2017-10-26T16:20:46Z</dcterms:created>
  <dcterms:modified xsi:type="dcterms:W3CDTF">2018-01-07T17:23:26Z</dcterms:modified>
</cp:coreProperties>
</file>