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sldIdLst>
    <p:sldId id="262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6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9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1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5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6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5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1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1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2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4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7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90" Type="http://schemas.openxmlformats.org/officeDocument/2006/relationships/slideLayout" Target="../slideLayouts/slideLayout7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TLSHAPE_SL_52b9b4099485496eb572fb859922f03e_BackgroundRectangle">
            <a:extLst>
              <a:ext uri="{FF2B5EF4-FFF2-40B4-BE49-F238E27FC236}">
                <a16:creationId xmlns:a16="http://schemas.microsoft.com/office/drawing/2014/main" id="{9265A842-B61F-4DEF-85C8-5540379797E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1593" y="3701833"/>
            <a:ext cx="8915402" cy="1069023"/>
          </a:xfrm>
          <a:prstGeom prst="rect">
            <a:avLst/>
          </a:prstGeom>
          <a:solidFill>
            <a:schemeClr val="accent5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4" dirty="0">
              <a:latin typeface="Futura Std Book" panose="020B0502020204020303" pitchFamily="34" charset="0"/>
            </a:endParaRPr>
          </a:p>
        </p:txBody>
      </p:sp>
      <p:sp>
        <p:nvSpPr>
          <p:cNvPr id="16" name="OTLSHAPE_SL_b494066f3b51443792ad7e945bb2e0bb_BackgroundRectangle">
            <a:extLst>
              <a:ext uri="{FF2B5EF4-FFF2-40B4-BE49-F238E27FC236}">
                <a16:creationId xmlns:a16="http://schemas.microsoft.com/office/drawing/2014/main" id="{DF443A58-F6DB-451A-AE0A-5A3E1390A90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1593" y="4822445"/>
            <a:ext cx="8915402" cy="363220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4" dirty="0">
              <a:latin typeface="Futura Std Book" panose="020B0502020204020303" pitchFamily="34" charset="0"/>
            </a:endParaRPr>
          </a:p>
        </p:txBody>
      </p:sp>
      <p:sp>
        <p:nvSpPr>
          <p:cNvPr id="19" name="OTLSHAPE_SL_4c5d8f56506745aa88aaf5ae4023549b_BackgroundRectangle">
            <a:extLst>
              <a:ext uri="{FF2B5EF4-FFF2-40B4-BE49-F238E27FC236}">
                <a16:creationId xmlns:a16="http://schemas.microsoft.com/office/drawing/2014/main" id="{FD7697CE-F3A6-4F1B-B8AE-73DC97192D1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1593" y="2934115"/>
            <a:ext cx="8915402" cy="716122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4" dirty="0">
              <a:latin typeface="Futura Std Book" panose="020B0502020204020303" pitchFamily="34" charset="0"/>
            </a:endParaRPr>
          </a:p>
        </p:txBody>
      </p:sp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52036DB2-E4A2-431A-97CD-747A9A002A1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77010" y="2339474"/>
            <a:ext cx="1219308" cy="5498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ro-RO" sz="3573" b="1" spc="-73" dirty="0">
                <a:solidFill>
                  <a:schemeClr val="accent2"/>
                </a:solidFill>
                <a:latin typeface="Futura Std Book" panose="020B0502020204020303" pitchFamily="34" charset="0"/>
              </a:rPr>
              <a:t>2020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E7AA0ACB-181C-49C4-91AB-9AB8F61BA20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089663" y="2681130"/>
            <a:ext cx="551690" cy="25006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ro-RO" sz="1625" b="1" spc="-37" dirty="0">
                <a:solidFill>
                  <a:schemeClr val="accent2"/>
                </a:solidFill>
                <a:latin typeface="Futura Std Book" panose="020B0502020204020303" pitchFamily="34" charset="0"/>
              </a:rPr>
              <a:t>2020</a:t>
            </a:r>
          </a:p>
        </p:txBody>
      </p:sp>
      <p:cxnSp>
        <p:nvCxnSpPr>
          <p:cNvPr id="4" name="OTLSHAPE_M_5cb93c42c4ca4be89de13d38ebfbf34b_Connector1">
            <a:extLst>
              <a:ext uri="{FF2B5EF4-FFF2-40B4-BE49-F238E27FC236}">
                <a16:creationId xmlns:a16="http://schemas.microsoft.com/office/drawing/2014/main" id="{E412D337-14F3-4341-9F8D-C2BCF9DC479A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826917" y="2108617"/>
            <a:ext cx="0" cy="350838"/>
          </a:xfrm>
          <a:prstGeom prst="line">
            <a:avLst/>
          </a:prstGeom>
          <a:ln w="9525" cap="flat" cmpd="sng" algn="ctr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M_ce26170957a94899b810e6f3c6ef8ef5_Connector1">
            <a:extLst>
              <a:ext uri="{FF2B5EF4-FFF2-40B4-BE49-F238E27FC236}">
                <a16:creationId xmlns:a16="http://schemas.microsoft.com/office/drawing/2014/main" id="{9F8D95A5-48C5-44E2-8D4B-B4982DF64C11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8429044" y="1572043"/>
            <a:ext cx="0" cy="88741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M_afcf5eedd0374e01a8d66fb1165c61f7_Connector1">
            <a:extLst>
              <a:ext uri="{FF2B5EF4-FFF2-40B4-BE49-F238E27FC236}">
                <a16:creationId xmlns:a16="http://schemas.microsoft.com/office/drawing/2014/main" id="{62D31F5B-75C1-40F4-992A-51EF138A9030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8671769" y="2046701"/>
            <a:ext cx="0" cy="41274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3" name="OTLSHAPE_TB_00000000000000000000000000000000_ScaleContainer">
            <a:extLst>
              <a:ext uri="{FF2B5EF4-FFF2-40B4-BE49-F238E27FC236}">
                <a16:creationId xmlns:a16="http://schemas.microsoft.com/office/drawing/2014/main" id="{AD4D0D2C-05FD-4B65-B8BC-8477E190750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527177" y="2459450"/>
            <a:ext cx="7437066" cy="309563"/>
          </a:xfrm>
          <a:prstGeom prst="rect">
            <a:avLst/>
          </a:prstGeom>
          <a:gradFill flip="none" rotWithShape="1">
            <a:gsLst>
              <a:gs pos="0">
                <a:srgbClr val="5E5E5E"/>
              </a:gs>
              <a:gs pos="100000">
                <a:srgbClr val="5E5E5E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4" dirty="0">
              <a:latin typeface="Futura Std Book" panose="020B0502020204020303" pitchFamily="34" charset="0"/>
            </a:endParaRPr>
          </a:p>
        </p:txBody>
      </p:sp>
      <p:sp>
        <p:nvSpPr>
          <p:cNvPr id="14" name="OTLSHAPE_SL_52b9b4099485496eb572fb859922f03e_HeaderRectangle">
            <a:extLst>
              <a:ext uri="{FF2B5EF4-FFF2-40B4-BE49-F238E27FC236}">
                <a16:creationId xmlns:a16="http://schemas.microsoft.com/office/drawing/2014/main" id="{4772D10F-16AD-43A5-977D-D03021FD1D0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1596" y="3701833"/>
            <a:ext cx="1475580" cy="1069023"/>
          </a:xfrm>
          <a:prstGeom prst="rect">
            <a:avLst/>
          </a:prstGeom>
          <a:solidFill>
            <a:schemeClr val="accent5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64" dirty="0">
              <a:latin typeface="Futura Std Book" panose="020B0502020204020303" pitchFamily="34" charset="0"/>
            </a:endParaRPr>
          </a:p>
        </p:txBody>
      </p:sp>
      <p:sp>
        <p:nvSpPr>
          <p:cNvPr id="17" name="OTLSHAPE_SL_b494066f3b51443792ad7e945bb2e0bb_HeaderRectangle">
            <a:extLst>
              <a:ext uri="{FF2B5EF4-FFF2-40B4-BE49-F238E27FC236}">
                <a16:creationId xmlns:a16="http://schemas.microsoft.com/office/drawing/2014/main" id="{F8767BD8-D016-40D1-B3E9-3CBC4744B8D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51596" y="4822445"/>
            <a:ext cx="1475580" cy="363220"/>
          </a:xfrm>
          <a:prstGeom prst="rect">
            <a:avLst/>
          </a:prstGeom>
          <a:solidFill>
            <a:schemeClr val="accent6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4" dirty="0">
              <a:latin typeface="Futura Std Book" panose="020B0502020204020303" pitchFamily="34" charset="0"/>
            </a:endParaRPr>
          </a:p>
        </p:txBody>
      </p:sp>
      <p:sp>
        <p:nvSpPr>
          <p:cNvPr id="21" name="OTLSHAPE_SL_4c5d8f56506745aa88aaf5ae4023549b_HeaderRectangle">
            <a:extLst>
              <a:ext uri="{FF2B5EF4-FFF2-40B4-BE49-F238E27FC236}">
                <a16:creationId xmlns:a16="http://schemas.microsoft.com/office/drawing/2014/main" id="{5E10B291-7E8E-47E2-8398-B99F5603E4A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51596" y="2934115"/>
            <a:ext cx="1475580" cy="716122"/>
          </a:xfrm>
          <a:prstGeom prst="rect">
            <a:avLst/>
          </a:prstGeom>
          <a:solidFill>
            <a:schemeClr val="accent4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4" dirty="0">
              <a:latin typeface="Futura Std Book" panose="020B0502020204020303" pitchFamily="34" charset="0"/>
            </a:endParaRPr>
          </a:p>
        </p:txBody>
      </p:sp>
      <p:cxnSp>
        <p:nvCxnSpPr>
          <p:cNvPr id="23" name="OTLSHAPE_G_00000000000000000000000000000000_ShapeBelow0">
            <a:extLst>
              <a:ext uri="{FF2B5EF4-FFF2-40B4-BE49-F238E27FC236}">
                <a16:creationId xmlns:a16="http://schemas.microsoft.com/office/drawing/2014/main" id="{48F968F2-DEB6-4AA1-8A4E-3801DC43F075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3035417" y="2769015"/>
            <a:ext cx="0" cy="2416653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G_00000000000000000000000000000000_ShapeBelow1">
            <a:extLst>
              <a:ext uri="{FF2B5EF4-FFF2-40B4-BE49-F238E27FC236}">
                <a16:creationId xmlns:a16="http://schemas.microsoft.com/office/drawing/2014/main" id="{9C4EEFEF-D90C-486B-9CF9-A0B65F060D52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4540315" y="2769015"/>
            <a:ext cx="0" cy="2416653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G_00000000000000000000000000000000_ShapeBelow2">
            <a:extLst>
              <a:ext uri="{FF2B5EF4-FFF2-40B4-BE49-F238E27FC236}">
                <a16:creationId xmlns:a16="http://schemas.microsoft.com/office/drawing/2014/main" id="{18E1C90F-92DE-4532-97A5-5FEFD7D10CC3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5996667" y="2769015"/>
            <a:ext cx="0" cy="2416653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G_00000000000000000000000000000000_ShapeBelow3">
            <a:extLst>
              <a:ext uri="{FF2B5EF4-FFF2-40B4-BE49-F238E27FC236}">
                <a16:creationId xmlns:a16="http://schemas.microsoft.com/office/drawing/2014/main" id="{3FAE4DFA-A394-400F-BEAA-8DB86F37783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7501559" y="2769015"/>
            <a:ext cx="0" cy="2416653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TLSHAPE_SLT_252e96058a3546e0b06f0e93390d2b22_Shape">
            <a:extLst>
              <a:ext uri="{FF2B5EF4-FFF2-40B4-BE49-F238E27FC236}">
                <a16:creationId xmlns:a16="http://schemas.microsoft.com/office/drawing/2014/main" id="{CDA16D34-7418-4BC9-B3D9-58AD42A488B0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035419" y="3868995"/>
            <a:ext cx="1465263" cy="165101"/>
          </a:xfrm>
          <a:prstGeom prst="homePlat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64"/>
          </a:p>
        </p:txBody>
      </p:sp>
      <p:sp>
        <p:nvSpPr>
          <p:cNvPr id="69" name="OTLSHAPE_SLT_d041283d8f3c4122b11f3269142dbb8d_Shape">
            <a:extLst>
              <a:ext uri="{FF2B5EF4-FFF2-40B4-BE49-F238E27FC236}">
                <a16:creationId xmlns:a16="http://schemas.microsoft.com/office/drawing/2014/main" id="{38BD188B-5859-4A3C-AF56-418ACF0D2E4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909229" y="4221896"/>
            <a:ext cx="1950242" cy="165101"/>
          </a:xfrm>
          <a:prstGeom prst="homePlat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64"/>
          </a:p>
        </p:txBody>
      </p:sp>
      <p:sp>
        <p:nvSpPr>
          <p:cNvPr id="71" name="OTLSHAPE_SLT_bf5ec3bb92844330b37b9e6940186a3e_Shape">
            <a:extLst>
              <a:ext uri="{FF2B5EF4-FFF2-40B4-BE49-F238E27FC236}">
                <a16:creationId xmlns:a16="http://schemas.microsoft.com/office/drawing/2014/main" id="{CC7B0043-276C-4371-946E-687747501B35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4831587" y="4574795"/>
            <a:ext cx="2187575" cy="165101"/>
          </a:xfrm>
          <a:prstGeom prst="homePlat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64"/>
          </a:p>
        </p:txBody>
      </p:sp>
      <p:sp>
        <p:nvSpPr>
          <p:cNvPr id="73" name="OTLSHAPE_SLT_a5c61adb4e234cd6a6999ae92167f5da_Shape">
            <a:extLst>
              <a:ext uri="{FF2B5EF4-FFF2-40B4-BE49-F238E27FC236}">
                <a16:creationId xmlns:a16="http://schemas.microsoft.com/office/drawing/2014/main" id="{B94B7DCC-69A1-4198-8C40-0F3DFFCEBB15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306555" y="4989611"/>
            <a:ext cx="2435225" cy="165101"/>
          </a:xfrm>
          <a:prstGeom prst="chevron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64">
              <a:solidFill>
                <a:schemeClr val="tx1"/>
              </a:solidFill>
            </a:endParaRPr>
          </a:p>
        </p:txBody>
      </p:sp>
      <p:sp>
        <p:nvSpPr>
          <p:cNvPr id="47" name="OTLSHAPE_SLT_c0879fc783884e34854bcc3a792e074d_Shape">
            <a:extLst>
              <a:ext uri="{FF2B5EF4-FFF2-40B4-BE49-F238E27FC236}">
                <a16:creationId xmlns:a16="http://schemas.microsoft.com/office/drawing/2014/main" id="{5C3720E7-AFA7-46DF-99B2-88B72F257423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808338" y="3101277"/>
            <a:ext cx="993701" cy="165100"/>
          </a:xfrm>
          <a:prstGeom prst="round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64"/>
          </a:p>
        </p:txBody>
      </p:sp>
      <p:sp>
        <p:nvSpPr>
          <p:cNvPr id="75" name="OTLSHAPE_SLT_a5c24f085cce4d9581ad46c32c060c13_Shape">
            <a:extLst>
              <a:ext uri="{FF2B5EF4-FFF2-40B4-BE49-F238E27FC236}">
                <a16:creationId xmlns:a16="http://schemas.microsoft.com/office/drawing/2014/main" id="{FDF71C1B-173B-4310-931D-42C7C61F141E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2094415" y="3454178"/>
            <a:ext cx="1380721" cy="165100"/>
          </a:xfrm>
          <a:prstGeom prst="roundRect">
            <a:avLst/>
          </a:prstGeom>
          <a:solidFill>
            <a:srgbClr val="FEBA0A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64"/>
          </a:p>
        </p:txBody>
      </p:sp>
      <p:sp>
        <p:nvSpPr>
          <p:cNvPr id="834" name="OTLSHAPE_TB_00000000000000000000000000000000_ElapsedTime" hidden="1">
            <a:extLst>
              <a:ext uri="{FF2B5EF4-FFF2-40B4-BE49-F238E27FC236}">
                <a16:creationId xmlns:a16="http://schemas.microsoft.com/office/drawing/2014/main" id="{523D70C7-0E37-4C10-82F2-12C84F6A7561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1302231" y="3367091"/>
            <a:ext cx="2352674" cy="61911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4" dirty="0"/>
          </a:p>
        </p:txBody>
      </p:sp>
      <p:sp>
        <p:nvSpPr>
          <p:cNvPr id="68" name="OTLSHAPE_SLT_252e96058a3546e0b06f0e93390d2b22_ShapePercentage" hidden="1">
            <a:extLst>
              <a:ext uri="{FF2B5EF4-FFF2-40B4-BE49-F238E27FC236}">
                <a16:creationId xmlns:a16="http://schemas.microsoft.com/office/drawing/2014/main" id="{8FF6C92E-3268-4E78-A1AF-035EF627059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0319" y="653256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64"/>
          </a:p>
        </p:txBody>
      </p:sp>
      <p:sp>
        <p:nvSpPr>
          <p:cNvPr id="70" name="OTLSHAPE_SLT_d041283d8f3c4122b11f3269142dbb8d_ShapePercentage" hidden="1">
            <a:extLst>
              <a:ext uri="{FF2B5EF4-FFF2-40B4-BE49-F238E27FC236}">
                <a16:creationId xmlns:a16="http://schemas.microsoft.com/office/drawing/2014/main" id="{B3413473-F4A2-4242-8AAF-E9B61DDD50B2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0319" y="653256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64"/>
          </a:p>
        </p:txBody>
      </p:sp>
      <p:sp>
        <p:nvSpPr>
          <p:cNvPr id="72" name="OTLSHAPE_SLT_bf5ec3bb92844330b37b9e6940186a3e_ShapePercentage" hidden="1">
            <a:extLst>
              <a:ext uri="{FF2B5EF4-FFF2-40B4-BE49-F238E27FC236}">
                <a16:creationId xmlns:a16="http://schemas.microsoft.com/office/drawing/2014/main" id="{F90F4E97-5738-4F09-B3D6-29530F644FA1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0319" y="653256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64"/>
          </a:p>
        </p:txBody>
      </p:sp>
      <p:sp>
        <p:nvSpPr>
          <p:cNvPr id="74" name="OTLSHAPE_SLT_a5c61adb4e234cd6a6999ae92167f5da_ShapePercentage" hidden="1">
            <a:extLst>
              <a:ext uri="{FF2B5EF4-FFF2-40B4-BE49-F238E27FC236}">
                <a16:creationId xmlns:a16="http://schemas.microsoft.com/office/drawing/2014/main" id="{314ED2EB-F456-4E4B-95B1-136754F45C6C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10319" y="653256"/>
            <a:ext cx="0" cy="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64">
              <a:solidFill>
                <a:schemeClr val="tx1"/>
              </a:solidFill>
            </a:endParaRPr>
          </a:p>
        </p:txBody>
      </p:sp>
      <p:sp>
        <p:nvSpPr>
          <p:cNvPr id="48" name="OTLSHAPE_SLT_c0879fc783884e34854bcc3a792e074d_ShapePercentage" hidden="1">
            <a:extLst>
              <a:ext uri="{FF2B5EF4-FFF2-40B4-BE49-F238E27FC236}">
                <a16:creationId xmlns:a16="http://schemas.microsoft.com/office/drawing/2014/main" id="{5A06B9D6-E61A-43F3-9796-07D07514A5AE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0319" y="653256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64"/>
          </a:p>
        </p:txBody>
      </p:sp>
      <p:sp>
        <p:nvSpPr>
          <p:cNvPr id="76" name="OTLSHAPE_SLT_a5c24f085cce4d9581ad46c32c060c13_ShapePercentage" hidden="1">
            <a:extLst>
              <a:ext uri="{FF2B5EF4-FFF2-40B4-BE49-F238E27FC236}">
                <a16:creationId xmlns:a16="http://schemas.microsoft.com/office/drawing/2014/main" id="{E3C4991A-562F-4733-B66E-4EA92DFC743C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10319" y="653256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64"/>
          </a:p>
        </p:txBody>
      </p:sp>
      <p:sp>
        <p:nvSpPr>
          <p:cNvPr id="15" name="OTLSHAPE_SL_52b9b4099485496eb572fb859922f03e_Header">
            <a:extLst>
              <a:ext uri="{FF2B5EF4-FFF2-40B4-BE49-F238E27FC236}">
                <a16:creationId xmlns:a16="http://schemas.microsoft.com/office/drawing/2014/main" id="{C6DCB466-E46B-42E3-A9F3-7FF3E0288E53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51596" y="4087752"/>
            <a:ext cx="1475580" cy="29717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s-ES" sz="975" b="1">
                <a:solidFill>
                  <a:srgbClr val="161C23"/>
                </a:solidFill>
                <a:latin typeface="Futura Std Book" panose="020B0502020204020303" pitchFamily="34" charset="0"/>
              </a:rPr>
              <a:t>Fase II: Trabajo experimental</a:t>
            </a:r>
            <a:endParaRPr lang="es-ES" sz="975" b="1" dirty="0">
              <a:solidFill>
                <a:srgbClr val="161C23"/>
              </a:solidFill>
              <a:latin typeface="Futura Std Book" panose="020B0502020204020303" pitchFamily="34" charset="0"/>
            </a:endParaRPr>
          </a:p>
        </p:txBody>
      </p:sp>
      <p:sp>
        <p:nvSpPr>
          <p:cNvPr id="18" name="OTLSHAPE_SL_b494066f3b51443792ad7e945bb2e0bb_Header">
            <a:extLst>
              <a:ext uri="{FF2B5EF4-FFF2-40B4-BE49-F238E27FC236}">
                <a16:creationId xmlns:a16="http://schemas.microsoft.com/office/drawing/2014/main" id="{3BC9F738-67C6-48B6-9768-4394C3D7F40C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51596" y="4929761"/>
            <a:ext cx="1475580" cy="14859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s-ES" sz="975" b="1">
                <a:solidFill>
                  <a:schemeClr val="dk1"/>
                </a:solidFill>
                <a:latin typeface="Futura Std Book" panose="020B0502020204020303" pitchFamily="34" charset="0"/>
              </a:rPr>
              <a:t>Fase III: Memoria</a:t>
            </a:r>
            <a:endParaRPr lang="es-ES" sz="975" b="1" dirty="0">
              <a:solidFill>
                <a:schemeClr val="dk1"/>
              </a:solidFill>
              <a:latin typeface="Futura Std Book" panose="020B0502020204020303" pitchFamily="34" charset="0"/>
            </a:endParaRPr>
          </a:p>
        </p:txBody>
      </p:sp>
      <p:sp>
        <p:nvSpPr>
          <p:cNvPr id="22" name="OTLSHAPE_SL_4c5d8f56506745aa88aaf5ae4023549b_Header">
            <a:extLst>
              <a:ext uri="{FF2B5EF4-FFF2-40B4-BE49-F238E27FC236}">
                <a16:creationId xmlns:a16="http://schemas.microsoft.com/office/drawing/2014/main" id="{B7737362-7E4C-4A9F-8DDA-4E8418105C1E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51596" y="3217878"/>
            <a:ext cx="1475580" cy="14859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s-ES" sz="975" b="1">
                <a:solidFill>
                  <a:srgbClr val="582707"/>
                </a:solidFill>
                <a:latin typeface="Futura Std Book" panose="020B0502020204020303" pitchFamily="34" charset="0"/>
              </a:rPr>
              <a:t>Fase I: Formación</a:t>
            </a:r>
            <a:endParaRPr lang="es-ES" sz="975" b="1" dirty="0">
              <a:solidFill>
                <a:srgbClr val="582707"/>
              </a:solidFill>
              <a:latin typeface="Futura Std Book" panose="020B0502020204020303" pitchFamily="34" charset="0"/>
            </a:endParaRP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33259E49-64CC-4542-BEA6-11793480D85F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3600689" y="3429002"/>
            <a:ext cx="92869" cy="103188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sz="1464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63C554D6-1D9E-46A4-9686-FD78E0CC7D17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3548099" y="3532759"/>
            <a:ext cx="193836" cy="15004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ro-RO" sz="975" spc="-17">
                <a:solidFill>
                  <a:schemeClr val="dk1"/>
                </a:solidFill>
                <a:latin typeface="Calibri" panose="020F0502020204030204" pitchFamily="34" charset="0"/>
              </a:rPr>
              <a:t>Hoy</a:t>
            </a:r>
            <a:endParaRPr lang="ro-RO" sz="975" spc="-17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E6BDA673-9E9A-4220-9A86-92E80A581CB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679207" y="2539939"/>
            <a:ext cx="376301" cy="14859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ro-RO" sz="975" spc="-18" dirty="0">
                <a:solidFill>
                  <a:schemeClr val="lt1"/>
                </a:solidFill>
                <a:latin typeface="Futura Std Book" panose="020B0502020204020303" pitchFamily="34" charset="0"/>
              </a:rPr>
              <a:t>febrero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B8F8634B-51B1-459B-82AF-CBD562F67D5D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3087014" y="2539939"/>
            <a:ext cx="336811" cy="14859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ro-RO" sz="975" spc="-20" dirty="0">
                <a:solidFill>
                  <a:schemeClr val="lt1"/>
                </a:solidFill>
                <a:latin typeface="Futura Std Book" panose="020B0502020204020303" pitchFamily="34" charset="0"/>
              </a:rPr>
              <a:t>marzo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82A194A4-7F08-4890-8553-C2265C8832E9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4591912" y="2539939"/>
            <a:ext cx="237826" cy="14859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ro-RO" sz="975" spc="-20">
                <a:solidFill>
                  <a:schemeClr val="lt1"/>
                </a:solidFill>
                <a:latin typeface="Futura Std Book" panose="020B0502020204020303" pitchFamily="34" charset="0"/>
              </a:rPr>
              <a:t>abril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F27188A7-98B3-4165-AA16-5D6D4E607717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6048263" y="2539939"/>
            <a:ext cx="299244" cy="14859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ro-RO" sz="975" spc="-20">
                <a:solidFill>
                  <a:schemeClr val="lt1"/>
                </a:solidFill>
                <a:latin typeface="Futura Std Book" panose="020B0502020204020303" pitchFamily="34" charset="0"/>
              </a:rPr>
              <a:t>mayo</a:t>
            </a:r>
            <a:endParaRPr lang="ro-RO" sz="975" spc="-20" dirty="0">
              <a:solidFill>
                <a:schemeClr val="lt1"/>
              </a:solidFill>
              <a:latin typeface="Futura Std Book" panose="020B0502020204020303" pitchFamily="34" charset="0"/>
            </a:endParaRP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AFD7CF9B-271A-40AC-B823-5E8551AEBD98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7553157" y="2539939"/>
            <a:ext cx="257363" cy="14859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ro-RO" sz="975" spc="-20">
                <a:solidFill>
                  <a:schemeClr val="lt1"/>
                </a:solidFill>
                <a:latin typeface="Futura Std Book" panose="020B0502020204020303" pitchFamily="34" charset="0"/>
              </a:rPr>
              <a:t>junio</a:t>
            </a:r>
            <a:endParaRPr lang="ro-RO" sz="975" spc="-20" dirty="0">
              <a:solidFill>
                <a:schemeClr val="lt1"/>
              </a:solidFill>
              <a:latin typeface="Futura Std Book" panose="020B0502020204020303" pitchFamily="34" charset="0"/>
            </a:endParaRPr>
          </a:p>
        </p:txBody>
      </p:sp>
      <p:sp>
        <p:nvSpPr>
          <p:cNvPr id="39" name="OTLSHAPE_SLT_252e96058a3546e0b06f0e93390d2b22_Duration">
            <a:extLst>
              <a:ext uri="{FF2B5EF4-FFF2-40B4-BE49-F238E27FC236}">
                <a16:creationId xmlns:a16="http://schemas.microsoft.com/office/drawing/2014/main" id="{C7ED9D59-34BF-4274-AA48-822515F40C56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4533013" y="3889158"/>
            <a:ext cx="350838" cy="12477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11" spc="-10" dirty="0">
                <a:solidFill>
                  <a:srgbClr val="2F3699"/>
                </a:solidFill>
                <a:latin typeface="Futura Std Book" panose="020B0502020204020303" pitchFamily="34" charset="0"/>
              </a:rPr>
              <a:t>30 </a:t>
            </a:r>
            <a:r>
              <a:rPr lang="en-US" sz="811" spc="-10" dirty="0" err="1">
                <a:solidFill>
                  <a:srgbClr val="2F3699"/>
                </a:solidFill>
                <a:latin typeface="Futura Std Book" panose="020B0502020204020303" pitchFamily="34" charset="0"/>
              </a:rPr>
              <a:t>días</a:t>
            </a:r>
            <a:endParaRPr lang="en-US" sz="811" spc="-10" dirty="0">
              <a:solidFill>
                <a:srgbClr val="2F3699"/>
              </a:solidFill>
              <a:latin typeface="Futura Std Book" panose="020B0502020204020303" pitchFamily="34" charset="0"/>
            </a:endParaRPr>
          </a:p>
        </p:txBody>
      </p:sp>
      <p:sp>
        <p:nvSpPr>
          <p:cNvPr id="42" name="OTLSHAPE_SLT_252e96058a3546e0b06f0e93390d2b22_TextPercentage" hidden="1">
            <a:extLst>
              <a:ext uri="{FF2B5EF4-FFF2-40B4-BE49-F238E27FC236}">
                <a16:creationId xmlns:a16="http://schemas.microsoft.com/office/drawing/2014/main" id="{4568AB94-9461-4154-BE60-0A1CFDB8CD60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0319" y="653130"/>
            <a:ext cx="0" cy="2253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464"/>
          </a:p>
        </p:txBody>
      </p:sp>
      <p:sp>
        <p:nvSpPr>
          <p:cNvPr id="43" name="OTLSHAPE_SLT_252e96058a3546e0b06f0e93390d2b22_StartDate" hidden="1">
            <a:extLst>
              <a:ext uri="{FF2B5EF4-FFF2-40B4-BE49-F238E27FC236}">
                <a16:creationId xmlns:a16="http://schemas.microsoft.com/office/drawing/2014/main" id="{5D082D6C-C35C-43EE-8F7B-6DD6DE5E654D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0319" y="653130"/>
            <a:ext cx="0" cy="2253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464"/>
          </a:p>
        </p:txBody>
      </p:sp>
      <p:sp>
        <p:nvSpPr>
          <p:cNvPr id="44" name="OTLSHAPE_SLT_252e96058a3546e0b06f0e93390d2b22_EndDate" hidden="1">
            <a:extLst>
              <a:ext uri="{FF2B5EF4-FFF2-40B4-BE49-F238E27FC236}">
                <a16:creationId xmlns:a16="http://schemas.microsoft.com/office/drawing/2014/main" id="{4B894C07-9454-4220-A1BA-3665F3DF796B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0319" y="653130"/>
            <a:ext cx="0" cy="2253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464"/>
          </a:p>
        </p:txBody>
      </p:sp>
      <p:sp>
        <p:nvSpPr>
          <p:cNvPr id="51" name="OTLSHAPE_SLT_252e96058a3546e0b06f0e93390d2b22_JoinedDate">
            <a:extLst>
              <a:ext uri="{FF2B5EF4-FFF2-40B4-BE49-F238E27FC236}">
                <a16:creationId xmlns:a16="http://schemas.microsoft.com/office/drawing/2014/main" id="{99FE5300-44F1-4F52-9566-862A7F841047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3394994" y="3889630"/>
            <a:ext cx="742949" cy="1238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s-ES" sz="811" spc="-13" dirty="0">
                <a:solidFill>
                  <a:schemeClr val="lt1"/>
                </a:solidFill>
                <a:latin typeface="Futura Std Book" panose="020B0502020204020303" pitchFamily="34" charset="0"/>
              </a:rPr>
              <a:t>mar. 1 - mar. 30</a:t>
            </a:r>
          </a:p>
        </p:txBody>
      </p:sp>
      <p:sp>
        <p:nvSpPr>
          <p:cNvPr id="52" name="OTLSHAPE_SLT_252e96058a3546e0b06f0e93390d2b22_Title">
            <a:extLst>
              <a:ext uri="{FF2B5EF4-FFF2-40B4-BE49-F238E27FC236}">
                <a16:creationId xmlns:a16="http://schemas.microsoft.com/office/drawing/2014/main" id="{2CC41FCF-B7EE-4318-90E9-B2343A4C054D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3035419" y="3732785"/>
            <a:ext cx="1888331" cy="1362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s-ES" sz="895" b="1" spc="-10" dirty="0">
                <a:solidFill>
                  <a:schemeClr val="dk1"/>
                </a:solidFill>
                <a:latin typeface="Futura Std Medium" panose="020B0502020204020303" pitchFamily="34" charset="0"/>
              </a:rPr>
              <a:t>Generación de instancias del problema</a:t>
            </a:r>
          </a:p>
        </p:txBody>
      </p:sp>
      <p:sp>
        <p:nvSpPr>
          <p:cNvPr id="1155" name="OTLSHAPE_SLT_d041283d8f3c4122b11f3269142dbb8d_Duration">
            <a:extLst>
              <a:ext uri="{FF2B5EF4-FFF2-40B4-BE49-F238E27FC236}">
                <a16:creationId xmlns:a16="http://schemas.microsoft.com/office/drawing/2014/main" id="{7EECAB5E-A0A8-4B18-B8B7-DDBC7020B144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5892274" y="4242058"/>
            <a:ext cx="350838" cy="12477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11" spc="-10">
                <a:solidFill>
                  <a:srgbClr val="2F3699"/>
                </a:solidFill>
                <a:latin typeface="Futura Std Book" panose="020B0502020204020303" pitchFamily="34" charset="0"/>
              </a:rPr>
              <a:t>40 días</a:t>
            </a:r>
          </a:p>
        </p:txBody>
      </p:sp>
      <p:sp>
        <p:nvSpPr>
          <p:cNvPr id="1156" name="OTLSHAPE_SLT_d041283d8f3c4122b11f3269142dbb8d_TextPercentage" hidden="1">
            <a:extLst>
              <a:ext uri="{FF2B5EF4-FFF2-40B4-BE49-F238E27FC236}">
                <a16:creationId xmlns:a16="http://schemas.microsoft.com/office/drawing/2014/main" id="{835AC967-B880-4A8A-8F07-F1125757569E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0319" y="653130"/>
            <a:ext cx="0" cy="2253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464"/>
          </a:p>
        </p:txBody>
      </p:sp>
      <p:sp>
        <p:nvSpPr>
          <p:cNvPr id="1161" name="OTLSHAPE_SLT_d041283d8f3c4122b11f3269142dbb8d_StartDate" hidden="1">
            <a:extLst>
              <a:ext uri="{FF2B5EF4-FFF2-40B4-BE49-F238E27FC236}">
                <a16:creationId xmlns:a16="http://schemas.microsoft.com/office/drawing/2014/main" id="{2F5A4E15-D6FF-427C-835E-29CF35B309F1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0319" y="653130"/>
            <a:ext cx="0" cy="2253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464">
              <a:solidFill>
                <a:schemeClr val="lt1"/>
              </a:solidFill>
            </a:endParaRPr>
          </a:p>
        </p:txBody>
      </p:sp>
      <p:sp>
        <p:nvSpPr>
          <p:cNvPr id="1163" name="OTLSHAPE_SLT_d041283d8f3c4122b11f3269142dbb8d_EndDate" hidden="1">
            <a:extLst>
              <a:ext uri="{FF2B5EF4-FFF2-40B4-BE49-F238E27FC236}">
                <a16:creationId xmlns:a16="http://schemas.microsoft.com/office/drawing/2014/main" id="{4074E719-0F33-464C-9091-D00E4DC09AAF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0319" y="653130"/>
            <a:ext cx="0" cy="2253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464">
              <a:solidFill>
                <a:schemeClr val="lt1"/>
              </a:solidFill>
            </a:endParaRPr>
          </a:p>
        </p:txBody>
      </p:sp>
      <p:sp>
        <p:nvSpPr>
          <p:cNvPr id="1164" name="OTLSHAPE_SLT_d041283d8f3c4122b11f3269142dbb8d_Title">
            <a:extLst>
              <a:ext uri="{FF2B5EF4-FFF2-40B4-BE49-F238E27FC236}">
                <a16:creationId xmlns:a16="http://schemas.microsoft.com/office/drawing/2014/main" id="{7ABA5EDA-5526-4218-A407-2DEA02879ABB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3909232" y="4085687"/>
            <a:ext cx="2445544" cy="1362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s-ES" sz="895" b="1" spc="-13" dirty="0">
                <a:solidFill>
                  <a:schemeClr val="dk1"/>
                </a:solidFill>
                <a:latin typeface="Futura Std Medium" panose="020B0502020204020303" pitchFamily="34" charset="0"/>
              </a:rPr>
              <a:t>Diseño e implementación de un algoritmo evolutivo</a:t>
            </a:r>
          </a:p>
        </p:txBody>
      </p:sp>
      <p:sp>
        <p:nvSpPr>
          <p:cNvPr id="1171" name="OTLSHAPE_SLT_d041283d8f3c4122b11f3269142dbb8d_JoinedDate">
            <a:extLst>
              <a:ext uri="{FF2B5EF4-FFF2-40B4-BE49-F238E27FC236}">
                <a16:creationId xmlns:a16="http://schemas.microsoft.com/office/drawing/2014/main" id="{001A2DB5-13A9-4A49-B110-1B488980D842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4489604" y="4242532"/>
            <a:ext cx="784225" cy="1238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s-ES" sz="811" spc="-10" dirty="0">
                <a:solidFill>
                  <a:schemeClr val="lt1"/>
                </a:solidFill>
                <a:latin typeface="Futura Std Book" panose="020B0502020204020303" pitchFamily="34" charset="0"/>
              </a:rPr>
              <a:t>mar. 19 - abr. 27</a:t>
            </a:r>
          </a:p>
        </p:txBody>
      </p:sp>
      <p:sp>
        <p:nvSpPr>
          <p:cNvPr id="1174" name="OTLSHAPE_SLT_bf5ec3bb92844330b37b9e6940186a3e_Duration">
            <a:extLst>
              <a:ext uri="{FF2B5EF4-FFF2-40B4-BE49-F238E27FC236}">
                <a16:creationId xmlns:a16="http://schemas.microsoft.com/office/drawing/2014/main" id="{8201E4D2-D7B0-465F-999D-746D4E1B9EC9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7057355" y="4594959"/>
            <a:ext cx="350838" cy="12477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11" spc="-10">
                <a:solidFill>
                  <a:srgbClr val="2F3699"/>
                </a:solidFill>
                <a:latin typeface="Futura Std Book" panose="020B0502020204020303" pitchFamily="34" charset="0"/>
              </a:rPr>
              <a:t>45 días</a:t>
            </a:r>
            <a:endParaRPr lang="en-US" sz="811" spc="-10" dirty="0">
              <a:solidFill>
                <a:srgbClr val="2F3699"/>
              </a:solidFill>
              <a:latin typeface="Futura Std Book" panose="020B0502020204020303" pitchFamily="34" charset="0"/>
            </a:endParaRPr>
          </a:p>
        </p:txBody>
      </p:sp>
      <p:sp>
        <p:nvSpPr>
          <p:cNvPr id="1175" name="OTLSHAPE_SLT_bf5ec3bb92844330b37b9e6940186a3e_TextPercentage" hidden="1">
            <a:extLst>
              <a:ext uri="{FF2B5EF4-FFF2-40B4-BE49-F238E27FC236}">
                <a16:creationId xmlns:a16="http://schemas.microsoft.com/office/drawing/2014/main" id="{12C15788-0574-425B-9382-9FF929549BE2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0319" y="653130"/>
            <a:ext cx="0" cy="2253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464"/>
          </a:p>
        </p:txBody>
      </p:sp>
      <p:sp>
        <p:nvSpPr>
          <p:cNvPr id="1176" name="OTLSHAPE_SLT_bf5ec3bb92844330b37b9e6940186a3e_StartDate" hidden="1">
            <a:extLst>
              <a:ext uri="{FF2B5EF4-FFF2-40B4-BE49-F238E27FC236}">
                <a16:creationId xmlns:a16="http://schemas.microsoft.com/office/drawing/2014/main" id="{4619C4F0-DF12-484B-9269-214EB95E738B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0319" y="653130"/>
            <a:ext cx="0" cy="2253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464"/>
          </a:p>
        </p:txBody>
      </p:sp>
      <p:sp>
        <p:nvSpPr>
          <p:cNvPr id="1177" name="OTLSHAPE_SLT_bf5ec3bb92844330b37b9e6940186a3e_EndDate" hidden="1">
            <a:extLst>
              <a:ext uri="{FF2B5EF4-FFF2-40B4-BE49-F238E27FC236}">
                <a16:creationId xmlns:a16="http://schemas.microsoft.com/office/drawing/2014/main" id="{3F2294FE-161C-4064-8448-5A1A2772BCBF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0319" y="653130"/>
            <a:ext cx="0" cy="2253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464"/>
          </a:p>
        </p:txBody>
      </p:sp>
      <p:sp>
        <p:nvSpPr>
          <p:cNvPr id="1178" name="OTLSHAPE_SLT_bf5ec3bb92844330b37b9e6940186a3e_Title">
            <a:extLst>
              <a:ext uri="{FF2B5EF4-FFF2-40B4-BE49-F238E27FC236}">
                <a16:creationId xmlns:a16="http://schemas.microsoft.com/office/drawing/2014/main" id="{83880FE4-24F0-452B-AD43-9547B59F8C74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4831585" y="4438585"/>
            <a:ext cx="1836738" cy="1362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s-ES" sz="895" b="1" spc="-14">
                <a:solidFill>
                  <a:schemeClr val="dk1"/>
                </a:solidFill>
                <a:latin typeface="Futura Std Medium" panose="020B0502020204020303" pitchFamily="34" charset="0"/>
              </a:rPr>
              <a:t>Evaluación experimental del algoritmo</a:t>
            </a:r>
            <a:endParaRPr lang="es-ES" sz="895" b="1" spc="-14" dirty="0">
              <a:solidFill>
                <a:schemeClr val="dk1"/>
              </a:solidFill>
              <a:latin typeface="Futura Std Medium" panose="020B0502020204020303" pitchFamily="34" charset="0"/>
            </a:endParaRPr>
          </a:p>
        </p:txBody>
      </p:sp>
      <p:sp>
        <p:nvSpPr>
          <p:cNvPr id="1179" name="OTLSHAPE_SLT_bf5ec3bb92844330b37b9e6940186a3e_JoinedDate">
            <a:extLst>
              <a:ext uri="{FF2B5EF4-FFF2-40B4-BE49-F238E27FC236}">
                <a16:creationId xmlns:a16="http://schemas.microsoft.com/office/drawing/2014/main" id="{6B914198-8CFF-4449-8F9F-F17544451C5B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5557723" y="4595436"/>
            <a:ext cx="732633" cy="1238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s-ES" sz="811" spc="-13" dirty="0">
                <a:solidFill>
                  <a:schemeClr val="lt1"/>
                </a:solidFill>
                <a:latin typeface="Futura Std Book" panose="020B0502020204020303" pitchFamily="34" charset="0"/>
              </a:rPr>
              <a:t>abr. 7 - </a:t>
            </a:r>
            <a:r>
              <a:rPr lang="es-ES" sz="811" spc="-13" dirty="0" err="1">
                <a:solidFill>
                  <a:schemeClr val="lt1"/>
                </a:solidFill>
                <a:latin typeface="Futura Std Book" panose="020B0502020204020303" pitchFamily="34" charset="0"/>
              </a:rPr>
              <a:t>may</a:t>
            </a:r>
            <a:r>
              <a:rPr lang="es-ES" sz="811" spc="-13" dirty="0">
                <a:solidFill>
                  <a:schemeClr val="lt1"/>
                </a:solidFill>
                <a:latin typeface="Futura Std Book" panose="020B0502020204020303" pitchFamily="34" charset="0"/>
              </a:rPr>
              <a:t>. 21</a:t>
            </a:r>
          </a:p>
        </p:txBody>
      </p:sp>
      <p:sp>
        <p:nvSpPr>
          <p:cNvPr id="1182" name="OTLSHAPE_SLT_a5c61adb4e234cd6a6999ae92167f5da_StartDate" hidden="1">
            <a:extLst>
              <a:ext uri="{FF2B5EF4-FFF2-40B4-BE49-F238E27FC236}">
                <a16:creationId xmlns:a16="http://schemas.microsoft.com/office/drawing/2014/main" id="{0F74A079-1C52-4F8F-8970-C593C9D8467B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0319" y="653130"/>
            <a:ext cx="0" cy="2253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464">
              <a:solidFill>
                <a:schemeClr val="lt1"/>
              </a:solidFill>
            </a:endParaRPr>
          </a:p>
        </p:txBody>
      </p:sp>
      <p:sp>
        <p:nvSpPr>
          <p:cNvPr id="1183" name="OTLSHAPE_SLT_a5c61adb4e234cd6a6999ae92167f5da_EndDate" hidden="1">
            <a:extLst>
              <a:ext uri="{FF2B5EF4-FFF2-40B4-BE49-F238E27FC236}">
                <a16:creationId xmlns:a16="http://schemas.microsoft.com/office/drawing/2014/main" id="{1FB27108-2FB7-4933-A2B1-999C868FE239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0319" y="653130"/>
            <a:ext cx="0" cy="2253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464">
              <a:solidFill>
                <a:schemeClr val="lt1"/>
              </a:solidFill>
            </a:endParaRPr>
          </a:p>
        </p:txBody>
      </p:sp>
      <p:sp>
        <p:nvSpPr>
          <p:cNvPr id="1185" name="OTLSHAPE_SLT_a5c61adb4e234cd6a6999ae92167f5da_Duration">
            <a:extLst>
              <a:ext uri="{FF2B5EF4-FFF2-40B4-BE49-F238E27FC236}">
                <a16:creationId xmlns:a16="http://schemas.microsoft.com/office/drawing/2014/main" id="{08DD265E-D937-4EA9-BF04-5307EB87F2BA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7775080" y="5009774"/>
            <a:ext cx="350838" cy="12477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S" sz="811" spc="-10">
                <a:solidFill>
                  <a:srgbClr val="148D35"/>
                </a:solidFill>
                <a:latin typeface="Futura Std Book" panose="020B0502020204020303" pitchFamily="34" charset="0"/>
              </a:rPr>
              <a:t>50 días</a:t>
            </a:r>
            <a:endParaRPr lang="es-ES" sz="811" spc="-10" dirty="0">
              <a:solidFill>
                <a:srgbClr val="148D35"/>
              </a:solidFill>
              <a:latin typeface="Futura Std Book" panose="020B0502020204020303" pitchFamily="34" charset="0"/>
            </a:endParaRPr>
          </a:p>
        </p:txBody>
      </p:sp>
      <p:sp>
        <p:nvSpPr>
          <p:cNvPr id="1189" name="OTLSHAPE_SLT_a5c61adb4e234cd6a6999ae92167f5da_Title">
            <a:extLst>
              <a:ext uri="{FF2B5EF4-FFF2-40B4-BE49-F238E27FC236}">
                <a16:creationId xmlns:a16="http://schemas.microsoft.com/office/drawing/2014/main" id="{8D47A4EB-8C89-4F8F-878A-C545B0475758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5306553" y="4853402"/>
            <a:ext cx="1227934" cy="1362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s-ES" sz="895" b="1" spc="-10" dirty="0">
                <a:solidFill>
                  <a:schemeClr val="dk1"/>
                </a:solidFill>
                <a:latin typeface="Futura Std Medium" panose="020B0502020204020303" pitchFamily="34" charset="0"/>
              </a:rPr>
              <a:t>Redacción de la memoria</a:t>
            </a:r>
          </a:p>
        </p:txBody>
      </p:sp>
      <p:sp>
        <p:nvSpPr>
          <p:cNvPr id="1190" name="OTLSHAPE_SLT_a5c61adb4e234cd6a6999ae92167f5da_TextPercentage" hidden="1">
            <a:extLst>
              <a:ext uri="{FF2B5EF4-FFF2-40B4-BE49-F238E27FC236}">
                <a16:creationId xmlns:a16="http://schemas.microsoft.com/office/drawing/2014/main" id="{29F4A328-CB0F-4A4E-BFDA-A2F9C1C2FE18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6325864" y="5055280"/>
            <a:ext cx="216694" cy="12477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11" spc="-18">
                <a:solidFill>
                  <a:schemeClr val="lt2"/>
                </a:solidFill>
                <a:latin typeface="Futura Std Book" panose="020B0502020204020303" pitchFamily="34" charset="0"/>
              </a:rPr>
              <a:t>50%</a:t>
            </a:r>
          </a:p>
        </p:txBody>
      </p:sp>
      <p:sp>
        <p:nvSpPr>
          <p:cNvPr id="1226" name="OTLSHAPE_SLT_a5c61adb4e234cd6a6999ae92167f5da_JoinedDate">
            <a:extLst>
              <a:ext uri="{FF2B5EF4-FFF2-40B4-BE49-F238E27FC236}">
                <a16:creationId xmlns:a16="http://schemas.microsoft.com/office/drawing/2014/main" id="{C2BBE237-2D5C-444C-B228-F449E6DEFB41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6177855" y="5010245"/>
            <a:ext cx="691356" cy="1238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11" spc="-10" dirty="0">
                <a:solidFill>
                  <a:schemeClr val="lt1"/>
                </a:solidFill>
                <a:latin typeface="Futura Std Book" panose="020B0502020204020303" pitchFamily="34" charset="0"/>
              </a:rPr>
              <a:t>abr. 16 - jun. 5</a:t>
            </a:r>
          </a:p>
        </p:txBody>
      </p:sp>
      <p:sp>
        <p:nvSpPr>
          <p:cNvPr id="49" name="OTLSHAPE_SLT_c0879fc783884e34854bcc3a792e074d_Duration">
            <a:extLst>
              <a:ext uri="{FF2B5EF4-FFF2-40B4-BE49-F238E27FC236}">
                <a16:creationId xmlns:a16="http://schemas.microsoft.com/office/drawing/2014/main" id="{75DB849D-9CF7-4524-93D3-774ED896EFBF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2833936" y="3121442"/>
            <a:ext cx="350838" cy="12477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S" sz="811" spc="-10" dirty="0">
                <a:solidFill>
                  <a:srgbClr val="C0504D"/>
                </a:solidFill>
                <a:latin typeface="Futura Std Book" panose="020B0502020204020303" pitchFamily="34" charset="0"/>
              </a:rPr>
              <a:t>20 días</a:t>
            </a:r>
          </a:p>
        </p:txBody>
      </p:sp>
      <p:sp>
        <p:nvSpPr>
          <p:cNvPr id="50" name="OTLSHAPE_SLT_c0879fc783884e34854bcc3a792e074d_StartDate" hidden="1">
            <a:extLst>
              <a:ext uri="{FF2B5EF4-FFF2-40B4-BE49-F238E27FC236}">
                <a16:creationId xmlns:a16="http://schemas.microsoft.com/office/drawing/2014/main" id="{655D9118-10DF-4852-80D3-43E910F7A25C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0319" y="653130"/>
            <a:ext cx="0" cy="2253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S" sz="1464"/>
          </a:p>
        </p:txBody>
      </p:sp>
      <p:sp>
        <p:nvSpPr>
          <p:cNvPr id="53" name="OTLSHAPE_SLT_c0879fc783884e34854bcc3a792e074d_EndDate" hidden="1">
            <a:extLst>
              <a:ext uri="{FF2B5EF4-FFF2-40B4-BE49-F238E27FC236}">
                <a16:creationId xmlns:a16="http://schemas.microsoft.com/office/drawing/2014/main" id="{9544C449-7990-471B-8BFD-2BE2B37AD485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0319" y="653130"/>
            <a:ext cx="0" cy="2253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S" sz="1464"/>
          </a:p>
        </p:txBody>
      </p:sp>
      <p:sp>
        <p:nvSpPr>
          <p:cNvPr id="54" name="OTLSHAPE_SLT_c0879fc783884e34854bcc3a792e074d_Title">
            <a:extLst>
              <a:ext uri="{FF2B5EF4-FFF2-40B4-BE49-F238E27FC236}">
                <a16:creationId xmlns:a16="http://schemas.microsoft.com/office/drawing/2014/main" id="{25C0E740-A25E-44EC-AE57-B552FC02B3FF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821758" y="2965070"/>
            <a:ext cx="1031875" cy="1362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s-ES" sz="895" b="1" spc="-13" dirty="0">
                <a:solidFill>
                  <a:schemeClr val="dk1"/>
                </a:solidFill>
                <a:latin typeface="Futura Std Medium" panose="020B0502020204020303" pitchFamily="34" charset="0"/>
              </a:rPr>
              <a:t>Revisión bibliográfica</a:t>
            </a:r>
          </a:p>
        </p:txBody>
      </p:sp>
      <p:sp>
        <p:nvSpPr>
          <p:cNvPr id="55" name="OTLSHAPE_SLT_c0879fc783884e34854bcc3a792e074d_JoinedDate">
            <a:extLst>
              <a:ext uri="{FF2B5EF4-FFF2-40B4-BE49-F238E27FC236}">
                <a16:creationId xmlns:a16="http://schemas.microsoft.com/office/drawing/2014/main" id="{4B58EEE1-656D-4F65-A700-B2861001ED05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964419" y="3121916"/>
            <a:ext cx="691356" cy="1238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s-ES" sz="811" spc="-5" dirty="0">
                <a:solidFill>
                  <a:schemeClr val="dk2"/>
                </a:solidFill>
                <a:latin typeface="Futura Std Book" panose="020B0502020204020303" pitchFamily="34" charset="0"/>
              </a:rPr>
              <a:t>feb. 4 - feb. 24</a:t>
            </a:r>
          </a:p>
        </p:txBody>
      </p:sp>
      <p:sp>
        <p:nvSpPr>
          <p:cNvPr id="56" name="OTLSHAPE_SLT_c0879fc783884e34854bcc3a792e074d_TextPercentage" hidden="1">
            <a:extLst>
              <a:ext uri="{FF2B5EF4-FFF2-40B4-BE49-F238E27FC236}">
                <a16:creationId xmlns:a16="http://schemas.microsoft.com/office/drawing/2014/main" id="{67626BED-F80C-4E12-BB51-38A766CE7252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0319" y="653130"/>
            <a:ext cx="0" cy="2253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S" sz="1464"/>
          </a:p>
        </p:txBody>
      </p:sp>
      <p:sp>
        <p:nvSpPr>
          <p:cNvPr id="77" name="OTLSHAPE_SLT_a5c24f085cce4d9581ad46c32c060c13_Duration">
            <a:extLst>
              <a:ext uri="{FF2B5EF4-FFF2-40B4-BE49-F238E27FC236}">
                <a16:creationId xmlns:a16="http://schemas.microsoft.com/office/drawing/2014/main" id="{F47B1BE3-DC35-47D4-89E1-E5D87FC76AB8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3513567" y="3474343"/>
            <a:ext cx="350838" cy="12477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S" sz="811" spc="-10" dirty="0">
                <a:solidFill>
                  <a:srgbClr val="C0504D"/>
                </a:solidFill>
                <a:latin typeface="Futura Std Book" panose="020B0502020204020303" pitchFamily="34" charset="0"/>
              </a:rPr>
              <a:t>28 días</a:t>
            </a:r>
          </a:p>
        </p:txBody>
      </p:sp>
      <p:sp>
        <p:nvSpPr>
          <p:cNvPr id="78" name="OTLSHAPE_SLT_a5c24f085cce4d9581ad46c32c060c13_StartDate" hidden="1">
            <a:extLst>
              <a:ext uri="{FF2B5EF4-FFF2-40B4-BE49-F238E27FC236}">
                <a16:creationId xmlns:a16="http://schemas.microsoft.com/office/drawing/2014/main" id="{E667818F-1A03-44E3-A1DE-17BD9A5611FD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0319" y="653130"/>
            <a:ext cx="0" cy="2253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S" sz="1464"/>
          </a:p>
        </p:txBody>
      </p:sp>
      <p:sp>
        <p:nvSpPr>
          <p:cNvPr id="79" name="OTLSHAPE_SLT_a5c24f085cce4d9581ad46c32c060c13_EndDate" hidden="1">
            <a:extLst>
              <a:ext uri="{FF2B5EF4-FFF2-40B4-BE49-F238E27FC236}">
                <a16:creationId xmlns:a16="http://schemas.microsoft.com/office/drawing/2014/main" id="{CDE44500-D921-408D-9BBF-6DE8CF523B6D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0319" y="653130"/>
            <a:ext cx="0" cy="2253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S" sz="1464"/>
          </a:p>
        </p:txBody>
      </p:sp>
      <p:sp>
        <p:nvSpPr>
          <p:cNvPr id="80" name="OTLSHAPE_SLT_a5c24f085cce4d9581ad46c32c060c13_Title">
            <a:extLst>
              <a:ext uri="{FF2B5EF4-FFF2-40B4-BE49-F238E27FC236}">
                <a16:creationId xmlns:a16="http://schemas.microsoft.com/office/drawing/2014/main" id="{595A4912-56AA-4B3F-A866-7BB26E894B5A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2113065" y="3317972"/>
            <a:ext cx="2786063" cy="1362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s-ES" sz="895" b="1" spc="-5" dirty="0">
                <a:solidFill>
                  <a:schemeClr val="dk1"/>
                </a:solidFill>
                <a:latin typeface="Futura Std Medium" panose="020B0502020204020303" pitchFamily="34" charset="0"/>
              </a:rPr>
              <a:t>Formación en herramientas necesarias (SUMO, </a:t>
            </a:r>
            <a:r>
              <a:rPr lang="es-ES" sz="895" b="1" spc="-5" dirty="0" err="1">
                <a:solidFill>
                  <a:schemeClr val="dk1"/>
                </a:solidFill>
                <a:latin typeface="Futura Std Medium" panose="020B0502020204020303" pitchFamily="34" charset="0"/>
              </a:rPr>
              <a:t>alg</a:t>
            </a:r>
            <a:r>
              <a:rPr lang="es-ES" sz="895" b="1" spc="-5" dirty="0">
                <a:solidFill>
                  <a:schemeClr val="dk1"/>
                </a:solidFill>
                <a:latin typeface="Futura Std Medium" panose="020B0502020204020303" pitchFamily="34" charset="0"/>
              </a:rPr>
              <a:t>. </a:t>
            </a:r>
            <a:r>
              <a:rPr lang="es-ES" sz="895" b="1" spc="-5" dirty="0" err="1">
                <a:solidFill>
                  <a:schemeClr val="dk1"/>
                </a:solidFill>
                <a:latin typeface="Futura Std Medium" panose="020B0502020204020303" pitchFamily="34" charset="0"/>
              </a:rPr>
              <a:t>evol</a:t>
            </a:r>
            <a:r>
              <a:rPr lang="es-ES" sz="895" b="1" spc="-5" dirty="0">
                <a:solidFill>
                  <a:schemeClr val="dk1"/>
                </a:solidFill>
                <a:latin typeface="Futura Std Medium" panose="020B0502020204020303" pitchFamily="34" charset="0"/>
              </a:rPr>
              <a:t>.)</a:t>
            </a:r>
          </a:p>
        </p:txBody>
      </p:sp>
      <p:sp>
        <p:nvSpPr>
          <p:cNvPr id="81" name="OTLSHAPE_SLT_a5c24f085cce4d9581ad46c32c060c13_JoinedDate">
            <a:extLst>
              <a:ext uri="{FF2B5EF4-FFF2-40B4-BE49-F238E27FC236}">
                <a16:creationId xmlns:a16="http://schemas.microsoft.com/office/drawing/2014/main" id="{F8430F92-4F72-49FE-AFF7-33EE53A38F84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2436990" y="3474819"/>
            <a:ext cx="711996" cy="1238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s-ES" sz="811" spc="-10" dirty="0">
                <a:solidFill>
                  <a:schemeClr val="dk2"/>
                </a:solidFill>
                <a:latin typeface="Futura Std Book" panose="020B0502020204020303" pitchFamily="34" charset="0"/>
              </a:rPr>
              <a:t>feb. 11 - mar. 9</a:t>
            </a:r>
          </a:p>
        </p:txBody>
      </p:sp>
      <p:sp>
        <p:nvSpPr>
          <p:cNvPr id="82" name="OTLSHAPE_SLT_a5c24f085cce4d9581ad46c32c060c13_TextPercentage" hidden="1">
            <a:extLst>
              <a:ext uri="{FF2B5EF4-FFF2-40B4-BE49-F238E27FC236}">
                <a16:creationId xmlns:a16="http://schemas.microsoft.com/office/drawing/2014/main" id="{1CA643C8-ABBA-4244-8319-8A389A2E8FCC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0319" y="653130"/>
            <a:ext cx="0" cy="2253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S" sz="1464"/>
          </a:p>
        </p:txBody>
      </p:sp>
      <p:cxnSp>
        <p:nvCxnSpPr>
          <p:cNvPr id="835" name="OTLSHAPE_TB_00000000000000000000000000000000_Separator1">
            <a:extLst>
              <a:ext uri="{FF2B5EF4-FFF2-40B4-BE49-F238E27FC236}">
                <a16:creationId xmlns:a16="http://schemas.microsoft.com/office/drawing/2014/main" id="{11DE6977-3DFC-4237-8ED6-90FC5E8BA9A0}"/>
              </a:ext>
            </a:extLst>
          </p:cNvPr>
          <p:cNvCxnSpPr/>
          <p:nvPr>
            <p:custDataLst>
              <p:tags r:id="rId77"/>
            </p:custDataLst>
          </p:nvPr>
        </p:nvCxnSpPr>
        <p:spPr>
          <a:xfrm>
            <a:off x="3035417" y="2531685"/>
            <a:ext cx="0" cy="165101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OTLSHAPE_TB_00000000000000000000000000000000_Separator2">
            <a:extLst>
              <a:ext uri="{FF2B5EF4-FFF2-40B4-BE49-F238E27FC236}">
                <a16:creationId xmlns:a16="http://schemas.microsoft.com/office/drawing/2014/main" id="{BB632716-EF2D-483A-976E-F89E39545AC1}"/>
              </a:ext>
            </a:extLst>
          </p:cNvPr>
          <p:cNvCxnSpPr/>
          <p:nvPr>
            <p:custDataLst>
              <p:tags r:id="rId78"/>
            </p:custDataLst>
          </p:nvPr>
        </p:nvCxnSpPr>
        <p:spPr>
          <a:xfrm>
            <a:off x="4540315" y="2531685"/>
            <a:ext cx="0" cy="165101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OTLSHAPE_TB_00000000000000000000000000000000_Separator3">
            <a:extLst>
              <a:ext uri="{FF2B5EF4-FFF2-40B4-BE49-F238E27FC236}">
                <a16:creationId xmlns:a16="http://schemas.microsoft.com/office/drawing/2014/main" id="{6F44E8A3-6B2F-4036-9DA6-0BC56B021D7E}"/>
              </a:ext>
            </a:extLst>
          </p:cNvPr>
          <p:cNvCxnSpPr/>
          <p:nvPr>
            <p:custDataLst>
              <p:tags r:id="rId79"/>
            </p:custDataLst>
          </p:nvPr>
        </p:nvCxnSpPr>
        <p:spPr>
          <a:xfrm>
            <a:off x="5996667" y="2531685"/>
            <a:ext cx="0" cy="165101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OTLSHAPE_TB_00000000000000000000000000000000_Separator4">
            <a:extLst>
              <a:ext uri="{FF2B5EF4-FFF2-40B4-BE49-F238E27FC236}">
                <a16:creationId xmlns:a16="http://schemas.microsoft.com/office/drawing/2014/main" id="{FDF0C0A1-863D-4D22-8EA8-B7F5A0535B31}"/>
              </a:ext>
            </a:extLst>
          </p:cNvPr>
          <p:cNvCxnSpPr/>
          <p:nvPr>
            <p:custDataLst>
              <p:tags r:id="rId80"/>
            </p:custDataLst>
          </p:nvPr>
        </p:nvCxnSpPr>
        <p:spPr>
          <a:xfrm>
            <a:off x="7501559" y="2531685"/>
            <a:ext cx="0" cy="165101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TLSHAPE_M_5cb93c42c4ca4be89de13d38ebfbf34b_Shape">
            <a:extLst>
              <a:ext uri="{FF2B5EF4-FFF2-40B4-BE49-F238E27FC236}">
                <a16:creationId xmlns:a16="http://schemas.microsoft.com/office/drawing/2014/main" id="{CD9C111E-DF17-4B8F-BFAF-25FD15E16C0B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 rot="16200000">
            <a:off x="1853681" y="2102490"/>
            <a:ext cx="134144" cy="154781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64"/>
          </a:p>
        </p:txBody>
      </p:sp>
      <p:sp>
        <p:nvSpPr>
          <p:cNvPr id="40" name="OTLSHAPE_M_ce26170957a94899b810e6f3c6ef8ef5_Shape">
            <a:extLst>
              <a:ext uri="{FF2B5EF4-FFF2-40B4-BE49-F238E27FC236}">
                <a16:creationId xmlns:a16="http://schemas.microsoft.com/office/drawing/2014/main" id="{C7FF5413-3747-48BF-AC26-B27DE2A6A5EE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 rot="16200000">
            <a:off x="8449685" y="1572040"/>
            <a:ext cx="134144" cy="134144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64"/>
          </a:p>
        </p:txBody>
      </p:sp>
      <p:sp>
        <p:nvSpPr>
          <p:cNvPr id="46" name="OTLSHAPE_M_afcf5eedd0374e01a8d66fb1165c61f7_Shape">
            <a:extLst>
              <a:ext uri="{FF2B5EF4-FFF2-40B4-BE49-F238E27FC236}">
                <a16:creationId xmlns:a16="http://schemas.microsoft.com/office/drawing/2014/main" id="{2C78380C-368D-4EB1-9C4F-7D117F1F373E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 rot="16200000">
            <a:off x="8698534" y="2040578"/>
            <a:ext cx="134144" cy="154781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64"/>
          </a:p>
        </p:txBody>
      </p:sp>
      <p:sp>
        <p:nvSpPr>
          <p:cNvPr id="1217" name="OTLSHAPE_M_5cb93c42c4ca4be89de13d38ebfbf34b_Title">
            <a:extLst>
              <a:ext uri="{FF2B5EF4-FFF2-40B4-BE49-F238E27FC236}">
                <a16:creationId xmlns:a16="http://schemas.microsoft.com/office/drawing/2014/main" id="{AF8C81A9-85F3-4670-8088-38FC2A412D5A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2019745" y="2026068"/>
            <a:ext cx="722312" cy="1238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s-ES" sz="811" b="1" spc="-5">
                <a:solidFill>
                  <a:schemeClr val="dk1"/>
                </a:solidFill>
                <a:latin typeface="Futura Std Book" panose="020B0502020204020303" pitchFamily="34" charset="0"/>
              </a:rPr>
              <a:t>Inicio del TFG</a:t>
            </a:r>
          </a:p>
        </p:txBody>
      </p:sp>
      <p:sp>
        <p:nvSpPr>
          <p:cNvPr id="1218" name="OTLSHAPE_M_5cb93c42c4ca4be89de13d38ebfbf34b_Date">
            <a:extLst>
              <a:ext uri="{FF2B5EF4-FFF2-40B4-BE49-F238E27FC236}">
                <a16:creationId xmlns:a16="http://schemas.microsoft.com/office/drawing/2014/main" id="{05ABB278-CC22-4D00-81D9-86B9B175B1E7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2019746" y="2160211"/>
            <a:ext cx="278606" cy="1238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s-ES" sz="811" spc="-14">
                <a:solidFill>
                  <a:schemeClr val="dk2"/>
                </a:solidFill>
                <a:latin typeface="Futura Std Book" panose="020B0502020204020303" pitchFamily="34" charset="0"/>
              </a:rPr>
              <a:t>4 feb.</a:t>
            </a:r>
          </a:p>
        </p:txBody>
      </p:sp>
      <p:sp>
        <p:nvSpPr>
          <p:cNvPr id="1220" name="OTLSHAPE_M_ce26170957a94899b810e6f3c6ef8ef5_Title">
            <a:extLst>
              <a:ext uri="{FF2B5EF4-FFF2-40B4-BE49-F238E27FC236}">
                <a16:creationId xmlns:a16="http://schemas.microsoft.com/office/drawing/2014/main" id="{9023E8BD-2C55-49D0-AB7C-7475463024A7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8609626" y="1427574"/>
            <a:ext cx="629445" cy="2476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s-ES" sz="811" b="1" spc="-10" dirty="0">
                <a:solidFill>
                  <a:schemeClr val="dk1"/>
                </a:solidFill>
                <a:latin typeface="Futura Std Book" panose="020B0502020204020303" pitchFamily="34" charset="0"/>
              </a:rPr>
              <a:t>Entrega de </a:t>
            </a:r>
            <a:br>
              <a:rPr lang="es-ES" sz="811" b="1" spc="-10" dirty="0">
                <a:solidFill>
                  <a:schemeClr val="dk1"/>
                </a:solidFill>
                <a:latin typeface="Futura Std Book" panose="020B0502020204020303" pitchFamily="34" charset="0"/>
              </a:rPr>
            </a:br>
            <a:r>
              <a:rPr lang="es-ES" sz="811" b="1" spc="-10" dirty="0">
                <a:solidFill>
                  <a:schemeClr val="dk1"/>
                </a:solidFill>
                <a:latin typeface="Futura Std Book" panose="020B0502020204020303" pitchFamily="34" charset="0"/>
              </a:rPr>
              <a:t>la memoria</a:t>
            </a:r>
          </a:p>
        </p:txBody>
      </p:sp>
      <p:sp>
        <p:nvSpPr>
          <p:cNvPr id="1221" name="OTLSHAPE_M_ce26170957a94899b810e6f3c6ef8ef5_Date">
            <a:extLst>
              <a:ext uri="{FF2B5EF4-FFF2-40B4-BE49-F238E27FC236}">
                <a16:creationId xmlns:a16="http://schemas.microsoft.com/office/drawing/2014/main" id="{BBBD5E57-1B92-497F-8FC8-0A7989EF3CB3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8609623" y="1685075"/>
            <a:ext cx="330201" cy="12477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S" sz="811" spc="-13" dirty="0">
                <a:solidFill>
                  <a:schemeClr val="dk2"/>
                </a:solidFill>
                <a:latin typeface="Futura Std Book" panose="020B0502020204020303" pitchFamily="34" charset="0"/>
              </a:rPr>
              <a:t>19 jun.</a:t>
            </a:r>
          </a:p>
        </p:txBody>
      </p:sp>
      <p:sp>
        <p:nvSpPr>
          <p:cNvPr id="41" name="OTLSHAPE_M_afcf5eedd0374e01a8d66fb1165c61f7_Title">
            <a:extLst>
              <a:ext uri="{FF2B5EF4-FFF2-40B4-BE49-F238E27FC236}">
                <a16:creationId xmlns:a16="http://schemas.microsoft.com/office/drawing/2014/main" id="{65ED4700-78A2-4150-B666-9ABF949385EE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8864598" y="1901289"/>
            <a:ext cx="732633" cy="2495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S" sz="811" b="1" spc="-10" dirty="0">
                <a:solidFill>
                  <a:schemeClr val="dk1"/>
                </a:solidFill>
                <a:latin typeface="Futura Std Book" panose="020B0502020204020303" pitchFamily="34" charset="0"/>
              </a:rPr>
              <a:t>Presentación </a:t>
            </a:r>
            <a:br>
              <a:rPr lang="es-ES" sz="811" b="1" spc="-10" dirty="0">
                <a:solidFill>
                  <a:schemeClr val="dk1"/>
                </a:solidFill>
                <a:latin typeface="Futura Std Book" panose="020B0502020204020303" pitchFamily="34" charset="0"/>
              </a:rPr>
            </a:br>
            <a:r>
              <a:rPr lang="es-ES" sz="811" b="1" spc="-10" dirty="0">
                <a:solidFill>
                  <a:schemeClr val="dk1"/>
                </a:solidFill>
                <a:latin typeface="Futura Std Book" panose="020B0502020204020303" pitchFamily="34" charset="0"/>
              </a:rPr>
              <a:t>del TFG</a:t>
            </a:r>
          </a:p>
        </p:txBody>
      </p:sp>
      <p:sp>
        <p:nvSpPr>
          <p:cNvPr id="45" name="OTLSHAPE_M_afcf5eedd0374e01a8d66fb1165c61f7_Date">
            <a:extLst>
              <a:ext uri="{FF2B5EF4-FFF2-40B4-BE49-F238E27FC236}">
                <a16:creationId xmlns:a16="http://schemas.microsoft.com/office/drawing/2014/main" id="{C81B4382-2460-4AF5-B85A-7155EFCA5252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8864597" y="2160211"/>
            <a:ext cx="330201" cy="1238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s-ES" sz="811" spc="-13">
                <a:solidFill>
                  <a:schemeClr val="dk2"/>
                </a:solidFill>
                <a:latin typeface="Futura Std Book" panose="020B0502020204020303" pitchFamily="34" charset="0"/>
              </a:rPr>
              <a:t>24 jun.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57852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ASTER" val="__part_0"/>
  <p:tag name="__PART_0" val="eyIkaWQiOiIxIiwiQ3VsdHVyZUluZm9OYW1lIjoiZXMtRVMiLCJTdHlsZU5hbWUiOiJHYW50dCIsIlZlcnNpb24iOnsiJGlkIjoiMiIsIlZlcnNpb24iOiIzLjIuMCIsIk9yaWdpbmFsQXNzZW1ibHlWZXJzaW9uIjoiMy4wMC4wNC4wMCIsIkVkaXRpb24iOiJGcmVlIiwiSXNQbHVzRWRpdGlvbiI6ZmFsc2UsIklzUHJvRWRpdGlvbiI6ZmFsc2V9LCJFZmZlY3QiOjE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OTQsIkciOjk0LCJCIjo5N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yMCwiRm9udE5hbWUiOiJGdXR1cmEgU3RkIEJvb2s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NDQsIkZvbnROYW1lIjoiRnV0dXJhIFN0ZCBCb29r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Z1dHVyYSBTdGQgQm9vay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AsIlRvZGF5TWFya2VyUG9zaXRpb24iOjAsIlF1aWNrUG9zaXRpb24iOjMsIkFic29sdXRlUG9zaXRpb24iOjE3Ni4wNCwiTWFyZ2luIjp7IiRpZCI6IjQ5IiwiVG9wIjowLCJMZWZ0IjoxMCwiUmlnaHQiOjEwLCJCb3R0b20iOjB9LCJQYWRkaW5nIjp7IiRpZCI6IjUwIiwiVG9wIjowLCJMZWZ0IjowLCJSaWdodCI6MCwiQm90dG9tIjowfSwiQmFja2dyb3VuZCI6eyIkaWQiOiI1MSIsIkNvbG9yIjp7IiRpZCI6IjUyIiwiQSI6MjU1LCJSIjo0NywiRyI6NTQsIkIiOjE1M3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AsIkciOjAsIkIiOjB9fSwiTGluZVdlaWdodCI6MS4wLCJMaW5lVHlwZSI6MCwiUGFyZW50U3R5bGUiOm51bGx9LCJJc0JlbG93VGltZWJhbmQiOmZhbHNlLCJQb3NpdGlvbk9uVGFzayI6MC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xMTIsIkciOjE3MywiQiI6NzF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wLCJGb250TmFtZSI6IkZ1dHVyYSBTdGQgQm9vay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Z1dHVyYSBTdGQgQm9vay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ZCBNTU0iLCJTZXBhcmF0b3IiOiIvIiwiVXNlSW50ZXJuYXRpb25hbERhdGVGb3JtYXQiOnRydWUsIkRhdGVJc1Zpc2libGUiOnRydWUsIlRpbWVJc1Zpc2libGUiOmZhbHNlLCJIb3VyRGlnaXRzIjoxLCJBbVBtRGVzaWduYXRvciI6MiwiVHJpbTAwTWludXRlcyI6ZmFsc2UsIkxhc3RLbm93blZpc2liaWxpdHlTdGF0ZSI6eyIkaWQiOiI4MiIsIkRhdGVQYXJ0SXNWaXNpYmxlIjp0cnVlLCJUaW1lUGFydElzVmlzaWJsZSI6ZmFsc2V9fSwiSXNWaXNpYmxlIjp0cnVlLCJQYXJlbnRTdHlsZSI6bnVsbH0sIkRlZmF1bHRUYXNrU3R5bGUiOnsiJGlkIjoiODMiLCJTaGFwZSI6MCwiU2hhcGVUaGlja25lc3MiOjEsIkR1cmF0aW9uRm9ybWF0IjowLCJJbmNsdWRlTm9uV29ya2luZ0RheXNJbkR1cmF0aW9uIjp0cnVlLCJQZXJjZW50YWdlQ29tcGxldGVTdHlsZSI6eyIkaWQiOiI4NCIsIkZvbnRTZXR0aW5ncyI6eyIkaWQiOiI4NSIsIkZvbnRTaXplIjoxMCwiRm9udE5hbWUiOiJDYWxpYnJpIiwiSXNCb2xkIjpmYWxzZSwiSXNJdGFsaWMiOmZhbHNlLCJJc1VuZGVybGluZWQiOmZhbHNlLCJQYXJlbnRTdHlsZSI6bnVsbH0sIkF1dG9TaXplIjowLCJGb3JlZ3JvdW5kIjp7IiRpZCI6Ijg2IiwiQ29sb3IiOnsiJGlkIjoiODc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giLCJUb3AiOjAsIkxlZnQiOjAsIlJpZ2h0IjowLCJCb3R0b20iOjB9LCJQYWRkaW5nIjp7IiRpZCI6Ijg5IiwiVG9wIjowLCJMZWZ0IjowLCJSaWdodCI6MCwiQm90dG9tIjowfSwiQmFja2dyb3VuZCI6eyIkaWQiOiI5MCIsIkNvbG9yIjp7IiRyZWYiOiIyMCJ9fSwiSXNWaXNpYmxlIjp0cnVlLCJXaWR0aCI6MC4wLCJIZWlnaHQiOjAuMCwiQm9yZGVyU3R5bGUiOm51bGwsIlBhcmVudFN0eWxlIjpudWxsfSwiRHVyYXRpb25TdHlsZSI6eyIkaWQiOiI5MSIsIkZvbnRTZXR0aW5ncyI6eyIkaWQiOiI5MiIsIkZvbnRTaXplIjoxMCwiRm9udE5hbWUiOiJGdXR1cmEgU3RkIEJvb2siLCJJc0JvbGQiOmZhbHNlLCJJc0l0YWxpYyI6ZmFsc2UsIklzVW5kZXJsaW5lZCI6ZmFsc2UsIlBhcmVudFN0eWxlIjpudWxsfSwiQXV0b1NpemUiOjAsIkZvcmVncm91bmQiOnsiJGlkIjoiOTMiLCJDb2xvciI6eyIkaWQiOiI5N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TUiLCJUb3AiOjAsIkxlZnQiOjAsIlJpZ2h0IjowLCJCb3R0b20iOjB9LCJQYWRkaW5nIjp7IiRpZCI6Ijk2IiwiVG9wIjowLCJMZWZ0IjowLCJSaWdodCI6MCwiQm90dG9tIjowfSwiQmFja2dyb3VuZCI6eyIkaWQiOiI5NyIsIkNvbG9yIjp7IiRyZWYiOiIyMCJ9fSwiSXNWaXNpYmxlIjp0cnVlLCJXaWR0aCI6MC4wLCJIZWlnaHQiOjAuMCwiQm9yZGVyU3R5bGUiOm51bGwsIlBhcmVudFN0eWxlIjpudWxsfSwiSG9yaXpvbnRhbENvbm5lY3RvclN0eWxlIjp7IiRpZCI6Ijk4IiwiTGluZUNvbG9yIjp7IiRpZCI6Ijk5IiwiJHR5cGUiOiJOTFJFLkNvbW1vbi5Eb20uU29saWRDb2xvckJydXNoLCBOTFJFLkNvbW1vbiIsIkNvbG9yIjp7IiRpZCI6IjEwMCIsIkEiOjI1NSwiUiI6MjA0LCJHIjoyMDQsIkIiOjIwNH19LCJMaW5lV2VpZ2h0IjoxLjAsIkxpbmVUeXBlIjowLCJQYXJlbnRTdHlsZSI6bnVsbH0sIlZlcnRpY2FsQ29ubmVjdG9yU3R5bGUiOnsiJGlkIjoiMTAxIiwiTGluZUNvbG9yIjp7IiRpZCI6IjEwMiIsIiR0eXBlIjoiTkxSRS5Db21tb24uRG9tLlNvbGlkQ29sb3JCcnVzaCwgTkxSRS5Db21tb24iLCJDb2xvciI6eyIkaWQiOiIxMDMiLCJBIjoyNTUsIlIiOjIwNCwiRyI6MjA0LCJCIjoyMDR9fSwiTGluZVdlaWdodCI6MC4wLCJMaW5lVHlwZSI6MCwiUGFyZW50U3R5bGUiOm51bGx9LCJNYXJnaW4iOm51bGwsIlN0YXJ0RGF0ZVBvc2l0aW9uIjoyLCJFbmREYXRlUG9zaXRpb24iOjIsIkRhdGVJc1Zpc2libGUiOnRydWUsIlRpdGxlUG9zaXRpb24iOjAsIkR1cmF0aW9uUG9zaXRpb24iOjQsIlBlcmNlbnRhZ2VDb21wbGV0ZWRQb3NpdGlvbiI6MiwiU3BhY2luZyI6NSwiSXNCZWxvd1RpbWViYW5kIjp0cnVlLCJQZXJjZW50YWdlQ29tcGxldGVTaGFwZU9wYWNpdHkiOjM1LCJTaGFwZVN0eWxlIjp7IiRpZCI6IjEwNCIsIk1hcmdpbiI6eyIkaWQiOiIxMDUiLCJUb3AiOjAsIkxlZnQiOjQsIlJpZ2h0Ijo0LCJCb3R0b20iOjB9LCJQYWRkaW5nIjp7IiRpZCI6IjEwNiIsIlRvcCI6MCwiTGVmdCI6MCwiUmlnaHQiOjAsIkJvdHRvbSI6MH0sIkJhY2tncm91bmQiOnsiJGlkIjoiMTA3IiwiQ29sb3IiOnsiJGlkIjoiMTA4IiwiQSI6MjU1LCJSIjoxMTIsIkciOjE3MywiQiI6NzF9fSwiSXNWaXNpYmxlIjp0cnVlLCJXaWR0aCI6MC4wLCJIZWlnaHQiOjE2LjAsIkJvcmRlclN0eWxlIjp7IiRpZCI6IjEwOSIsIkxpbmVDb2xvciI6eyIkaWQiOiIxMTAiLCIkdHlwZSI6Ik5MUkUuQ29tbW9uLkRvbS5Tb2xpZENvbG9yQnJ1c2gsIE5MUkUuQ29tbW9uIiwiQ29sb3IiOnsiJGlkIjoiMTExIiwiQSI6MjU1LCJSIjoyNTUsIkciOjAsIkIiOjB9fSwiTGluZVdlaWdodCI6MC4wLCJMaW5lVHlwZSI6MCwiUGFyZW50U3R5bGUiOm51bGx9LCJQYXJlbnRTdHlsZSI6bnVsbH0sIlRpdGxlU3R5bGUiOnsiJGlkIjoiMTEyIiwiRm9udFNldHRpbmdzIjp7IiRpZCI6IjExMyIsIkZvbnRTaXplIjoxMSwiRm9udE5hbWUiOiJGdXR1cmEgU3RkIE1lZGl1bSIsIklzQm9sZCI6dHJ1ZSwiSXNJdGFsaWMiOmZhbHNlLCJJc1VuZGVybGluZWQiOmZhbHNlLCJQYXJlbnRTdHlsZSI6bnVsbH0sIkF1dG9TaXplIjowLCJGb3JlZ3JvdW5kIjp7IiRpZCI6IjExNCIsIkNvbG9yIjp7IiRpZCI6IjExN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TYiLCJUb3AiOjAsIkxlZnQiOjAsIlJpZ2h0IjowLCJCb3R0b20iOjB9LCJQYWRkaW5nIjp7IiRpZCI6IjExNyIsIlRvcCI6MCwiTGVmdCI6MCwiUmlnaHQiOjAsIkJvdHRvbSI6MH0sIkJhY2tncm91bmQiOnsiJGlkIjoiMTE4IiwiQ29sb3IiOnsiJHJlZiI6IjIwIn19LCJJc1Zpc2libGUiOnRydWUsIldpZHRoIjowLjAsIkhlaWdodCI6MC4wLCJCb3JkZXJTdHlsZSI6bnVsbCwiUGFyZW50U3R5bGUiOm51bGx9LCJEYXRlU3R5bGUiOnsiJGlkIjoiMTE5IiwiRm9udFNldHRpbmdzIjp7IiRpZCI6IjEyMCIsIkZvbnRTaXplIjoxMCwiRm9udE5hbWUiOiJGdXR1cmEgU3RkIEJvb2siLCJJc0JvbGQiOmZhbHNlLCJJc0l0YWxpYyI6ZmFsc2UsIklzVW5kZXJsaW5lZCI6ZmFsc2UsIlBhcmVudFN0eWxlIjpudWxsfSwiQXV0b1NpemUiOjAsIkZvcmVncm91bmQiOnsiJGlkIjoiMTIxIiwiQ29sb3IiOnsiJGlkIjoiMTIy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jMiLCJUb3AiOjAsIkxlZnQiOjAsIlJpZ2h0IjowLCJCb3R0b20iOjB9LCJQYWRkaW5nIjp7IiRpZCI6IjEyNCIsIlRvcCI6MCwiTGVmdCI6MCwiUmlnaHQiOjAsIkJvdHRvbSI6MH0sIkJhY2tncm91bmQiOnsiJGlkIjoiMTI1IiwiQ29sb3IiOnsiJHJlZiI6IjIwIn19LCJJc1Zpc2libGUiOnRydWUsIldpZHRoIjowLjAsIkhlaWdodCI6MC4wLCJCb3JkZXJTdHlsZSI6bnVsbCwiUGFyZW50U3R5bGUiOm51bGx9LCJEYXRlRm9ybWF0Ijp7IiRpZCI6IjEyN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yNyIsIkRhdGVQYXJ0SXNWaXNpYmxlIjp0cnVlLCJUaW1lUGFydElzVmlzaWJsZSI6dHJ1ZX19LCJJc1Zpc2libGUiOnRydWUsIlBhcmVudFN0eWxlIjpudWxsLCJfZXhwbGljaXRseVNldCI6eyIkaWQiOiIxMjg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dHJ1ZSwiU3BhY2luZyI6ZmFsc2UsIklzQmVsb3dUaW1lYmFuZCI6ZmFsc2UsIkRhdGVGb3JtYXQiOmZhbHNlLCJJc1Zpc2libGUiOmZhbHNlfX0sIkdyaWRsaW5lUGFuZWxTdHlsZSI6eyIkaWQiOiIxMjkiLCJHcmlkbGluZVN0eWxlIjp7IiRpZCI6IjEzMCIsIkxpbmVDb2xvciI6eyIkaWQiOiIxMzEiLCIkdHlwZSI6Ik5MUkUuQ29tbW9uLkRvbS5Tb2xpZENvbG9yQnJ1c2gsIE5MUkUuQ29tbW9uIiwiQ29sb3IiOnsiJGlkIjoiMTMyIiwiQSI6MzgsIlIiOjkxLCJHIjoxNTUsIkIiOjIxM319LCJMaW5lV2VpZ2h0IjoxLjAsIkxpbmVUeXBlIjowLCJQYXJlbnRTdHlsZSI6bnVsbH0sIk1hcmdpbiI6eyIkaWQiOiIxMzMiLCJUb3AiOjAsIkxlZnQiOjAsIlJpZ2h0IjowLCJCb3R0b20iOjB9LCJQYWRkaW5nIjp7IiRpZCI6IjEzNCIsIlRvcCI6MCwiTGVmdCI6MCwiUmlnaHQiOjAsIkJvdHRvbSI6MH0sIkJhY2tncm91bmQiOm51bGwsIklzVmlzaWJsZSI6dHJ1ZSwiV2lkdGgiOjAuMCwiSGVpZ2h0IjowLjAsIkJvcmRlclN0eWxlIjpudWxsLCJQYXJlbnRTdHlsZSI6bnVsbH0sIlNob3dFbGFwc2VkVGltZUdyYWRpZW50U3R5bGUiOmZhbHNlLCJEZWZhdWx0U3dpbWxhbmVTdHlsZSI6eyIkaWQiOiIxMzUiLCJIZWFkZXJTdHlsZSI6eyIkaWQiOiIxMzYiLCJUZXh0U3R5bGUiOnsiJGlkIjoiMTM3IiwiRm9udFNldHRpbmdzIjp7IiRpZCI6IjEzOCIsIkZvbnRTaXplIjoxMiwiRm9udE5hbWUiOiJDYWxpYnJpIiwiSXNCb2xkIjpmYWxzZSwiSXNJdGFsaWMiOmZhbHNlLCJJc1VuZGVybGluZWQiOmZhbHNlLCJQYXJlbnRTdHlsZSI6bnVsbH0sIkF1dG9TaXplIjowLCJGb3JlZ3JvdW5kIjp7IiRpZCI6IjEzOSIsIkNvbG9yIjp7IiRpZCI6IjE0MCIsIkEiOjI1NSwiUiI6MzIsIkciOjU2LCJCIjoxMDB9fSwiTWF4V2lkdGgiOjAuMCwiTWF4SGVpZ2h0IjowLjAsIlNtYXJ0Rm9yZWdyb3VuZElzQWN0aXZlIjpmYWxzZSwiSG9yaXpvbnRhbEFsaWdubWVudCI6MCwiVmVydGljYWxBbGlnbm1lbnQiOjAsIlNtYXJ0Rm9yZWdyb3VuZCI6bnVsbCwiQmFja2dyb3VuZEZpbGxUeXBlIjowLCJNYXJnaW4iOnsiJGlkIjoiMTQxIiwiVG9wIjowLCJMZWZ0IjowLCJSaWdodCI6MCwiQm90dG9tIjowfSwiUGFkZGluZyI6eyIkaWQiOiIxNDIiLCJUb3AiOjAsIkxlZnQiOjAsIlJpZ2h0IjowLCJCb3R0b20iOjB9LCJCYWNrZ3JvdW5kIjpudWxsLCJJc1Zpc2libGUiOmZhbHNlLCJXaWR0aCI6MC4wLCJIZWlnaHQiOjAuMCwiQm9yZGVyU3R5bGUiOm51bGwsIlBhcmVudFN0eWxlIjpudWxsfSwiUmVjdGFuZ2xlU3R5bGUiOnsiJGlkIjoiMTQzIiwiTWFyZ2luIjp7IiRpZCI6IjE0NCIsIlRvcCI6MCwiTGVmdCI6MCwiUmlnaHQiOjAsIkJvdHRvbSI6MH0sIlBhZGRpbmciOnsiJGlkIjoiMTQ1IiwiVG9wIjowLCJMZWZ0IjowLCJSaWdodCI6MCwiQm90dG9tIjowfSwiQmFja2dyb3VuZCI6eyIkaWQiOiIxNDYiLCJDb2xvciI6eyIkaWQiOiIxNDciLCJBIjoxMjcsIlIiOjkxLCJHIjoxNTUsIkIiOjIxM319LCJJc1Zpc2libGUiOmZhbHNlLCJXaWR0aCI6MC4wLCJIZWlnaHQiOjAuMCwiQm9yZGVyU3R5bGUiOnsiJGlkIjoiMTQ4IiwiTGluZUNvbG9yIjp7IiRpZCI6IjE0OSIsIiR0eXBlIjoiTkxSRS5Db21tb24uRG9tLlNvbGlkQ29sb3JCcnVzaCwgTkxSRS5Db21tb24iLCJDb2xvciI6eyIkaWQiOiIxNTAiLCJBIjoyNTUsIlIiOjI1NSwiRyI6MCwiQiI6MH19LCJMaW5lV2VpZ2h0IjowLjAsIkxpbmVUeXBlIjowLCJQYXJlbnRTdHlsZSI6bnVsbH0sIlBhcmVudFN0eWxlIjpudWxsfSwiTWFyZ2luIjp7IiRpZCI6IjE1MSIsIlRvcCI6MCwiTGVmdCI6MCwiUmlnaHQiOjAsIkJvdHRvbSI6MH0sIlBhZGRpbmciOnsiJGlkIjoiMTUyIiwiVG9wIjowLCJMZWZ0IjowLCJSaWdodCI6MCwiQm90dG9tIjowfSwiQmFja2dyb3VuZCI6bnVsbCwiSXNWaXNpYmxlIjp0cnVlLCJXaWR0aCI6MC4wLCJIZWlnaHQiOjAuMCwiQm9yZGVyU3R5bGUiOm51bGwsIlBhcmVudFN0eWxlIjpudWxsfSwiQmFja2dyb3VuZFN0eWxlIjp7IiRpZCI6IjE1MyIsIk1hcmdpbiI6eyIkaWQiOiIxNTQiLCJUb3AiOjAsIkxlZnQiOjAsIlJpZ2h0IjowLCJCb3R0b20iOjB9LCJQYWRkaW5nIjp7IiRpZCI6IjE1NSIsIlRvcCI6MCwiTGVmdCI6MCwiUmlnaHQiOjAsIkJvdHRvbSI6MH0sIkJhY2tncm91bmQiOnsiJGlkIjoiMTU2IiwiQ29sb3IiOnsiJGlkIjoiMTU3IiwiQSI6MzgsIlIiOjkxLCJHIjoxNTUsIkIiOjIxM319LCJJc1Zpc2libGUiOnRydWUsIldpZHRoIjowLjAsIkhlaWdodCI6MC4wLCJCb3JkZXJTdHlsZSI6eyIkaWQiOiIxNTgiLCJMaW5lQ29sb3IiOnsiJGlkIjoiMTU5IiwiJHR5cGUiOiJOTFJFLkNvbW1vbi5Eb20uU29saWRDb2xvckJydXNoLCBOTFJFLkNvbW1vbiIsIkNvbG9yIjp7IiRpZCI6IjE2MCIsIkEiOjI1NSwiUiI6MjU1LCJHIjowLCJCIjowfX0sIkxpbmVXZWlnaHQiOjAuMCwiTGluZVR5cGUiOjAsIlBhcmVudFN0eWxlIjpudWxsfSwiUGFyZW50U3R5bGUiOm51bGx9LCJJc0Fib3ZlVGltZWJhbmQiOmZhbHNlLCJNYXJnaW4iOnsiJGlkIjoiMTYxIiwiVG9wIjowLCJMZWZ0IjowLCJSaWdodCI6MCwiQm90dG9tIjowfSwiUGFkZGluZyI6eyIkaWQiOiIxNjIiLCJUb3AiOjAsIkxlZnQiOjAsIlJpZ2h0IjowLCJCb3R0b20iOjB9LCJJc1Zpc2libGUiOnRydWUsIldpZHRoIjowLjAsIkhlaWdodCI6MC4wLCJCb3JkZXJTdHlsZSI6bnVsbCwiUGFyZW50U3R5bGUiOm51bGx9fSwiU2NhbGUiOnsiJGlkIjoiMTYzIiwiU3RhcnREYXRlIjoiMjAyMC0wMS0zMVQyMzo1OTowMCIsIkVuZERhdGUiOiIyMDIwLTA2LTI0VDIzOjU5OjAwIiwiRm9ybWF0IjoiTU1NTSIsIlR5cGUiOjIsIkF1dG9EYXRlUmFuZ2UiOnRydWUsIldvcmtpbmdEYXlzIjoxMjcsIlRvZGF5TWFya2VyVGV4dCI6IkhveSIsIkF1dG9TY2FsZVR5cGUiOmZhbHNlfSwiTWlsZXN0b25lcyI6W3siJGlkIjoiMTY0IiwiRGF0ZSI6IjIwMjAtMDItMDRUMjM6NTk6MDBaIiwiU3R5bGUiOnsiJGlkIjoiMTY1IiwiU2hhcGUiOjIsIkNvbm5lY3Rvck1hcmdpbiI6eyIkaWQiOiIxNjYiLCJUb3AiOjAsIkxlZnQiOjIsIlJpZ2h0IjoyLCJCb3R0b20iOjB9LCJDb25uZWN0b3JTdHlsZSI6eyIkaWQiOiIxNjciLCJMaW5lQ29sb3IiOnsiJGlkIjoiMTY4IiwiJHR5cGUiOiJOTFJFLkNvbW1vbi5Eb20uU29saWRDb2xvckJydXNoLCBOTFJFLkNvbW1vbiIsIkNvbG9yIjp7IiRpZCI6IjE2OSIsIkEiOjI1NSwiUiI6NjgsIkciOjg0LCJCIjoxMDZ9fSwiTGluZVdlaWdodCI6MS4wLCJMaW5lVHlwZSI6MCwiUGFyZW50U3R5bGUiOm51bGx9LCJJc0JlbG93VGltZWJhbmQiOmZhbHNlLCJQb3NpdGlvbk9uVGFzayI6MCwiSGlkZURhdGUiOmZhbHNlLCJTaGFwZVNpemUiOjMsIlNwYWNpbmciOjEuMCwiUGFkZGluZyI6eyIkaWQiOiIxNzAiLCJUb3AiOjcsIkxlZnQiOjMsIlJpZ2h0IjowLCJCb3R0b20iOjJ9LCJTaGFwZVN0eWxlIjp7IiRpZCI6IjE3MSIsIk1hcmdpbiI6eyIkaWQiOiIxNzIiLCJUb3AiOjAsIkxlZnQiOjAsIlJpZ2h0IjowLCJCb3R0b20iOjB9LCJQYWRkaW5nIjp7IiRpZCI6IjE3MyIsIlRvcCI6MCwiTGVmdCI6MCwiUmlnaHQiOjAsIkJvdHRvbSI6MH0sIkJhY2tncm91bmQiOnsiJGlkIjoiMTc0IiwiQ29sb3IiOnsiJGlkIjoiMTc1IiwiQSI6MjU1LCJSIjoxMTIsIkciOjE3MywiQiI6NzF9fSwiSXNWaXNpYmxlIjp0cnVlLCJXaWR0aCI6MTQuMTg3MDA3OTA0MDUyNzM0LCJIZWlnaHQiOjEzLjAsIkJvcmRlclN0eWxlIjp7IiRpZCI6IjE3NiIsIkxpbmVDb2xvciI6bnVsbCwiTGluZVdlaWdodCI6MC4wLCJMaW5lVHlwZSI6MCwiUGFyZW50U3R5bGUiOm51bGx9LCJQYXJlbnRTdHlsZSI6bnVsbH0sIlRpdGxlU3R5bGUiOnsiJGlkIjoiMTc3IiwiRm9udFNldHRpbmdzIjp7IiRpZCI6IjE3OCIsIkZvbnRTaXplIjoxMCwiRm9udE5hbWUiOiJGdXR1cmEgU3RkIEJvb2siLCJJc0JvbGQiOnRydWUsIklzSXRhbGljIjpmYWxzZSwiSXNVbmRlcmxpbmVkIjpmYWxzZSwiUGFyZW50U3R5bGUiOm51bGx9LCJBdXRvU2l6ZSI6MiwiRm9yZWdyb3VuZCI6eyIkaWQiOiIxNzkiLCJDb2xvciI6eyIkaWQiOiIxODAiLCJBIjoyNTUsIlIiOjAsIkciOjAsIkIiOjB9fSwiTWF4V2lkdGgiOjc2LjM5MTQ5NDc1MDk3NjU2MywiTWF4SGVpZ2h0IjoiSW5maW5pdHkiLCJTbWFydEZvcmVncm91bmRJc0FjdGl2ZSI6ZmFsc2UsIkhvcml6b250YWxBbGlnbm1lbnQiOjAsIlZlcnRpY2FsQWxpZ25tZW50IjowLCJTbWFydEZvcmVncm91bmQiOm51bGwsIkJhY2tncm91bmRGaWxsVHlwZSI6MCwiTWFyZ2luIjp7IiRpZCI6IjE4MSIsIlRvcCI6MCwiTGVmdCI6MCwiUmlnaHQiOjAsIkJvdHRvbSI6MH0sIlBhZGRpbmciOnsiJGlkIjoiMTgyIiwiVG9wIjowLCJMZWZ0IjowLCJSaWdodCI6MCwiQm90dG9tIjowfSwiQmFja2dyb3VuZCI6eyIkaWQiOiIxODMiLCJDb2xvciI6eyIkaWQiOiIxODQiLCJBIjowLCJSIjoyNTUsIkciOjI1NSwiQiI6MjU1fX0sIklzVmlzaWJsZSI6dHJ1ZSwiV2lkdGgiOjAuMCwiSGVpZ2h0IjowLjAsIkJvcmRlclN0eWxlIjp7IiRpZCI6IjE4NSIsIkxpbmVDb2xvciI6bnVsbCwiTGluZVdlaWdodCI6MC4wLCJMaW5lVHlwZSI6MCwiUGFyZW50U3R5bGUiOm51bGx9LCJQYXJlbnRTdHlsZSI6bnVsbH0sIkRhdGVTdHlsZSI6eyIkaWQiOiIxODYiLCJGb250U2V0dGluZ3MiOnsiJGlkIjoiMTg3IiwiRm9udFNpemUiOjEwLCJGb250TmFtZSI6IkZ1dHVyYSBTdGQgQm9vayIsIklzQm9sZCI6ZmFsc2UsIklzSXRhbGljIjpmYWxzZSwiSXNVbmRlcmxpbmVkIjpmYWxzZSwiUGFyZW50U3R5bGUiOm51bGx9LCJBdXRvU2l6ZSI6MiwiRm9yZWdyb3VuZCI6eyIkaWQiOiIxODgiLCJDb2xvciI6eyIkaWQiOiIxODkiLCJBIjoyNTUsIlIiOjY4LCJHIjo4NCwiQiI6MTA2fX0sIk1heFdpZHRoIjoyOS40NjUyNzQ4MTA3OTEwMTYsIk1heEhlaWdodCI6IkluZmluaXR5IiwiU21hcnRGb3JlZ3JvdW5kSXNBY3RpdmUiOmZhbHNlLCJIb3Jpem9udGFsQWxpZ25tZW50IjowLCJWZXJ0aWNhbEFsaWdubWVudCI6MCwiU21hcnRGb3JlZ3JvdW5kIjpudWxsLCJCYWNrZ3JvdW5kRmlsbFR5cGUiOjAsIk1hcmdpbiI6eyIkaWQiOiIxOTAiLCJUb3AiOjAsIkxlZnQiOjAsIlJpZ2h0IjowLCJCb3R0b20iOjB9LCJQYWRkaW5nIjp7IiRpZCI6IjE5MSIsIlRvcCI6MCwiTGVmdCI6MCwiUmlnaHQiOjAsIkJvdHRvbSI6MH0sIkJhY2tncm91bmQiOnsiJGlkIjoiMTkyIiwiQ29sb3IiOnsiJGlkIjoiMTkzIiwiQSI6MCwiUiI6MjU1LCJHIjoyNTUsIkIiOjI1NX19LCJJc1Zpc2libGUiOnRydWUsIldpZHRoIjowLjAsIkhlaWdodCI6MC4wLCJCb3JkZXJTdHlsZSI6eyIkaWQiOiIxOTQiLCJMaW5lQ29sb3IiOm51bGwsIkxpbmVXZWlnaHQiOjAuMCwiTGluZVR5cGUiOjAsIlBhcmVudFN0eWxlIjpudWxsfSwiUGFyZW50U3R5bGUiOm51bGx9LCJEYXRlRm9ybWF0Ijp7IiRpZCI6IjE5NSIsIkZvcm1hdFN0cmluZyI6ImQgTU1NIiwiU2VwYXJhdG9yIjoiLyIsIlVzZUludGVybmF0aW9uYWxEYXRlRm9ybWF0Ijp0cnVlLCJEYXRlSXNWaXNpYmxlIjp0cnVlLCJUaW1lSXNWaXNpYmxlIjpmYWxzZSwiSG91ckRpZ2l0cyI6MSwiQW1QbURlc2lnbmF0b3IiOjIsIlRyaW0wME1pbnV0ZXMiOmZhbHNlLCJMYXN0S25vd25WaXNpYmlsaXR5U3RhdGUiOnsiJGlkIjoiMTk2IiwiRGF0ZVBhcnRJc1Zpc2libGUiOnRydWUsIlRpbWVQYXJ0SXNWaXNpYmxlIjpmYWxzZX19LCJJc1Zpc2libGUiOnRydWUsIlBhcmVudFN0eWxlIjpudWxsfSwiSW5kZXgiOjAsIlBlcmNlbnRhZ2VDb21wbGV0ZSI6bnVsbCwiUG9zaXRpb24iOnsiUmF0aW8iOjAuMCwiSXNDdXN0b20iOmZhbHNlfSwiRGF0ZUZvcm1hdCI6eyIkcmVmIjoiMTk1In0sIlJlbGF0ZWRUYXNrSWQiOiIwMDAwMDAwMC0wMDAwLTAwMDAtMDAwMC0wMDAwMDAwMDAwMDAiLCJJZCI6IjVjYjkzYzQyLWM0Y2EtNGJlOC05ZGUxLTNkMzhlYmZiZjM0YiIsIkltcG9ydElkIjpudWxsLCJUaXRsZSI6IkluaWNpbyBkZWwgVEZHIiwiTm90ZSI6bnVsbCwiSHlwZXJsaW5rIjp7IiRpZCI6IjE5NyIsIkFkZHJlc3MiOiIiLCJTdWJBZGRyZXNzIjoiIn0sIklzQ2hhbmdlZCI6ZmFsc2UsIklzTmV3IjpmYWxzZX0seyIkaWQiOiIxOTgiLCJEYXRlIjoiMjAyMC0wNi0xOVQyMzo1OTowMFoiLCJTdHlsZSI6eyIkaWQiOiIxOTkiLCJTaGFwZSI6MiwiQ29ubmVjdG9yTWFyZ2luIjp7IiRpZCI6IjIwMCIsIlRvcCI6MCwiTGVmdCI6MiwiUmlnaHQiOjIsIkJvdHRvbSI6MH0sIkNvbm5lY3RvclN0eWxlIjp7IiRpZCI6IjIwMSIsIkxpbmVDb2xvciI6eyIkaWQiOiIyMDIiLCIkdHlwZSI6Ik5MUkUuQ29tbW9uLkRvbS5Tb2xpZENvbG9yQnJ1c2gsIE5MUkUuQ29tbW9uIiwiQ29sb3IiOnsiJGlkIjoiMjAzIiwiQSI6MjU1LCJSIjowLCJHIjowLCJCIjowfX0sIkxpbmVXZWlnaHQiOjEuMCwiTGluZVR5cGUiOjAsIlBhcmVudFN0eWxlIjpudWxsfSwiSXNCZWxvd1RpbWViYW5kIjpmYWxzZSwiUG9zaXRpb25PblRhc2siOjAsIkhpZGVEYXRlIjpmYWxzZSwiU2hhcGVTaXplIjoxLCJTcGFjaW5nIjoxLjAsIlBhZGRpbmciOnsiJHJlZiI6IjE3MCJ9LCJTaGFwZVN0eWxlIjp7IiRpZCI6IjIwNCIsIk1hcmdpbiI6eyIkcmVmIjoiMTcyIn0sIlBhZGRpbmciOnsiJHJlZiI6IjE3MyJ9LCJCYWNrZ3JvdW5kIjp7IiRpZCI6IjIwNSIsIkNvbG9yIjp7IiRpZCI6IjIwNiIsIkEiOjI1NSwiUiI6MTEyLCJHIjoxNzMsIkIiOjcxfX0sIklzVmlzaWJsZSI6dHJ1ZSwiV2lkdGgiOjEzLjAsIkhlaWdodCI6MTMuMCwiQm9yZGVyU3R5bGUiOnsiJGlkIjoiMjA3IiwiTGluZUNvbG9yIjpudWxsLCJMaW5lV2VpZ2h0IjowLjAsIkxpbmVUeXBlIjowLCJQYXJlbnRTdHlsZSI6bnVsbH0sIlBhcmVudFN0eWxlIjpudWxsfSwiVGl0bGVTdHlsZSI6eyIkaWQiOiIyMDgiLCJGb250U2V0dGluZ3MiOnsiJGlkIjoiMjA5IiwiRm9udFNpemUiOjEwLCJGb250TmFtZSI6IkZ1dHVyYSBTdGQgQm9vayIsIklzQm9sZCI6dHJ1ZSwiSXNJdGFsaWMiOmZhbHNlLCJJc1VuZGVybGluZWQiOmZhbHNlLCJQYXJlbnRTdHlsZSI6bnVsbH0sIkF1dG9TaXplIjoyLCJGb3JlZ3JvdW5kIjp7IiRpZCI6IjIxMCIsIkNvbG9yIjp7IiRpZCI6IjIxMSIsIkEiOjI1NSwiUiI6MCwiRyI6MCwiQiI6MH19LCJNYXhXaWR0aCI6MTIwLjAsIk1heEhlaWdodCI6IkluZmluaXR5IiwiU21hcnRGb3JlZ3JvdW5kSXNBY3RpdmUiOmZhbHNlLCJIb3Jpem9udGFsQWxpZ25tZW50IjowLCJWZXJ0aWNhbEFsaWdubWVudCI6MCwiU21hcnRGb3JlZ3JvdW5kIjpudWxsLCJCYWNrZ3JvdW5kRmlsbFR5cGUiOjAsIk1hcmdpbiI6eyIkcmVmIjoiMTgxIn0sIlBhZGRpbmciOnsiJHJlZiI6IjE4MiJ9LCJCYWNrZ3JvdW5kIjp7IiRpZCI6IjIxMiIsIkNvbG9yIjp7IiRpZCI6IjIxMyIsIkEiOjAsIlIiOjI1NSwiRyI6MjU1LCJCIjoyNTV9fSwiSXNWaXNpYmxlIjp0cnVlLCJXaWR0aCI6MC4wLCJIZWlnaHQiOjAuMCwiQm9yZGVyU3R5bGUiOnsiJGlkIjoiMjE0IiwiTGluZUNvbG9yIjpudWxsLCJMaW5lV2VpZ2h0IjowLjAsIkxpbmVUeXBlIjowLCJQYXJlbnRTdHlsZSI6bnVsbH0sIlBhcmVudFN0eWxlIjpudWxsfSwiRGF0ZVN0eWxlIjp7IiRpZCI6IjIxNSIsIkZvbnRTZXR0aW5ncyI6eyIkaWQiOiIyMTYiLCJGb250U2l6ZSI6MTAsIkZvbnROYW1lIjoiRnV0dXJhIFN0ZCBCb29rIiwiSXNCb2xkIjpmYWxzZSwiSXNJdGFsaWMiOmZhbHNlLCJJc1VuZGVybGluZWQiOmZhbHNlLCJQYXJlbnRTdHlsZSI6bnVsbH0sIkF1dG9TaXplIjowLCJGb3JlZ3JvdW5kIjp7IiRpZCI6IjIxNyIsIkNvbG9yIjp7IiRpZCI6IjIx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5MCJ9LCJQYWRkaW5nIjp7IiRyZWYiOiIxOTEifSwiQmFja2dyb3VuZCI6eyIkaWQiOiIyMTkiLCJDb2xvciI6eyIkaWQiOiIyMjAiLCJBIjowLCJSIjoyNTUsIkciOjI1NSwiQiI6MjU1fX0sIklzVmlzaWJsZSI6dHJ1ZSwiV2lkdGgiOjAuMCwiSGVpZ2h0IjowLjAsIkJvcmRlclN0eWxlIjp7IiRpZCI6IjIyMSIsIkxpbmVDb2xvciI6bnVsbCwiTGluZVdlaWdodCI6MC4wLCJMaW5lVHlwZSI6MCwiUGFyZW50U3R5bGUiOm51bGx9LCJQYXJlbnRTdHlsZSI6bnVsbH0sIkRhdGVGb3JtYXQiOnsiJGlkIjoiMjIyIiwiRm9ybWF0U3RyaW5nIjoiZCBNTU0iLCJTZXBhcmF0b3IiOiIvIiwiVXNlSW50ZXJuYXRpb25hbERhdGVGb3JtYXQiOnRydWUsIkRhdGVJc1Zpc2libGUiOnRydWUsIlRpbWVJc1Zpc2libGUiOmZhbHNlLCJIb3VyRGlnaXRzIjoxLCJBbVBtRGVzaWduYXRvciI6MiwiVHJpbTAwTWludXRlcyI6ZmFsc2UsIkxhc3RLbm93blZpc2liaWxpdHlTdGF0ZSI6eyIkaWQiOiIyMjMiLCJEYXRlUGFydElzVmlzaWJsZSI6dHJ1ZSwiVGltZVBhcnRJc1Zpc2libGUiOmZhbHNlfX0sIklzVmlzaWJsZSI6dHJ1ZSwiUGFyZW50U3R5bGUiOm51bGx9LCJJbmRleCI6MSwiUGVyY2VudGFnZUNvbXBsZXRlIjpudWxsLCJQb3NpdGlvbiI6eyJSYXRpbyI6MC4xOTU4OTQxNDI0MzM0NDkwOCwiSXNDdXN0b20iOmZhbHNlfSwiRGF0ZUZvcm1hdCI6eyIkcmVmIjoiMjIyIn0sIlJlbGF0ZWRUYXNrSWQiOiIwMDAwMDAwMC0wMDAwLTAwMDAtMDAwMC0wMDAwMDAwMDAwMDAiLCJJZCI6ImNlMjYxNzA5LTU3YTktNDg5OS1iODEwLWU2ZjNjNmVmOGVmNSIsIkltcG9ydElkIjpudWxsLCJUaXRsZSI6IkVudHJlZ2EgZGUgXHUwMDBibGEgbWVtb3JpYSIsIk5vdGUiOm51bGwsIkh5cGVybGluayI6eyIkaWQiOiIyMjQiLCJBZGRyZXNzIjoiIiwiU3ViQWRkcmVzcyI6IiJ9LCJJc0NoYW5nZWQiOmZhbHNlLCJJc05ldyI6ZmFsc2V9LHsiJGlkIjoiMjI1IiwiRGF0ZSI6IjIwMjAtMDYtMjRUMjM6NTk6MDBaIiwiU3R5bGUiOnsiJGlkIjoiMjI2IiwiU2hhcGUiOjIsIkNvbm5lY3Rvck1hcmdpbiI6eyIkcmVmIjoiNTQifSwiQ29ubmVjdG9yU3R5bGUiOnsiJGlkIjoiMjI3IiwiTGluZUNvbG9yIjp7IiRyZWYiOiI1NiJ9LCJMaW5lV2VpZ2h0IjoxLjAsIkxpbmVUeXBlIjowLCJQYXJlbnRTdHlsZSI6bnVsbH0sIklzQmVsb3dUaW1lYmFuZCI6ZmFsc2UsIlBvc2l0aW9uT25UYXNrIjowLCJIaWRlRGF0ZSI6ZmFsc2UsIlNoYXBlU2l6ZSI6MywiU3BhY2luZyI6MS4wLCJQYWRkaW5nIjp7IiRyZWYiOiI1OCJ9LCJTaGFwZVN0eWxlIjp7IiRpZCI6IjIyOCIsIk1hcmdpbiI6eyIkcmVmIjoiNjAifSwiUGFkZGluZyI6eyIkcmVmIjoiNjEifSwiQmFja2dyb3VuZCI6eyIkaWQiOiIyMjkiLCJDb2xvciI6eyIkaWQiOiIyMzAiLCJBIjoyNTUsIlIiOjExMiwiRyI6MTczLCJCIjo3MX19LCJJc1Zpc2libGUiOnRydWUsIldpZHRoIjoxNC4xODcwMDc5MDQwNTI3MzQsIkhlaWdodCI6MTMuMCwiQm9yZGVyU3R5bGUiOnsiJGlkIjoiMjMxIiwiTGluZUNvbG9yIjp7IiRyZWYiOiI2NSJ9LCJMaW5lV2VpZ2h0IjowLjAsIkxpbmVUeXBlIjowLCJQYXJlbnRTdHlsZSI6bnVsbH0sIlBhcmVudFN0eWxlIjpudWxsfSwiVGl0bGVTdHlsZSI6eyIkaWQiOiIyMzIiLCJGb250U2V0dGluZ3MiOnsiJGlkIjoiMjMzIiwiRm9udFNpemUiOjEwLCJGb250TmFtZSI6IkZ1dHVyYSBTdGQgQm9vayIsIklzQm9sZCI6dHJ1ZSwiSXNJdGFsaWMiOmZhbHNlLCJJc1VuZGVybGluZWQiOmZhbHNlLCJQYXJlbnRTdHlsZSI6bnVsbH0sIkF1dG9TaXplIjowLCJGb3JlZ3JvdW5kIjp7IiRpZCI6IjIzNCIsIkNvbG9yIjp7IiRpZCI6IjIzN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aWQiOiIyMzYiLCJDb2xvciI6eyIkaWQiOiIyMzciLCJBIjowLCJSIjoyNTUsIkciOjI1NSwiQiI6MjU1fX0sIklzVmlzaWJsZSI6dHJ1ZSwiV2lkdGgiOjAuMCwiSGVpZ2h0IjowLjAsIkJvcmRlclN0eWxlIjp7IiRpZCI6IjIzOCIsIkxpbmVDb2xvciI6bnVsbCwiTGluZVdlaWdodCI6MC4wLCJMaW5lVHlwZSI6MCwiUGFyZW50U3R5bGUiOm51bGx9LCJQYXJlbnRTdHlsZSI6bnVsbH0sIkRhdGVTdHlsZSI6eyIkaWQiOiIyMzkiLCJGb250U2V0dGluZ3MiOnsiJGlkIjoiMjQwIiwiRm9udFNpemUiOjEwLCJGb250TmFtZSI6IkZ1dHVyYSBTdGQgQm9vayIsIklzQm9sZCI6ZmFsc2UsIklzSXRhbGljIjpmYWxzZSwiSXNVbmRlcmxpbmVkIjpmYWxzZSwiUGFyZW50U3R5bGUiOm51bGx9LCJBdXRvU2l6ZSI6MiwiRm9yZWdyb3VuZCI6eyIkaWQiOiIyNDEiLCJDb2xvciI6eyIkaWQiOiIyNDIiLCJBIjoyNTUsIlIiOjY4LCJHIjo4NCwiQiI6MTA2fX0sIk1heFdpZHRoIjozNC45MjE4MTAxNTAxNDY0ODQ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aWQiOiIyNDMiLCJDb2xvciI6eyIkaWQiOiIyNDQiLCJBIjowLCJSIjoyNTUsIkciOjI1NSwiQiI6MjU1fX0sIklzVmlzaWJsZSI6dHJ1ZSwiV2lkdGgiOjAuMCwiSGVpZ2h0IjowLjAsIkJvcmRlclN0eWxlIjp7IiRpZCI6IjI0NSIsIkxpbmVDb2xvciI6bnVsbCwiTGluZVdlaWdodCI6MC4wLCJMaW5lVHlwZSI6MCwiUGFyZW50U3R5bGUiOm51bGx9LCJQYXJlbnRTdHlsZSI6bnVsbH0sIkRhdGVGb3JtYXQiOnsiJGlkIjoiMjQ2IiwiRm9ybWF0U3RyaW5nIjoiZCBNTU0iLCJTZXBhcmF0b3IiOiIvIiwiVXNlSW50ZXJuYXRpb25hbERhdGVGb3JtYXQiOnRydWUsIkRhdGVJc1Zpc2libGUiOnRydWUsIlRpbWVJc1Zpc2libGUiOmZhbHNlLCJIb3VyRGlnaXRzIjoxLCJBbVBtRGVzaWduYXRvciI6MiwiVHJpbTAwTWludXRlcyI6ZmFsc2UsIkxhc3RLbm93blZpc2liaWxpdHlTdGF0ZSI6eyIkaWQiOiIyNDciLCJEYXRlUGFydElzVmlzaWJsZSI6dHJ1ZSwiVGltZVBhcnRJc1Zpc2libGUiOmZhbHNlfX0sIklzVmlzaWJsZSI6dHJ1ZSwiUGFyZW50U3R5bGUiOm51bGx9LCJJbmRleCI6MiwiUGVyY2VudGFnZUNvbXBsZXRlIjpudWxsLCJQb3NpdGlvbiI6eyJSYXRpbyI6MC4xMDkyNTkyNTkyNTkyNTkyNiwiSXNDdXN0b20iOmZhbHNlfSwiRGF0ZUZvcm1hdCI6eyIkcmVmIjoiMjQ2In0sIlJlbGF0ZWRUYXNrSWQiOiIwMDAwMDAwMC0wMDAwLTAwMDAtMDAwMC0wMDAwMDAwMDAwMDAiLCJJZCI6ImFmY2Y1ZWVkLWQwMzctNGUwMS1hOGQ2LTZmYjExNjVjNjFmNyIsIkltcG9ydElkIjpudWxsLCJUaXRsZSI6IlByZXNlbnRhY2nDs24gXHUwMDBiZGVsIFRGRyIsIk5vdGUiOm51bGwsIkh5cGVybGluayI6eyIkaWQiOiIyNDgiLCJBZGRyZXNzIjoiIiwiU3ViQWRkcmVzcyI6IiJ9LCJJc0NoYW5nZWQiOmZhbHNlLCJJc05ldyI6ZmFsc2V9XSwiVGFza3MiOltdLCJTd2ltbGFuZXMiOlt7IiRpZCI6IjI0OSIsIklkIjoiNGM1ZDhmNTYtNTA2Ny00NWFhLTg4YWEtZjVhZTQwMjM1NDliIiwiSW5kZXgiOjMsIkhlYWRlclRleHQiOiJGYXNlIEk6IEZvcm1hY2nDs24iLCJTdHlsZSI6eyIkaWQiOiIyNTAiLCJIZWFkZXJTdHlsZSI6eyIkaWQiOiIyNTEiLCJUZXh0U3R5bGUiOnsiJGlkIjoiMjUyIiwiRm9udFNldHRpbmdzIjp7IiRpZCI6IjI1MyIsIkZvbnRTaXplIjoxMiwiRm9udE5hbWUiOiJGdXR1cmEgU3RkIEJvb2siLCJJc0JvbGQiOnRydWUsIklzSXRhbGljIjpmYWxzZSwiSXNVbmRlcmxpbmVkIjpmYWxzZSwiUGFyZW50U3R5bGUiOm51bGx9LCJBdXRvU2l6ZSI6MCwiRm9yZWdyb3VuZCI6eyIkaWQiOiIyNTQiLCJDb2xvciI6eyIkaWQiOiIyNTUiLCJBIjoyNTUsIlIiOjg4LCJHIjozOSwiQiI6N319LCJNYXhXaWR0aCI6IkluZmluaXR5IiwiTWF4SGVpZ2h0IjoiSW5maW5pdHkiLCJTbWFydEZvcmVncm91bmRJc0FjdGl2ZSI6ZmFsc2UsIkhvcml6b250YWxBbGlnbm1lbnQiOjAsIlZlcnRpY2FsQWxpZ25tZW50IjowLCJTbWFydEZvcmVncm91bmQiOm51bGwsIkJhY2tncm91bmRGaWxsVHlwZSI6MCwiTWFyZ2luIjp7IiRpZCI6IjI1NiIsIlRvcCI6MCwiTGVmdCI6MCwiUmlnaHQiOjAsIkJvdHRvbSI6MH0sIlBhZGRpbmciOnsiJGlkIjoiMjU3IiwiVG9wIjowLCJMZWZ0IjowLCJSaWdodCI6MCwiQm90dG9tIjowfSwiQmFja2dyb3VuZCI6bnVsbCwiSXNWaXNpYmxlIjp0cnVlLCJXaWR0aCI6MC4wLCJIZWlnaHQiOjAuMCwiQm9yZGVyU3R5bGUiOm51bGwsIlBhcmVudFN0eWxlIjpudWxsfSwiUmVjdGFuZ2xlU3R5bGUiOnsiJGlkIjoiMjU4IiwiTWFyZ2luIjp7IiRpZCI6IjI1OSIsIlRvcCI6MCwiTGVmdCI6MCwiUmlnaHQiOjAsIkJvdHRvbSI6MH0sIlBhZGRpbmciOnsiJGlkIjoiMjYwIiwiVG9wIjowLCJMZWZ0IjowLCJSaWdodCI6MCwiQm90dG9tIjowfSwiQmFja2dyb3VuZCI6eyIkaWQiOiIyNjEiLCJDb2xvciI6eyIkaWQiOiIyNjIiLCJBIjoxMjcsIlIiOjI1NSwiRyI6MTkyLCJCIjowfX0sIklzVmlzaWJsZSI6dHJ1ZSwiV2lkdGgiOjAuMCwiSGVpZ2h0IjowLjAsIkJvcmRlclN0eWxlIjp7IiRpZCI6IjI2MyIsIkxpbmVDb2xvciI6eyIkaWQiOiIyNjQiLCIkdHlwZSI6Ik5MUkUuQ29tbW9uLkRvbS5Tb2xpZENvbG9yQnJ1c2gsIE5MUkUuQ29tbW9uIiwiQ29sb3IiOnsiJGlkIjoiMjY1IiwiQSI6MjU1LCJSIjo4OCwiRyI6MzksIkIiOjd9fSwiTGluZVdlaWdodCI6MC4wLCJMaW5lVHlwZSI6MCwiUGFyZW50U3R5bGUiOm51bGx9LCJQYXJlbnRTdHlsZSI6bnVsbH0sIk1hcmdpbiI6eyIkaWQiOiIyNjYiLCJUb3AiOjAsIkxlZnQiOjAsIlJpZ2h0IjowLCJCb3R0b20iOjB9LCJQYWRkaW5nIjp7IiRpZCI6IjI2NyIsIlRvcCI6MCwiTGVmdCI6MCwiUmlnaHQiOjAsIkJvdHRvbSI6MH0sIkJhY2tncm91bmQiOm51bGwsIklzVmlzaWJsZSI6dHJ1ZSwiV2lkdGgiOjAuMCwiSGVpZ2h0IjowLjAsIkJvcmRlclN0eWxlIjpudWxsLCJQYXJlbnRTdHlsZSI6bnVsbH0sIkJhY2tncm91bmRTdHlsZSI6eyIkaWQiOiIyNjgiLCJNYXJnaW4iOnsiJGlkIjoiMjY5IiwiVG9wIjowLCJMZWZ0IjowLCJSaWdodCI6MCwiQm90dG9tIjowfSwiUGFkZGluZyI6eyIkaWQiOiIyNzAiLCJUb3AiOjAsIkxlZnQiOjAsIlJpZ2h0IjowLCJCb3R0b20iOjB9LCJCYWNrZ3JvdW5kIjp7IiRpZCI6IjI3MSIsIkNvbG9yIjp7IiRpZCI6IjI3MiIsIkEiOjM4LCJSIjoyNTUsIkciOjE5MiwiQiI6MH19LCJJc1Zpc2libGUiOnRydWUsIldpZHRoIjowLjAsIkhlaWdodCI6MC4wLCJCb3JkZXJTdHlsZSI6eyIkaWQiOiIyNzMiLCJMaW5lQ29sb3IiOnsiJGlkIjoiMjc0IiwiJHR5cGUiOiJOTFJFLkNvbW1vbi5Eb20uU29saWRDb2xvckJydXNoLCBOTFJFLkNvbW1vbiIsIkNvbG9yIjp7IiRpZCI6IjI3NSIsIkEiOjI1NSwiUiI6ODgsIkciOjM5LCJCIjo3fX0sIkxpbmVXZWlnaHQiOjAuMCwiTGluZVR5cGUiOjAsIlBhcmVudFN0eWxlIjpudWxsfSwiUGFyZW50U3R5bGUiOm51bGx9LCJJc0Fib3ZlVGltZWJhbmQiOmZhbHNlLCJNYXJnaW4iOnsiJGlkIjoiMjc2IiwiVG9wIjowLCJMZWZ0IjowLCJSaWdodCI6MCwiQm90dG9tIjowfSwiUGFkZGluZyI6eyIkaWQiOiIyNzciLCJUb3AiOjAsIkxlZnQiOjAsIlJpZ2h0IjowLCJCb3R0b20iOjB9LCJJc1Zpc2libGUiOnRydWUsIldpZHRoIjowLjAsIkhlaWdodCI6MC4wLCJCb3JkZXJTdHlsZSI6bnVsbCwiUGFyZW50U3R5bGUiOm51bGx9LCJUYXNrcyI6W3siJGlkIjoiMjc4IiwiX2F0dGFjaGVkTWlsZXN0b25lcyI6W10sIlRhc2tEZWZpbml0aW9uIjp7IiRpZCI6IjI3OSIsIkdyb3VwTmFtZSI6bnVsbCwiU3RhcnREYXRlIjoiMjAyMC0wMi0wNFQyMzo1OTowMFoiLCJFbmREYXRlIjoiMjAyMC0wMi0yNFQyMzo1OTowMFoiLCJQZXJjZW50YWdlQ29tcGxldGUiOm51bGwsIlN0eWxlIjp7IiRpZCI6IjI4MCIsIlNoYXBlIjoxLCJTaGFwZVRoaWNrbmVzcyI6MSwiRHVyYXRpb25Gb3JtYXQiOjAsIkluY2x1ZGVOb25Xb3JraW5nRGF5c0luRHVyYXRpb24iOmZhbHNlLCJQZXJjZW50YWdlQ29tcGxldGVTdHlsZSI6eyIkaWQiOiIyODEiLCJGb250U2V0dGluZ3MiOnsiJGlkIjoiMjgyIiwiRm9udFNpemUiOjEwLCJGb250TmFtZSI6IkNhbGlicmkiLCJJc0JvbGQiOmZhbHNlLCJJc0l0YWxpYyI6ZmFsc2UsIklzVW5kZXJsaW5lZCI6ZmFsc2UsIlBhcmVudFN0eWxlIjpudWxsfSwiQXV0b1NpemUiOjAsIkZvcmVncm91bmQiOnsiJGlkIjoiMjgzIiwiQ29sb3IiOnsiJGlkIjoiMjg0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yZWYiOiI4OCJ9LCJQYWRkaW5nIjp7IiRyZWYiOiI4OSJ9LCJCYWNrZ3JvdW5kIjp7IiRpZCI6IjI4NSIsIkNvbG9yIjp7IiRpZCI6IjI4NiIsIkEiOjg5LCJSIjowLCJHIjowLCJCIjowfX0sIklzVmlzaWJsZSI6dHJ1ZSwiV2lkdGgiOjAuMCwiSGVpZ2h0IjowLjAsIkJvcmRlclN0eWxlIjp7IiRpZCI6IjI4NyIsIkxpbmVDb2xvciI6bnVsbCwiTGluZVdlaWdodCI6MC4wLCJMaW5lVHlwZSI6MCwiUGFyZW50U3R5bGUiOm51bGx9LCJQYXJlbnRTdHlsZSI6bnVsbH0sIkR1cmF0aW9uU3R5bGUiOnsiJGlkIjoiMjg4IiwiRm9udFNldHRpbmdzIjp7IiRpZCI6IjI4OSIsIkZvbnRTaXplIjoxMCwiRm9udE5hbWUiOiJGdXR1cmEgU3RkIEJvb2siLCJJc0JvbGQiOmZhbHNlLCJJc0l0YWxpYyI6ZmFsc2UsIklzVW5kZXJsaW5lZCI6ZmFsc2UsIlBhcmVudFN0eWxlIjpudWxsfSwiQXV0b1NpemUiOjAsIkZvcmVncm91bmQiOnsiJGlkIjoiMjkwIiwiQ29sb3IiOnsiJGlkIjoiMjkx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jkyIiwiTGluZUNvbG9yIjpudWxsLCJMaW5lV2VpZ2h0IjowLjAsIkxpbmVUeXBlIjowLCJQYXJlbnRTdHlsZSI6bnVsbH0sIlBhcmVudFN0eWxlIjpudWxsfSwiSG9yaXpvbnRhbENvbm5lY3RvclN0eWxlIjp7IiRpZCI6IjI5MyIsIkxpbmVDb2xvciI6eyIkcmVmIjoiOTkifSwiTGluZVdlaWdodCI6MS4wLCJMaW5lVHlwZSI6MCwiUGFyZW50U3R5bGUiOm51bGx9LCJWZXJ0aWNhbENvbm5lY3RvclN0eWxlIjp7IiRpZCI6IjI5NCIsIkxpbmVDb2xvciI6eyIkcmVmIjoiMTAyIn0sIkxpbmVXZWlnaHQiOjAuMCwiTGluZVR5cGUiOjAsIlBhcmVudFN0eWxlIjpudWxsfSwiTWFyZ2luIjpudWxsLCJTdGFydERhdGVQb3NpdGlvbiI6MiwiRW5kRGF0ZVBvc2l0aW9uIjoyLCJEYXRlSXNWaXNpYmxlIjp0cnVlLCJUaXRsZVBvc2l0aW9uIjowLCJEdXJhdGlvblBvc2l0aW9uIjo0LCJQZXJjZW50YWdlQ29tcGxldGVkUG9zaXRpb24iOjIsIlNwYWNpbmciOjUsIklzQmVsb3dUaW1lYmFuZCI6dHJ1ZSwiUGVyY2VudGFnZUNvbXBsZXRlU2hhcGVPcGFjaXR5IjozNSwiU2hhcGVTdHlsZSI6eyIkaWQiOiIyOTUiLCJNYXJnaW4iOnsiJHJlZiI6IjEwNSJ9LCJQYWRkaW5nIjp7IiRyZWYiOiIxMDYifSwiQmFja2dyb3VuZCI6eyIkaWQiOiIyOTYiLCJDb2xvciI6eyIkaWQiOiIyOTciLCJBIjoyNTUsIlIiOjI1NCwiRyI6MTg2LCJCIjoxMH19LCJJc1Zpc2libGUiOnRydWUsIldpZHRoIjowLjAsIkhlaWdodCI6MTYuMCwiQm9yZGVyU3R5bGUiOnsiJGlkIjoiMjk4IiwiTGluZUNvbG9yIjp7IiRpZCI6IjI5OSIsIiR0eXBlIjoiTkxSRS5Db21tb24uRG9tLlNvbGlkQ29sb3JCcnVzaCwgTkxSRS5Db21tb24iLCJDb2xvciI6eyIkaWQiOiIzMDAiLCJBIjoyNTUsIlIiOjI1NSwiRyI6MCwiQiI6MH19LCJMaW5lV2VpZ2h0IjowLjAsIkxpbmVUeXBlIjowLCJQYXJlbnRTdHlsZSI6bnVsbH0sIlBhcmVudFN0eWxlIjpudWxsfSwiVGl0bGVTdHlsZSI6eyIkaWQiOiIzMDEiLCJGb250U2V0dGluZ3MiOnsiJGlkIjoiMzAyIiwiRm9udFNpemUiOjExLCJGb250TmFtZSI6IkZ1dHVyYSBTdGQgTWVkaXVtIiwiSXNCb2xkIjp0cnVlLCJJc0l0YWxpYyI6ZmFsc2UsIklzVW5kZXJsaW5lZCI6ZmFsc2UsIlBhcmVudFN0eWxlIjpudWxsfSwiQXV0b1NpemUiOjIsIkZvcmVncm91bmQiOnsiJGlkIjoiMzAzIiwiQ29sb3IiOnsiJGlkIjoiMzA0IiwiQSI6MjU1LCJSIjowLCJHIjowLCJCIjowfX0sIk1heFdpZHRoIjoxMDkuMTMwNzA2Nzg3MTA5MzgsIk1heEhlaWdodCI6IkluZmluaXR5IiwiU21hcnRGb3JlZ3JvdW5kSXNBY3RpdmUiOmZhbHNlLCJIb3Jpem9udGFsQWxpZ25tZW50IjowLCJWZXJ0aWNhbEFsaWdubWVudCI6MCwiU21hcnRGb3JlZ3JvdW5kIjpudWxsLCJCYWNrZ3JvdW5kRmlsbFR5cGUiOjAsIk1hcmdpbiI6eyIkcmVmIjoiMTE2In0sIlBhZGRpbmciOnsiJHJlZiI6IjExNyJ9LCJCYWNrZ3JvdW5kIjp7IiRpZCI6IjMwNSIsIkNvbG9yIjp7IiRpZCI6IjMwNiIsIkEiOjAsIlIiOjI1NSwiRyI6MjU1LCJCIjoyNTV9fSwiSXNWaXNpYmxlIjp0cnVlLCJXaWR0aCI6MC4wLCJIZWlnaHQiOjAuMCwiQm9yZGVyU3R5bGUiOnsiJGlkIjoiMzA3IiwiTGluZUNvbG9yIjpudWxsLCJMaW5lV2VpZ2h0IjowLjAsIkxpbmVUeXBlIjowLCJQYXJlbnRTdHlsZSI6bnVsbH0sIlBhcmVudFN0eWxlIjpudWxsfSwiRGF0ZVN0eWxlIjp7IiRpZCI6IjMwOCIsIkZvbnRTZXR0aW5ncyI6eyIkaWQiOiIzMDkiLCJGb250U2l6ZSI6MTAsIkZvbnROYW1lIjoiRnV0dXJhIFN0ZCBCb29rIiwiSXNCb2xkIjpmYWxzZSwiSXNJdGFsaWMiOmZhbHNlLCJJc1VuZGVybGluZWQiOmZhbHNlLCJQYXJlbnRTdHlsZSI6bnVsbH0sIkF1dG9TaXplIjoyLCJGb3JlZ3JvdW5kIjp7IiRpZCI6IjMxMCIsIkNvbG9yIjp7IiRpZCI6IjMxMSIsIkEiOjI1NSwiUiI6NjgsIkciOjg0LCJCIjoxMDZ9fSwiTWF4V2lkdGgiOjczLjExNzU2MTM0MDMzMjAzMSwiTWF4SGVpZ2h0IjoiSW5maW5pdHkiLCJTbWFydEZvcmVncm91bmRJc0FjdGl2ZSI6ZmFsc2UsIkhvcml6b250YWxBbGlnbm1lbnQiOjEsIlZlcnRpY2FsQWxpZ25tZW50IjowLCJTbWFydEZvcmVncm91bmQiOm51bGwsIkJhY2tncm91bmRGaWxsVHlwZSI6MCwiTWFyZ2luIjp7IiRyZWYiOiIxMjMifSwiUGFkZGluZyI6eyIkcmVmIjoiMTI0In0sIkJhY2tncm91bmQiOnsiJGlkIjoiMzEyIiwiQ29sb3IiOnsiJGlkIjoiMzEzIiwiQSI6MCwiUiI6MjU1LCJHIjoyNTUsIkIiOjI1NX19LCJJc1Zpc2libGUiOnRydWUsIldpZHRoIjowLjAsIkhlaWdodCI6MC4wLCJCb3JkZXJTdHlsZSI6eyIkaWQiOiIzMTQiLCJMaW5lQ29sb3IiOm51bGwsIkxpbmVXZWlnaHQiOjAuMCwiTGluZVR5cGUiOjAsIlBhcmVudFN0eWxlIjpudWxsfSwiUGFyZW50U3R5bGUiOm51bGx9LCJEYXRlRm9ybWF0Ijp7IiRpZCI6IjMxN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MxNiIsIkRhdGVQYXJ0SXNWaXNpYmxlIjp0cnVlLCJUaW1lUGFydElzVmlzaWJsZSI6dHJ1ZX19LCJJc1Zpc2libGUiOnRydWUsIlBhcmVudFN0eWxlIjpudWxsfSwiSW5kZXgiOjQsIlNtYXJ0RHVyYXRpb25BY3RpdmF0ZWQiOmZhbHNlLCJEYXRlRm9ybWF0Ijp7IiRyZWYiOiIzMTUifSwiSWQiOiJjMDg3OWZjNy04Mzg4LTRlMzQtODU0Yi1jYzNhNzkyZTA3NGQiLCJJbXBvcnRJZCI6bnVsbCwiVGl0bGUiOiJSZXZpc2nDs24gYmlibGlvZ3LDoWZpY2EiLCJOb3RlIjpudWxsLCJIeXBlcmxpbmsiOnsiJGlkIjoiMzE3IiwiQWRkcmVzcyI6IiIsIlN1YkFkZHJlc3MiOiIifSwiSXNDaGFuZ2VkIjpmYWxzZSwiSXNOZXciOmZhbHNlfSwiSW5kZXgiOjB9LHsiJGlkIjoiMzE4IiwiX2F0dGFjaGVkTWlsZXN0b25lcyI6W10sIlRhc2tEZWZpbml0aW9uIjp7IiRpZCI6IjMxOSIsIkdyb3VwTmFtZSI6bnVsbCwiU3RhcnREYXRlIjoiMjAyMC0wMi0xMVQwMDowMDowMFoiLCJFbmREYXRlIjoiMjAyMC0wMy0wOVQyMzo1OTowMFoiLCJQZXJjZW50YWdlQ29tcGxldGUiOm51bGwsIlN0eWxlIjp7IiRpZCI6IjMyMCIsIlNoYXBlIjoxLCJTaGFwZVRoaWNrbmVzcyI6MSwiRHVyYXRpb25Gb3JtYXQiOjAsIkluY2x1ZGVOb25Xb3JraW5nRGF5c0luRHVyYXRpb24iOmZhbHNlLCJQZXJjZW50YWdlQ29tcGxldGVTdHlsZSI6eyIkaWQiOiIzMjEiLCJGb250U2V0dGluZ3MiOnsiJGlkIjoiMzIyIiwiRm9udFNpemUiOjEwLCJGb250TmFtZSI6IkNhbGlicmkiLCJJc0JvbGQiOmZhbHNlLCJJc0l0YWxpYyI6ZmFsc2UsIklzVW5kZXJsaW5lZCI6ZmFsc2UsIlBhcmVudFN0eWxlIjpudWxsfSwiQXV0b1NpemUiOjAsIkZvcmVncm91bmQiOnsiJGlkIjoiMzIzIiwiQ29sb3IiOnsiJGlkIjoiMzI0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yZWYiOiI4OCJ9LCJQYWRkaW5nIjp7IiRyZWYiOiI4OSJ9LCJCYWNrZ3JvdW5kIjp7IiRyZWYiOiI5MCJ9LCJJc1Zpc2libGUiOnRydWUsIldpZHRoIjowLjAsIkhlaWdodCI6MC4wLCJCb3JkZXJTdHlsZSI6eyIkaWQiOiIzMjUiLCJMaW5lQ29sb3IiOm51bGwsIkxpbmVXZWlnaHQiOjAuMCwiTGluZVR5cGUiOjAsIlBhcmVudFN0eWxlIjpudWxsfSwiUGFyZW50U3R5bGUiOm51bGx9LCJEdXJhdGlvblN0eWxlIjp7IiRpZCI6IjMyNiIsIkZvbnRTZXR0aW5ncyI6eyIkaWQiOiIzMjciLCJGb250U2l6ZSI6MTAsIkZvbnROYW1lIjoiRnV0dXJhIFN0ZCBCb29rIiwiSXNCb2xkIjpmYWxzZSwiSXNJdGFsaWMiOmZhbHNlLCJJc1VuZGVybGluZWQiOmZhbHNlLCJQYXJlbnRTdHlsZSI6bnVsbH0sIkF1dG9TaXplIjowLCJGb3JlZ3JvdW5kIjp7IiRpZCI6IjMyOCIsIkNvbG9yIjp7IiRpZCI6IjMyO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MzMCIsIkxpbmVDb2xvciI6bnVsbCwiTGluZVdlaWdodCI6MC4wLCJMaW5lVHlwZSI6MCwiUGFyZW50U3R5bGUiOm51bGx9LCJQYXJlbnRTdHlsZSI6bnVsbH0sIkhvcml6b250YWxDb25uZWN0b3JTdHlsZSI6eyIkaWQiOiIzMzEiLCJMaW5lQ29sb3IiOnsiJHJlZiI6Ijk5In0sIkxpbmVXZWlnaHQiOjEuMCwiTGluZVR5cGUiOjAsIlBhcmVudFN0eWxlIjpudWxsfSwiVmVydGljYWxDb25uZWN0b3JTdHlsZSI6eyIkaWQiOiIzMzIiLCJMaW5lQ29sb3IiOnsiJHJlZiI6IjEwMiJ9LCJMaW5lV2VpZ2h0IjowLjAsIkxpbmVUeXBlIjowLCJQYXJlbnRTdHlsZSI6bnVsbH0sIk1hcmdpbiI6bnVsbCwiU3RhcnREYXRlUG9zaXRpb24iOjIsIkVuZERhdGVQb3NpdGlvbiI6MiwiRGF0ZUlzVmlzaWJsZSI6dHJ1ZSwiVGl0bGVQb3NpdGlvbiI6MCwiRHVyYXRpb25Qb3NpdGlvbiI6NCwiUGVyY2VudGFnZUNvbXBsZXRlZFBvc2l0aW9uIjoyLCJTcGFjaW5nIjo1LCJJc0JlbG93VGltZWJhbmQiOnRydWUsIlBlcmNlbnRhZ2VDb21wbGV0ZVNoYXBlT3BhY2l0eSI6MzUsIlNoYXBlU3R5bGUiOnsiJGlkIjoiMzMzIiwiTWFyZ2luIjp7IiRyZWYiOiIxMDUifSwiUGFkZGluZyI6eyIkcmVmIjoiMTA2In0sIkJhY2tncm91bmQiOnsiJGlkIjoiMzM0IiwiQ29sb3IiOnsiJGlkIjoiMzM1IiwiQSI6MjU1LCJSIjoyNTQsIkciOjE4NiwiQiI6MTB9fSwiSXNWaXNpYmxlIjp0cnVlLCJXaWR0aCI6MC4wLCJIZWlnaHQiOjE2LjAsIkJvcmRlclN0eWxlIjp7IiRpZCI6IjMzNiIsIkxpbmVDb2xvciI6eyIkcmVmIjoiMTEwIn0sIkxpbmVXZWlnaHQiOjAuMCwiTGluZVR5cGUiOjAsIlBhcmVudFN0eWxlIjpudWxsfSwiUGFyZW50U3R5bGUiOm51bGx9LCJUaXRsZVN0eWxlIjp7IiRpZCI6IjMzNyIsIkZvbnRTZXR0aW5ncyI6eyIkaWQiOiIzMzgiLCJGb250U2l6ZSI6MTEsIkZvbnROYW1lIjoiRnV0dXJhIFN0ZCBNZWRpdW0iLCJJc0JvbGQiOnRydWUsIklzSXRhbGljIjpmYWxzZSwiSXNVbmRlcmxpbmVkIjpmYWxzZSwiUGFyZW50U3R5bGUiOm51bGx9LCJBdXRvU2l6ZSI6MiwiRm9yZWdyb3VuZCI6eyIkaWQiOiIzMzkiLCJDb2xvciI6eyIkaWQiOiIzNDAiLCJBIjoyNTUsIlIiOjAsIkciOjAsIkIiOjB9fSwiTWF4V2lkdGgiOjI5NC42NTI5MjM1ODM5ODQzOCwiTWF4SGVpZ2h0IjoiSW5maW5pdHkiLCJTbWFydEZvcmVncm91bmRJc0FjdGl2ZSI6ZmFsc2UsIkhvcml6b250YWxBbGlnbm1lbnQiOjAsIlZlcnRpY2FsQWxpZ25tZW50IjowLCJTbWFydEZvcmVncm91bmQiOm51bGwsIkJhY2tncm91bmRGaWxsVHlwZSI6MCwiTWFyZ2luIjp7IiRyZWYiOiIxMTYifSwiUGFkZGluZyI6eyIkcmVmIjoiMTE3In0sIkJhY2tncm91bmQiOnsiJHJlZiI6IjExOCJ9LCJJc1Zpc2libGUiOnRydWUsIldpZHRoIjowLjAsIkhlaWdodCI6MC4wLCJCb3JkZXJTdHlsZSI6eyIkaWQiOiIzNDEiLCJMaW5lQ29sb3IiOm51bGwsIkxpbmVXZWlnaHQiOjAuMCwiTGluZVR5cGUiOjAsIlBhcmVudFN0eWxlIjpudWxsfSwiUGFyZW50U3R5bGUiOm51bGx9LCJEYXRlU3R5bGUiOnsiJGlkIjoiMzQyIiwiRm9udFNldHRpbmdzIjp7IiRpZCI6IjM0MyIsIkZvbnRTaXplIjoxMCwiRm9udE5hbWUiOiJGdXR1cmEgU3RkIEJvb2siLCJJc0JvbGQiOmZhbHNlLCJJc0l0YWxpYyI6ZmFsc2UsIklzVW5kZXJsaW5lZCI6ZmFsc2UsIlBhcmVudFN0eWxlIjpudWxsfSwiQXV0b1NpemUiOjIsIkZvcmVncm91bmQiOnsiJGlkIjoiMzQ0IiwiQ29sb3IiOnsiJGlkIjoiMzQ1IiwiQSI6MjU1LCJSIjo2OCwiRyI6ODQsIkIiOjEwNn19LCJNYXhXaWR0aCI6NzUuMzAwMTU1NjM5NjQ4NDM4LCJNYXhIZWlnaHQiOiJJbmZpbml0eSIsIlNtYXJ0Rm9yZWdyb3VuZElzQWN0aXZlIjpmYWxzZSwiSG9yaXpvbnRhbEFsaWdubWVudCI6MS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M0NiIsIkxpbmVDb2xvciI6bnVsbCwiTGluZVdlaWdodCI6MC4wLCJMaW5lVHlwZSI6MCwiUGFyZW50U3R5bGUiOm51bGx9LCJQYXJlbnRTdHlsZSI6bnVsbH0sIkRhdGVGb3JtYXQiOnsiJGlkIjoiMzQ3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zQ4IiwiRGF0ZVBhcnRJc1Zpc2libGUiOnRydWUsIlRpbWVQYXJ0SXNWaXNpYmxlIjp0cnVlfX0sIklzVmlzaWJsZSI6dHJ1ZSwiUGFyZW50U3R5bGUiOm51bGx9LCJJbmRleCI6NSwiU21hcnREdXJhdGlvbkFjdGl2YXRlZCI6ZmFsc2UsIkRhdGVGb3JtYXQiOnsiJHJlZiI6IjM0NyJ9LCJJZCI6ImE1YzI0ZjA4LTVjY2UtNGQ5NS04MWFkLTQ2YzMyYzA2MGMxMyIsIkltcG9ydElkIjpudWxsLCJUaXRsZSI6IkZvcm1hY2nDs24gZW4gaGVycmFtaWVudGFzIG5lY2VzYXJpYXMgKFNVTU8sIGFsZy4gZXZvbC4pIiwiTm90ZSI6bnVsbCwiSHlwZXJsaW5rIjp7IiRpZCI6IjM0OSIsIkFkZHJlc3MiOiIiLCJTdWJBZGRyZXNzIjoiIn0sIklzQ2hhbmdlZCI6ZmFsc2UsIklzTmV3IjpmYWxzZX0sIkluZGV4IjowfV0sIk1pbGVzdG9uZXMiOltdfSx7IiRpZCI6IjM1MCIsIklkIjoiNTJiOWI0MDktOTQ4NS00OTZlLWI1NzItZmI4NTk5MjJmMDNlIiwiSW5kZXgiOjYsIkhlYWRlclRleHQiOiJGYXNlIElJOiBUcmFiYWpvIGV4cGVyaW1lbnRhbCIsIlN0eWxlIjp7IiRpZCI6IjM1MSIsIkhlYWRlclN0eWxlIjp7IiRpZCI6IjM1MiIsIlRleHRTdHlsZSI6eyIkaWQiOiIzNTMiLCJGb250U2V0dGluZ3MiOnsiJGlkIjoiMzU0IiwiRm9udFNpemUiOjEyLCJGb250TmFtZSI6IkZ1dHVyYSBTdGQgQm9vayIsIklzQm9sZCI6dHJ1ZSwiSXNJdGFsaWMiOmZhbHNlLCJJc1VuZGVybGluZWQiOmZhbHNlLCJQYXJlbnRTdHlsZSI6bnVsbH0sIkF1dG9TaXplIjowLCJGb3JlZ3JvdW5kIjp7IiRpZCI6IjM1NSIsIkNvbG9yIjp7IiRpZCI6IjM1NiIsIkEiOjI1NSwiUiI6MjIsIkciOjI4LCJCIjozNX19LCJNYXhXaWR0aCI6IkluZmluaXR5IiwiTWF4SGVpZ2h0IjoiSW5maW5pdHkiLCJTbWFydEZvcmVncm91bmRJc0FjdGl2ZSI6ZmFsc2UsIkhvcml6b250YWxBbGlnbm1lbnQiOjAsIlZlcnRpY2FsQWxpZ25tZW50IjowLCJTbWFydEZvcmVncm91bmQiOm51bGwsIkJhY2tncm91bmRGaWxsVHlwZSI6MCwiTWFyZ2luIjp7IiRyZWYiOiIyNTYifSwiUGFkZGluZyI6eyIkcmVmIjoiMjU3In0sIkJhY2tncm91bmQiOm51bGwsIklzVmlzaWJsZSI6dHJ1ZSwiV2lkdGgiOjAuMCwiSGVpZ2h0IjowLjAsIkJvcmRlclN0eWxlIjpudWxsLCJQYXJlbnRTdHlsZSI6bnVsbH0sIlJlY3RhbmdsZVN0eWxlIjp7IiRpZCI6IjM1NyIsIk1hcmdpbiI6eyIkcmVmIjoiMjU5In0sIlBhZGRpbmciOnsiJHJlZiI6IjI2MCJ9LCJCYWNrZ3JvdW5kIjp7IiRpZCI6IjM1OCIsIkNvbG9yIjp7IiRpZCI6IjM1OSIsIkEiOjEyNywiUiI6NjgsIkciOjExNCwiQiI6MTk2fX0sIklzVmlzaWJsZSI6dHJ1ZSwiV2lkdGgiOjAuMCwiSGVpZ2h0IjowLjAsIkJvcmRlclN0eWxlIjp7IiRpZCI6IjM2MCIsIkxpbmVDb2xvciI6eyIkaWQiOiIzNjEiLCIkdHlwZSI6Ik5MUkUuQ29tbW9uLkRvbS5Tb2xpZENvbG9yQnJ1c2gsIE5MUkUuQ29tbW9uIiwiQ29sb3IiOnsiJGlkIjoiMzYyIiwiQSI6MjU1LCJSIjoyMiwiRyI6MjgsIkIiOjM1fX0sIkxpbmVXZWlnaHQiOjAuMCwiTGluZVR5cGUiOjAsIlBhcmVudFN0eWxlIjpudWxsfSwiUGFyZW50U3R5bGUiOm51bGx9LCJNYXJnaW4iOnsiJHJlZiI6IjI2NiJ9LCJQYWRkaW5nIjp7IiRyZWYiOiIyNjcifSwiQmFja2dyb3VuZCI6bnVsbCwiSXNWaXNpYmxlIjp0cnVlLCJXaWR0aCI6MC4wLCJIZWlnaHQiOjAuMCwiQm9yZGVyU3R5bGUiOm51bGwsIlBhcmVudFN0eWxlIjpudWxsfSwiQmFja2dyb3VuZFN0eWxlIjp7IiRpZCI6IjM2MyIsIk1hcmdpbiI6eyIkcmVmIjoiMjY5In0sIlBhZGRpbmciOnsiJHJlZiI6IjI3MCJ9LCJCYWNrZ3JvdW5kIjp7IiRpZCI6IjM2NCIsIkNvbG9yIjp7IiRpZCI6IjM2NSIsIkEiOjM4LCJSIjo2OCwiRyI6MTE0LCJCIjoxOTZ9fSwiSXNWaXNpYmxlIjp0cnVlLCJXaWR0aCI6MC4wLCJIZWlnaHQiOjAuMCwiQm9yZGVyU3R5bGUiOnsiJGlkIjoiMzY2IiwiTGluZUNvbG9yIjp7IiRpZCI6IjM2NyIsIiR0eXBlIjoiTkxSRS5Db21tb24uRG9tLlNvbGlkQ29sb3JCcnVzaCwgTkxSRS5Db21tb24iLCJDb2xvciI6eyIkaWQiOiIzNjgiLCJBIjoyNTUsIlIiOjIyLCJHIjoyOCwiQiI6MzV9fSwiTGluZVdlaWdodCI6MC4wLCJMaW5lVHlwZSI6MCwiUGFyZW50U3R5bGUiOm51bGx9LCJQYXJlbnRTdHlsZSI6bnVsbH0sIklzQWJvdmVUaW1lYmFuZCI6ZmFsc2UsIk1hcmdpbiI6eyIkcmVmIjoiMjc2In0sIlBhZGRpbmciOnsiJHJlZiI6IjI3NyJ9LCJJc1Zpc2libGUiOnRydWUsIldpZHRoIjowLjAsIkhlaWdodCI6MC4wLCJCb3JkZXJTdHlsZSI6bnVsbCwiUGFyZW50U3R5bGUiOm51bGx9LCJUYXNrcyI6W3siJGlkIjoiMzY5IiwiX2F0dGFjaGVkTWlsZXN0b25lcyI6W10sIlRhc2tEZWZpbml0aW9uIjp7IiRpZCI6IjM3MCIsIkdyb3VwTmFtZSI6bnVsbCwiU3RhcnREYXRlIjoiMjAyMC0wMy0wMVQwMDowMDowMFoiLCJFbmREYXRlIjoiMjAyMC0wMy0zMFQyMzo1OTowMFoiLCJQZXJjZW50YWdlQ29tcGxldGUiOm51bGwsIlN0eWxlIjp7IiRpZCI6IjM3MSIsIlNoYXBlIjozLCJTaGFwZVRoaWNrbmVzcyI6MSwiRHVyYXRpb25Gb3JtYXQiOjAsIkluY2x1ZGVOb25Xb3JraW5nRGF5c0luRHVyYXRpb24iOmZhbHNlLCJQZXJjZW50YWdlQ29tcGxldGVTdHlsZSI6eyIkaWQiOiIzNzIiLCJGb250U2V0dGluZ3MiOnsiJGlkIjoiMzczIiwiRm9udFNpemUiOjEwLCJGb250TmFtZSI6IkNhbGlicmkiLCJJc0JvbGQiOmZhbHNlLCJJc0l0YWxpYyI6ZmFsc2UsIklzVW5kZXJsaW5lZCI6ZmFsc2UsIlBhcmVudFN0eWxlIjpudWxsfSwiQXV0b1NpemUiOjAsIkZvcmVncm91bmQiOnsiJGlkIjoiMzc0IiwiQ29sb3IiOnsiJGlkIjoiMzc1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zNzYiLCJUb3AiOjAsIkxlZnQiOjAsIlJpZ2h0IjowLCJCb3R0b20iOjB9LCJQYWRkaW5nIjp7IiRpZCI6IjM3NyIsIlRvcCI6MCwiTGVmdCI6MCwiUmlnaHQiOjAsIkJvdHRvbSI6MH0sIkJhY2tncm91bmQiOnsiJHJlZiI6IjkwIn0sIklzVmlzaWJsZSI6dHJ1ZSwiV2lkdGgiOjAuMCwiSGVpZ2h0IjowLjAsIkJvcmRlclN0eWxlIjp7IiRpZCI6IjM3OCIsIkxpbmVDb2xvciI6bnVsbCwiTGluZVdlaWdodCI6MC4wLCJMaW5lVHlwZSI6MCwiUGFyZW50U3R5bGUiOm51bGx9LCJQYXJlbnRTdHlsZSI6bnVsbH0sIkR1cmF0aW9uU3R5bGUiOnsiJGlkIjoiMzc5IiwiRm9udFNldHRpbmdzIjp7IiRpZCI6IjM4MCIsIkZvbnRTaXplIjoxMCwiRm9udE5hbWUiOiJGdXR1cmEgU3RkIEJvb2siLCJJc0JvbGQiOmZhbHNlLCJJc0l0YWxpYyI6ZmFsc2UsIklzVW5kZXJsaW5lZCI6ZmFsc2UsIlBhcmVudFN0eWxlIjpudWxsfSwiQXV0b1NpemUiOjAsIkZvcmVncm91bmQiOnsiJGlkIjoiMzgxIiwiQ29sb3IiOnsiJGlkIjoiMzgyIiwiQSI6MjU1LCJSIjo0NywiRyI6NTQsIkIiOjE1M319LCJNYXhXaWR0aCI6MjAwLjAsIk1heEhlaWdodCI6IkluZmluaXR5IiwiU21hcnRGb3JlZ3JvdW5kSXNBY3RpdmUiOmZhbHNlLCJIb3Jpem9udGFsQWxpZ25tZW50IjowLCJWZXJ0aWNhbEFsaWdubWVudCI6MCwiU21hcnRGb3JlZ3JvdW5kIjpudWxsLCJCYWNrZ3JvdW5kRmlsbFR5cGUiOjAsIk1hcmdpbiI6eyIkaWQiOiIzODMiLCJUb3AiOjAsIkxlZnQiOjAsIlJpZ2h0IjowLCJCb3R0b20iOjB9LCJQYWRkaW5nIjp7IiRpZCI6IjM4NCIsIlRvcCI6MCwiTGVmdCI6MCwiUmlnaHQiOjAsIkJvdHRvbSI6MH0sIkJhY2tncm91bmQiOnsiJHJlZiI6Ijk3In0sIklzVmlzaWJsZSI6dHJ1ZSwiV2lkdGgiOjAuMCwiSGVpZ2h0IjowLjAsIkJvcmRlclN0eWxlIjp7IiRpZCI6IjM4NSIsIkxpbmVDb2xvciI6bnVsbCwiTGluZVdlaWdodCI6MC4wLCJMaW5lVHlwZSI6MCwiUGFyZW50U3R5bGUiOm51bGx9LCJQYXJlbnRTdHlsZSI6bnVsbH0sIkhvcml6b250YWxDb25uZWN0b3JTdHlsZSI6eyIkaWQiOiIzODYiLCJMaW5lQ29sb3IiOnsiJHJlZiI6Ijk5In0sIkxpbmVXZWlnaHQiOjAuOCwiTGluZVR5cGUiOjAsIlBhcmVudFN0eWxlIjpudWxsfSwiVmVydGljYWxDb25uZWN0b3JTdHlsZSI6eyIkaWQiOiIzODciLCJMaW5lQ29sb3IiOnsiJHJlZiI6IjEwMiJ9LCJMaW5lV2VpZ2h0IjowLjAsIkxpbmVUeXBlIjowLCJQYXJlbnRTdHlsZSI6bnVsbH0sIk1hcmdpbiI6bnVsbCwiU3RhcnREYXRlUG9zaXRpb24iOjIsIkVuZERhdGVQb3NpdGlvbiI6MiwiRGF0ZUlzVmlzaWJsZSI6dHJ1ZSwiVGl0bGVQb3NpdGlvbiI6MCwiRHVyYXRpb25Qb3NpdGlvbiI6NCwiUGVyY2VudGFnZUNvbXBsZXRlZFBvc2l0aW9uIjo2LCJTcGFjaW5nIjo1LCJJc0JlbG93VGltZWJhbmQiOnRydWUsIlBlcmNlbnRhZ2VDb21wbGV0ZVNoYXBlT3BhY2l0eSI6MzUsIlNoYXBlU3R5bGUiOnsiJGlkIjoiMzg4IiwiTWFyZ2luIjp7IiRpZCI6IjM4OSIsIlRvcCI6MCwiTGVmdCI6NCwiUmlnaHQiOjQsIkJvdHRvbSI6MH0sIlBhZGRpbmciOnsiJGlkIjoiMzkwIiwiVG9wIjowLCJMZWZ0IjowLCJSaWdodCI6MCwiQm90dG9tIjowfSwiQmFja2dyb3VuZCI6eyIkaWQiOiIzOTEiLCJDb2xvciI6eyIkaWQiOiIzOTIiLCJBIjoyNTUsIlIiOjY4LCJHIjoxMTQsIkIiOjE5Nn19LCJJc1Zpc2libGUiOnRydWUsIldpZHRoIjowLjAsIkhlaWdodCI6MTYuMCwiQm9yZGVyU3R5bGUiOnsiJGlkIjoiMzkzIiwiTGluZUNvbG9yIjp7IiRpZCI6IjM5NCIsIiR0eXBlIjoiTkxSRS5Db21tb24uRG9tLlNvbGlkQ29sb3JCcnVzaCwgTkxSRS5Db21tb24iLCJDb2xvciI6eyIkaWQiOiIzOTUiLCJBIjoyNTUsIlIiOjI1NSwiRyI6MCwiQiI6MH19LCJMaW5lV2VpZ2h0IjowLjAsIkxpbmVUeXBlIjowLCJQYXJlbnRTdHlsZSI6bnVsbH0sIlBhcmVudFN0eWxlIjpudWxsfSwiVGl0bGVTdHlsZSI6eyIkaWQiOiIzOTYiLCJGb250U2V0dGluZ3MiOnsiJGlkIjoiMzk3IiwiRm9udFNpemUiOjExLCJGb250TmFtZSI6IkZ1dHVyYSBTdGQgTWVkaXVtIiwiSXNCb2xkIjp0cnVlLCJJc0l0YWxpYyI6ZmFsc2UsIklzVW5kZXJsaW5lZCI6ZmFsc2UsIlBhcmVudFN0eWxlIjpudWxsfSwiQXV0b1NpemUiOjIsIkZvcmVncm91bmQiOnsiJGlkIjoiMzk4IiwiQ29sb3IiOnsiJGlkIjoiMzk5IiwiQSI6MjU1LCJSIjowLCJHIjowLCJCIjowfX0sIk1heFdpZHRoIjoxOTkuNzA5MjEzMjU2ODM1OTQsIk1heEhlaWdodCI6IkluZmluaXR5IiwiU21hcnRGb3JlZ3JvdW5kSXNBY3RpdmUiOmZhbHNlLCJIb3Jpem9udGFsQWxpZ25tZW50IjowLCJWZXJ0aWNhbEFsaWdubWVudCI6MCwiU21hcnRGb3JlZ3JvdW5kIjpudWxsLCJCYWNrZ3JvdW5kRmlsbFR5cGUiOjAsIk1hcmdpbiI6eyIkaWQiOiI0MDAiLCJUb3AiOjAsIkxlZnQiOjAsIlJpZ2h0IjowLCJCb3R0b20iOjB9LCJQYWRkaW5nIjp7IiRpZCI6IjQwMSIsIlRvcCI6MCwiTGVmdCI6MCwiUmlnaHQiOjAsIkJvdHRvbSI6MH0sIkJhY2tncm91bmQiOnsiJGlkIjoiNDAyIiwiQ29sb3IiOnsiJGlkIjoiNDAzIiwiQSI6MCwiUiI6MjU1LCJHIjoyNTUsIkIiOjI1NX19LCJJc1Zpc2libGUiOnRydWUsIldpZHRoIjowLjAsIkhlaWdodCI6MC4wLCJCb3JkZXJTdHlsZSI6eyIkaWQiOiI0MDQiLCJMaW5lQ29sb3IiOm51bGwsIkxpbmVXZWlnaHQiOjAuMCwiTGluZVR5cGUiOjAsIlBhcmVudFN0eWxlIjpudWxsfSwiUGFyZW50U3R5bGUiOm51bGx9LCJEYXRlU3R5bGUiOnsiJGlkIjoiNDA1IiwiRm9udFNldHRpbmdzIjp7IiRpZCI6IjQwNiIsIkZvbnRTaXplIjoxMCwiRm9udE5hbWUiOiJGdXR1cmEgU3RkIEJvb2siLCJJc0JvbGQiOmZhbHNlLCJJc0l0YWxpYyI6ZmFsc2UsIklzVW5kZXJsaW5lZCI6ZmFsc2UsIlBhcmVudFN0eWxlIjpudWxsfSwiQXV0b1NpemUiOjIsIkZvcmVncm91bmQiOnsiJGlkIjoiNDA3IiwiQ29sb3IiOnsiJGlkIjoiNDA4IiwiQSI6MjU1LCJSIjoyNTUsIkciOjI1NSwiQiI6MjU1fX0sIk1heFdpZHRoIjo3OC41NzQwOTY2Nzk2ODc1LCJNYXhIZWlnaHQiOiJJbmZpbml0eSIsIlNtYXJ0Rm9yZWdyb3VuZElzQWN0aXZlIjpmYWxzZSwiSG9yaXpvbnRhbEFsaWdubWVudCI6MSwiVmVydGljYWxBbGlnbm1lbnQiOjAsIlNtYXJ0Rm9yZWdyb3VuZCI6bnVsbCwiQmFja2dyb3VuZEZpbGxUeXBlIjowLCJNYXJnaW4iOnsiJGlkIjoiNDA5IiwiVG9wIjowLCJMZWZ0IjowLCJSaWdodCI6MCwiQm90dG9tIjowfSwiUGFkZGluZyI6eyIkaWQiOiI0MTAiLCJUb3AiOjAsIkxlZnQiOjAsIlJpZ2h0IjowLCJCb3R0b20iOjB9LCJCYWNrZ3JvdW5kIjp7IiRpZCI6IjQxMSIsIkNvbG9yIjp7IiRpZCI6IjQxMiIsIkEiOjAsIlIiOjI1NSwiRyI6MjU1LCJCIjoyNTV9fSwiSXNWaXNpYmxlIjp0cnVlLCJXaWR0aCI6MC4wLCJIZWlnaHQiOjAuMCwiQm9yZGVyU3R5bGUiOnsiJGlkIjoiNDEzIiwiTGluZUNvbG9yIjpudWxsLCJMaW5lV2VpZ2h0IjowLjAsIkxpbmVUeXBlIjowLCJQYXJlbnRTdHlsZSI6bnVsbH0sIlBhcmVudFN0eWxlIjpudWxsfSwiRGF0ZUZvcm1hdCI6eyIkaWQiOiI0MTQ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0MTUiLCJEYXRlUGFydElzVmlzaWJsZSI6dHJ1ZSwiVGltZVBhcnRJc1Zpc2libGUiOnRydWV9fSwiSXNWaXNpYmxlIjp0cnVlLCJQYXJlbnRTdHlsZSI6bnVsbH0sIkluZGV4Ijo3LCJTbWFydER1cmF0aW9uQWN0aXZhdGVkIjpmYWxzZSwiRGF0ZUZvcm1hdCI6eyIkcmVmIjoiNDE0In0sIklkIjoiMjUyZTk2MDUtOGEzNS00NmUwLWIwNmYtMGU5MzM5MGQyYjIyIiwiSW1wb3J0SWQiOm51bGwsIlRpdGxlIjoiR2VuZXJhY2nDs24gZGUgaW5zdGFuY2lhcyBkZWwgcHJvYmxlbWEiLCJOb3RlIjpudWxsLCJIeXBlcmxpbmsiOnsiJGlkIjoiNDE2IiwiQWRkcmVzcyI6IiIsIlN1YkFkZHJlc3MiOiIifSwiSXNDaGFuZ2VkIjpmYWxzZSwiSXNOZXciOmZhbHNlfSwiSW5kZXgiOjB9LHsiJGlkIjoiNDE3IiwiX2F0dGFjaGVkTWlsZXN0b25lcyI6W10sIlRhc2tEZWZpbml0aW9uIjp7IiRpZCI6IjQxOCIsIkdyb3VwTmFtZSI6bnVsbCwiU3RhcnREYXRlIjoiMjAyMC0wMy0xOVQwMDowMDowMFoiLCJFbmREYXRlIjoiMjAyMC0wNC0yN1QyMzo1OTowMFoiLCJQZXJjZW50YWdlQ29tcGxldGUiOm51bGwsIlN0eWxlIjp7IiRpZCI6IjQxOSIsIlNoYXBlIjozLCJTaGFwZVRoaWNrbmVzcyI6MSwiRHVyYXRpb25Gb3JtYXQiOjAsIkluY2x1ZGVOb25Xb3JraW5nRGF5c0luRHVyYXRpb24iOmZhbHNlLCJQZXJjZW50YWdlQ29tcGxldGVTdHlsZSI6eyIkaWQiOiI0MjAiLCJGb250U2V0dGluZ3MiOnsiJGlkIjoiNDIxIiwiRm9udFNpemUiOjEwLCJGb250TmFtZSI6IkNhbGlicmkiLCJJc0JvbGQiOmZhbHNlLCJJc0l0YWxpYyI6ZmFsc2UsIklzVW5kZXJsaW5lZCI6ZmFsc2UsIlBhcmVudFN0eWxlIjpudWxsfSwiQXV0b1NpemUiOjAsIkZvcmVncm91bmQiOnsiJGlkIjoiNDIyIiwiQ29sb3IiOnsiJGlkIjoiNDIz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cmVmIjoiMzc2In0sIlBhZGRpbmciOnsiJHJlZiI6IjM3NyJ9LCJCYWNrZ3JvdW5kIjp7IiRyZWYiOiI5MCJ9LCJJc1Zpc2libGUiOnRydWUsIldpZHRoIjowLjAsIkhlaWdodCI6MC4wLCJCb3JkZXJTdHlsZSI6eyIkaWQiOiI0MjQiLCJMaW5lQ29sb3IiOm51bGwsIkxpbmVXZWlnaHQiOjAuMCwiTGluZVR5cGUiOjAsIlBhcmVudFN0eWxlIjpudWxsfSwiUGFyZW50U3R5bGUiOm51bGx9LCJEdXJhdGlvblN0eWxlIjp7IiRpZCI6IjQyNSIsIkZvbnRTZXR0aW5ncyI6eyIkaWQiOiI0MjYiLCJGb250U2l6ZSI6MTAsIkZvbnROYW1lIjoiRnV0dXJhIFN0ZCBCb29rIiwiSXNCb2xkIjpmYWxzZSwiSXNJdGFsaWMiOmZhbHNlLCJJc1VuZGVybGluZWQiOmZhbHNlLCJQYXJlbnRTdHlsZSI6bnVsbH0sIkF1dG9TaXplIjowLCJGb3JlZ3JvdW5kIjp7IiRpZCI6IjQyNyIsIkNvbG9yIjp7IiRpZCI6IjQyOCIsIkEiOjI1NSwiUiI6NDcsIkciOjU0LCJCIjoxNTN9fSwiTWF4V2lkdGgiOjIwMC4wLCJNYXhIZWlnaHQiOiJJbmZpbml0eSIsIlNtYXJ0Rm9yZWdyb3VuZElzQWN0aXZlIjpmYWxzZSwiSG9yaXpvbnRhbEFsaWdubWVudCI6MCwiVmVydGljYWxBbGlnbm1lbnQiOjAsIlNtYXJ0Rm9yZWdyb3VuZCI6bnVsbCwiQmFja2dyb3VuZEZpbGxUeXBlIjowLCJNYXJnaW4iOnsiJHJlZiI6IjM4MyJ9LCJQYWRkaW5nIjp7IiRyZWYiOiIzODQifSwiQmFja2dyb3VuZCI6eyIkcmVmIjoiOTcifSwiSXNWaXNpYmxlIjp0cnVlLCJXaWR0aCI6MC4wLCJIZWlnaHQiOjAuMCwiQm9yZGVyU3R5bGUiOnsiJGlkIjoiNDI5IiwiTGluZUNvbG9yIjpudWxsLCJMaW5lV2VpZ2h0IjowLjAsIkxpbmVUeXBlIjowLCJQYXJlbnRTdHlsZSI6bnVsbH0sIlBhcmVudFN0eWxlIjpudWxsfSwiSG9yaXpvbnRhbENvbm5lY3RvclN0eWxlIjp7IiRpZCI6IjQzMCIsIkxpbmVDb2xvciI6eyIkcmVmIjoiOTkifSwiTGluZVdlaWdodCI6MC44LCJMaW5lVHlwZSI6MCwiUGFyZW50U3R5bGUiOm51bGx9LCJWZXJ0aWNhbENvbm5lY3RvclN0eWxlIjp7IiRpZCI6IjQzMSIsIkxpbmVDb2xvciI6eyIkcmVmIjoiMTAyIn0sIkxpbmVXZWlnaHQiOjAuMCwiTGluZVR5cGUiOjAsIlBhcmVudFN0eWxlIjpudWxsfSwiTWFyZ2luIjpudWxsLCJTdGFydERhdGVQb3NpdGlvbiI6MiwiRW5kRGF0ZVBvc2l0aW9uIjoyLCJEYXRlSXNWaXNpYmxlIjp0cnVlLCJUaXRsZVBvc2l0aW9uIjowLCJEdXJhdGlvblBvc2l0aW9uIjo0LCJQZXJjZW50YWdlQ29tcGxldGVkUG9zaXRpb24iOjYsIlNwYWNpbmciOjUsIklzQmVsb3dUaW1lYmFuZCI6dHJ1ZSwiUGVyY2VudGFnZUNvbXBsZXRlU2hhcGVPcGFjaXR5IjozNSwiU2hhcGVTdHlsZSI6eyIkaWQiOiI0MzIiLCJNYXJnaW4iOnsiJHJlZiI6IjM4OSJ9LCJQYWRkaW5nIjp7IiRyZWYiOiIzOTAifSwiQmFja2dyb3VuZCI6eyIkaWQiOiI0MzMiLCJDb2xvciI6eyIkaWQiOiI0MzQiLCJBIjoyNTUsIlIiOjY4LCJHIjoxMTQsIkIiOjE5Nn19LCJJc1Zpc2libGUiOnRydWUsIldpZHRoIjowLjAsIkhlaWdodCI6MTYuMCwiQm9yZGVyU3R5bGUiOnsiJGlkIjoiNDM1IiwiTGluZUNvbG9yIjp7IiRyZWYiOiIzOTQifSwiTGluZVdlaWdodCI6MC4wLCJMaW5lVHlwZSI6MCwiUGFyZW50U3R5bGUiOm51bGx9LCJQYXJlbnRTdHlsZSI6bnVsbH0sIlRpdGxlU3R5bGUiOnsiJGlkIjoiNDM2IiwiRm9udFNldHRpbmdzIjp7IiRpZCI6IjQzNyIsIkZvbnRTaXplIjoxMSwiRm9udE5hbWUiOiJGdXR1cmEgU3RkIE1lZGl1bSIsIklzQm9sZCI6dHJ1ZSwiSXNJdGFsaWMiOmZhbHNlLCJJc1VuZGVybGluZWQiOmZhbHNlLCJQYXJlbnRTdHlsZSI6bnVsbH0sIkF1dG9TaXplIjoyLCJGb3JlZ3JvdW5kIjp7IiRpZCI6IjQzOCIsIkNvbG9yIjp7IiRpZCI6IjQzOSIsIkEiOjI1NSwiUiI6MCwiRyI6MCwiQiI6MH19LCJNYXhXaWR0aCI6MjU4LjYzOTc3MDUwNzgxMjUsIk1heEhlaWdodCI6IkluZmluaXR5IiwiU21hcnRGb3JlZ3JvdW5kSXNBY3RpdmUiOmZhbHNlLCJIb3Jpem9udGFsQWxpZ25tZW50IjowLCJWZXJ0aWNhbEFsaWdubWVudCI6MCwiU21hcnRGb3JlZ3JvdW5kIjpudWxsLCJCYWNrZ3JvdW5kRmlsbFR5cGUiOjAsIk1hcmdpbiI6eyIkcmVmIjoiNDAwIn0sIlBhZGRpbmciOnsiJHJlZiI6IjQwMSJ9LCJCYWNrZ3JvdW5kIjp7IiRpZCI6IjQ0MCIsIkNvbG9yIjp7IiRpZCI6IjQ0MSIsIkEiOjAsIlIiOjI1NSwiRyI6MjU1LCJCIjoyNTV9fSwiSXNWaXNpYmxlIjp0cnVlLCJXaWR0aCI6MC4wLCJIZWlnaHQiOjAuMCwiQm9yZGVyU3R5bGUiOnsiJGlkIjoiNDQyIiwiTGluZUNvbG9yIjpudWxsLCJMaW5lV2VpZ2h0IjowLjAsIkxpbmVUeXBlIjowLCJQYXJlbnRTdHlsZSI6bnVsbH0sIlBhcmVudFN0eWxlIjpudWxsfSwiRGF0ZVN0eWxlIjp7IiRpZCI6IjQ0MyIsIkZvbnRTZXR0aW5ncyI6eyIkaWQiOiI0NDQiLCJGb250U2l6ZSI6MTAsIkZvbnROYW1lIjoiRnV0dXJhIFN0ZCBCb29rIiwiSXNCb2xkIjpmYWxzZSwiSXNJdGFsaWMiOmZhbHNlLCJJc1VuZGVybGluZWQiOmZhbHNlLCJQYXJlbnRTdHlsZSI6bnVsbH0sIkF1dG9TaXplIjoyLCJGb3JlZ3JvdW5kIjp7IiRpZCI6IjQ0NSIsIkNvbG9yIjp7IiRpZCI6IjQ0NiIsIkEiOjI1NSwiUiI6MjU1LCJHIjoyNTUsIkIiOjI1NX19LCJNYXhXaWR0aCI6ODIuOTM5MzY5MjAxNjYwMTU2LCJNYXhIZWlnaHQiOiJJbmZpbml0eSIsIlNtYXJ0Rm9yZWdyb3VuZElzQWN0aXZlIjpmYWxzZSwiSG9yaXpvbnRhbEFsaWdubWVudCI6MSwiVmVydGljYWxBbGlnbm1lbnQiOjAsIlNtYXJ0Rm9yZWdyb3VuZCI6bnVsbCwiQmFja2dyb3VuZEZpbGxUeXBlIjowLCJNYXJnaW4iOnsiJHJlZiI6IjQwOSJ9LCJQYWRkaW5nIjp7IiRyZWYiOiI0MTAifSwiQmFja2dyb3VuZCI6eyIkaWQiOiI0NDciLCJDb2xvciI6eyIkaWQiOiI0NDgiLCJBIjowLCJSIjoyNTUsIkciOjI1NSwiQiI6MjU1fX0sIklzVmlzaWJsZSI6dHJ1ZSwiV2lkdGgiOjAuMCwiSGVpZ2h0IjowLjAsIkJvcmRlclN0eWxlIjp7IiRpZCI6IjQ0OSIsIkxpbmVDb2xvciI6bnVsbCwiTGluZVdlaWdodCI6MC4wLCJMaW5lVHlwZSI6MCwiUGFyZW50U3R5bGUiOm51bGx9LCJQYXJlbnRTdHlsZSI6bnVsbH0sIkRhdGVGb3JtYXQiOnsiJGlkIjoiNDUw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NDUxIiwiRGF0ZVBhcnRJc1Zpc2libGUiOnRydWUsIlRpbWVQYXJ0SXNWaXNpYmxlIjp0cnVlfX0sIklzVmlzaWJsZSI6dHJ1ZSwiUGFyZW50U3R5bGUiOm51bGx9LCJJbmRleCI6OCwiU21hcnREdXJhdGlvbkFjdGl2YXRlZCI6ZmFsc2UsIkRhdGVGb3JtYXQiOnsiJHJlZiI6IjQ1MCJ9LCJJZCI6ImQwNDEyODNkLThmM2MtNDEyMi1iMTFmLTMyNjkxNDJkYmI4ZCIsIkltcG9ydElkIjpudWxsLCJUaXRsZSI6IkRpc2XDsW8gZSBpbXBsZW1lbnRhY2nDs24gZGUgdW4gYWxnb3JpdG1vIGV2b2x1dGl2byIsIk5vdGUiOm51bGwsIkh5cGVybGluayI6eyIkaWQiOiI0NTIiLCJBZGRyZXNzIjoiIiwiU3ViQWRkcmVzcyI6IiJ9LCJJc0NoYW5nZWQiOmZhbHNlLCJJc05ldyI6ZmFsc2V9LCJJbmRleCI6MH0seyIkaWQiOiI0NTMiLCJfYXR0YWNoZWRNaWxlc3RvbmVzIjpbXSwiVGFza0RlZmluaXRpb24iOnsiJGlkIjoiNDU0IiwiR3JvdXBOYW1lIjpudWxsLCJTdGFydERhdGUiOiIyMDIwLTA0LTA3VDAwOjAwOjAwWiIsIkVuZERhdGUiOiIyMDIwLTA1LTIxVDIzOjU5OjAwWiIsIlBlcmNlbnRhZ2VDb21wbGV0ZSI6bnVsbCwiU3R5bGUiOnsiJGlkIjoiNDU1IiwiU2hhcGUiOjMsIlNoYXBlVGhpY2tuZXNzIjoxLCJEdXJhdGlvbkZvcm1hdCI6MCwiSW5jbHVkZU5vbldvcmtpbmdEYXlzSW5EdXJhdGlvbiI6ZmFsc2UsIlBlcmNlbnRhZ2VDb21wbGV0ZVN0eWxlIjp7IiRpZCI6IjQ1NiIsIkZvbnRTZXR0aW5ncyI6eyIkaWQiOiI0NTciLCJGb250U2l6ZSI6MTAsIkZvbnROYW1lIjoiQ2FsaWJyaSIsIklzQm9sZCI6ZmFsc2UsIklzSXRhbGljIjpmYWxzZSwiSXNVbmRlcmxpbmVkIjpmYWxzZSwiUGFyZW50U3R5bGUiOm51bGx9LCJBdXRvU2l6ZSI6MCwiRm9yZWdyb3VuZCI6eyIkaWQiOiI0NTgiLCJDb2xvciI6eyIkaWQiOiI0NTk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yZWYiOiIzNzYifSwiUGFkZGluZyI6eyIkcmVmIjoiMzc3In0sIkJhY2tncm91bmQiOnsiJHJlZiI6IjkwIn0sIklzVmlzaWJsZSI6dHJ1ZSwiV2lkdGgiOjAuMCwiSGVpZ2h0IjowLjAsIkJvcmRlclN0eWxlIjp7IiRpZCI6IjQ2MCIsIkxpbmVDb2xvciI6bnVsbCwiTGluZVdlaWdodCI6MC4wLCJMaW5lVHlwZSI6MCwiUGFyZW50U3R5bGUiOm51bGx9LCJQYXJlbnRTdHlsZSI6bnVsbH0sIkR1cmF0aW9uU3R5bGUiOnsiJGlkIjoiNDYxIiwiRm9udFNldHRpbmdzIjp7IiRpZCI6IjQ2MiIsIkZvbnRTaXplIjoxMCwiRm9udE5hbWUiOiJGdXR1cmEgU3RkIEJvb2siLCJJc0JvbGQiOmZhbHNlLCJJc0l0YWxpYyI6ZmFsc2UsIklzVW5kZXJsaW5lZCI6ZmFsc2UsIlBhcmVudFN0eWxlIjpudWxsfSwiQXV0b1NpemUiOjAsIkZvcmVncm91bmQiOnsiJGlkIjoiNDYzIiwiQ29sb3IiOnsiJGlkIjoiNDY0IiwiQSI6MjU1LCJSIjo0NywiRyI6NTQsIkIiOjE1M319LCJNYXhXaWR0aCI6MjAwLjAsIk1heEhlaWdodCI6IkluZmluaXR5IiwiU21hcnRGb3JlZ3JvdW5kSXNBY3RpdmUiOmZhbHNlLCJIb3Jpem9udGFsQWxpZ25tZW50IjowLCJWZXJ0aWNhbEFsaWdubWVudCI6MCwiU21hcnRGb3JlZ3JvdW5kIjpudWxsLCJCYWNrZ3JvdW5kRmlsbFR5cGUiOjAsIk1hcmdpbiI6eyIkcmVmIjoiMzgzIn0sIlBhZGRpbmciOnsiJHJlZiI6IjM4NCJ9LCJCYWNrZ3JvdW5kIjp7IiRyZWYiOiI5NyJ9LCJJc1Zpc2libGUiOnRydWUsIldpZHRoIjowLjAsIkhlaWdodCI6MC4wLCJCb3JkZXJTdHlsZSI6eyIkaWQiOiI0NjUiLCJMaW5lQ29sb3IiOm51bGwsIkxpbmVXZWlnaHQiOjAuMCwiTGluZVR5cGUiOjAsIlBhcmVudFN0eWxlIjpudWxsfSwiUGFyZW50U3R5bGUiOm51bGx9LCJIb3Jpem9udGFsQ29ubmVjdG9yU3R5bGUiOnsiJGlkIjoiNDY2IiwiTGluZUNvbG9yIjp7IiRyZWYiOiI5OSJ9LCJMaW5lV2VpZ2h0IjowLjgsIkxpbmVUeXBlIjowLCJQYXJlbnRTdHlsZSI6bnVsbH0sIlZlcnRpY2FsQ29ubmVjdG9yU3R5bGUiOnsiJGlkIjoiNDY3IiwiTGluZUNvbG9yIjp7IiRyZWYiOiIxMDIifSwiTGluZVdlaWdodCI6MC4wLCJMaW5lVHlwZSI6MCwiUGFyZW50U3R5bGUiOm51bGx9LCJNYXJnaW4iOm51bGwsIlN0YXJ0RGF0ZVBvc2l0aW9uIjoyLCJFbmREYXRlUG9zaXRpb24iOjIsIkRhdGVJc1Zpc2libGUiOnRydWUsIlRpdGxlUG9zaXRpb24iOjAsIkR1cmF0aW9uUG9zaXRpb24iOjQsIlBlcmNlbnRhZ2VDb21wbGV0ZWRQb3NpdGlvbiI6NiwiU3BhY2luZyI6NSwiSXNCZWxvd1RpbWViYW5kIjp0cnVlLCJQZXJjZW50YWdlQ29tcGxldGVTaGFwZU9wYWNpdHkiOjM1LCJTaGFwZVN0eWxlIjp7IiRpZCI6IjQ2OCIsIk1hcmdpbiI6eyIkcmVmIjoiMzg5In0sIlBhZGRpbmciOnsiJHJlZiI6IjM5MCJ9LCJCYWNrZ3JvdW5kIjp7IiRpZCI6IjQ2OSIsIkNvbG9yIjp7IiRpZCI6IjQ3MCIsIkEiOjI1NSwiUiI6NjgsIkciOjExNCwiQiI6MTk2fX0sIklzVmlzaWJsZSI6dHJ1ZSwiV2lkdGgiOjAuMCwiSGVpZ2h0IjoxNi4wLCJCb3JkZXJTdHlsZSI6eyIkaWQiOiI0NzEiLCJMaW5lQ29sb3IiOnsiJHJlZiI6IjM5NCJ9LCJMaW5lV2VpZ2h0IjowLjAsIkxpbmVUeXBlIjowLCJQYXJlbnRTdHlsZSI6bnVsbH0sIlBhcmVudFN0eWxlIjpudWxsfSwiVGl0bGVTdHlsZSI6eyIkaWQiOiI0NzIiLCJGb250U2V0dGluZ3MiOnsiJGlkIjoiNDczIiwiRm9udFNpemUiOjExLCJGb250TmFtZSI6IkZ1dHVyYSBTdGQgTWVkaXVtIiwiSXNCb2xkIjp0cnVlLCJJc0l0YWxpYyI6ZmFsc2UsIklzVW5kZXJsaW5lZCI6ZmFsc2UsIlBhcmVudFN0eWxlIjpudWxsfSwiQXV0b1NpemUiOjIsIkZvcmVncm91bmQiOnsiJGlkIjoiNDc0IiwiQ29sb3IiOnsiJGlkIjoiNDc1IiwiQSI6MjU1LCJSIjowLCJHIjowLCJCIjowfX0sIk1heFdpZHRoIjoxOTQuMjUyNjcwMjg4MDg1OTQsIk1heEhlaWdodCI6IkluZmluaXR5IiwiU21hcnRGb3JlZ3JvdW5kSXNBY3RpdmUiOmZhbHNlLCJIb3Jpem9udGFsQWxpZ25tZW50IjowLCJWZXJ0aWNhbEFsaWdubWVudCI6MCwiU21hcnRGb3JlZ3JvdW5kIjpudWxsLCJCYWNrZ3JvdW5kRmlsbFR5cGUiOjAsIk1hcmdpbiI6eyIkcmVmIjoiNDAwIn0sIlBhZGRpbmciOnsiJHJlZiI6IjQwMSJ9LCJCYWNrZ3JvdW5kIjp7IiRpZCI6IjQ3NiIsIkNvbG9yIjp7IiRpZCI6IjQ3NyIsIkEiOjAsIlIiOjI1NSwiRyI6MjU1LCJCIjoyNTV9fSwiSXNWaXNpYmxlIjp0cnVlLCJXaWR0aCI6MC4wLCJIZWlnaHQiOjAuMCwiQm9yZGVyU3R5bGUiOnsiJGlkIjoiNDc4IiwiTGluZUNvbG9yIjpudWxsLCJMaW5lV2VpZ2h0IjowLjAsIkxpbmVUeXBlIjowLCJQYXJlbnRTdHlsZSI6bnVsbH0sIlBhcmVudFN0eWxlIjpudWxsfSwiRGF0ZVN0eWxlIjp7IiRpZCI6IjQ3OSIsIkZvbnRTZXR0aW5ncyI6eyIkaWQiOiI0ODAiLCJGb250U2l6ZSI6MTAsIkZvbnROYW1lIjoiRnV0dXJhIFN0ZCBCb29rIiwiSXNCb2xkIjpmYWxzZSwiSXNJdGFsaWMiOmZhbHNlLCJJc1VuZGVybGluZWQiOmZhbHNlLCJQYXJlbnRTdHlsZSI6bnVsbH0sIkF1dG9TaXplIjoyLCJGb3JlZ3JvdW5kIjp7IiRpZCI6IjQ4MSIsIkNvbG9yIjp7IiRpZCI6IjQ4MiIsIkEiOjI1NSwiUiI6MjU1LCJHIjoyNTUsIkIiOjI1NX19LCJNYXhXaWR0aCI6NzcuNDgyODMzODYyMzA0Njg4LCJNYXhIZWlnaHQiOiJJbmZpbml0eSIsIlNtYXJ0Rm9yZWdyb3VuZElzQWN0aXZlIjpmYWxzZSwiSG9yaXpvbnRhbEFsaWdubWVudCI6MSwiVmVydGljYWxBbGlnbm1lbnQiOjAsIlNtYXJ0Rm9yZWdyb3VuZCI6bnVsbCwiQmFja2dyb3VuZEZpbGxUeXBlIjowLCJNYXJnaW4iOnsiJHJlZiI6IjQwOSJ9LCJQYWRkaW5nIjp7IiRyZWYiOiI0MTAifSwiQmFja2dyb3VuZCI6eyIkaWQiOiI0ODMiLCJDb2xvciI6eyIkaWQiOiI0ODQiLCJBIjowLCJSIjoyNTUsIkciOjI1NSwiQiI6MjU1fX0sIklzVmlzaWJsZSI6dHJ1ZSwiV2lkdGgiOjAuMCwiSGVpZ2h0IjowLjAsIkJvcmRlclN0eWxlIjp7IiRpZCI6IjQ4NSIsIkxpbmVDb2xvciI6bnVsbCwiTGluZVdlaWdodCI6MC4wLCJMaW5lVHlwZSI6MCwiUGFyZW50U3R5bGUiOm51bGx9LCJQYXJlbnRTdHlsZSI6bnVsbH0sIkRhdGVGb3JtYXQiOnsiJGlkIjoiNDg2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NDg3IiwiRGF0ZVBhcnRJc1Zpc2libGUiOnRydWUsIlRpbWVQYXJ0SXNWaXNpYmxlIjp0cnVlfX0sIklzVmlzaWJsZSI6dHJ1ZSwiUGFyZW50U3R5bGUiOm51bGx9LCJJbmRleCI6OSwiU21hcnREdXJhdGlvbkFjdGl2YXRlZCI6ZmFsc2UsIkRhdGVGb3JtYXQiOnsiJHJlZiI6IjQ4NiJ9LCJJZCI6ImJmNWVjM2JiLTkyODQtNDMzMC1iMzdiLTllNjk0MDE4NmEzZSIsIkltcG9ydElkIjpudWxsLCJUaXRsZSI6IkV2YWx1YWNpw7NuIGV4cGVyaW1lbnRhbCBkZWwgYWxnb3JpdG1vIiwiTm90ZSI6bnVsbCwiSHlwZXJsaW5rIjp7IiRpZCI6IjQ4OCIsIkFkZHJlc3MiOiIiLCJTdWJBZGRyZXNzIjoiIn0sIklzQ2hhbmdlZCI6ZmFsc2UsIklzTmV3IjpmYWxzZX0sIkluZGV4IjowfV0sIk1pbGVzdG9uZXMiOltdfSx7IiRpZCI6IjQ4OSIsIklkIjoiYjQ5NDA2NmYtM2I1MS00NDM3LTkyYWQtN2U5NDViYjJlMGJiIiwiSW5kZXgiOjEwLCJIZWFkZXJUZXh0IjoiRmFzZSBJSUk6IE1lbW9yaWEiLCJTdHlsZSI6eyIkaWQiOiI0OTAiLCJIZWFkZXJTdHlsZSI6eyIkaWQiOiI0OTEiLCJUZXh0U3R5bGUiOnsiJGlkIjoiNDkyIiwiRm9udFNldHRpbmdzIjp7IiRpZCI6IjQ5MyIsIkZvbnRTaXplIjoxMiwiRm9udE5hbWUiOiJGdXR1cmEgU3RkIEJvb2siLCJJc0JvbGQiOnRydWUsIklzSXRhbGljIjpmYWxzZSwiSXNVbmRlcmxpbmVkIjpmYWxzZSwiUGFyZW50U3R5bGUiOm51bGx9LCJBdXRvU2l6ZSI6MCwiRm9yZWdyb3VuZCI6eyIkaWQiOiI0OTQiLCJDb2xvciI6eyIkaWQiOiI0OTU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cmVmIjoiMjU2In0sIlBhZGRpbmciOnsiJHJlZiI6IjI1NyJ9LCJCYWNrZ3JvdW5kIjpudWxsLCJJc1Zpc2libGUiOnRydWUsIldpZHRoIjowLjAsIkhlaWdodCI6MC4wLCJCb3JkZXJTdHlsZSI6bnVsbCwiUGFyZW50U3R5bGUiOm51bGx9LCJSZWN0YW5nbGVTdHlsZSI6eyIkaWQiOiI0OTYiLCJNYXJnaW4iOnsiJHJlZiI6IjI1OSJ9LCJQYWRkaW5nIjp7IiRyZWYiOiIyNjAifSwiQmFja2dyb3VuZCI6eyIkaWQiOiI0OTciLCJDb2xvciI6eyIkaWQiOiI0OTgiLCJBIjoxMjcsIlIiOjExMiwiRyI6MTczLCJCIjo3MX19LCJJc1Zpc2libGUiOnRydWUsIldpZHRoIjowLjAsIkhlaWdodCI6MC4wLCJCb3JkZXJTdHlsZSI6eyIkaWQiOiI0OTkiLCJMaW5lQ29sb3IiOnsiJGlkIjoiNTAwIiwiJHR5cGUiOiJOTFJFLkNvbW1vbi5Eb20uU29saWRDb2xvckJydXNoLCBOTFJFLkNvbW1vbiIsIkNvbG9yIjp7IiRpZCI6IjUwMSIsIkEiOjI1NSwiUiI6MjEsIkciOjM3LCJCIjo2Nn19LCJMaW5lV2VpZ2h0IjowLjAsIkxpbmVUeXBlIjowLCJQYXJlbnRTdHlsZSI6bnVsbH0sIlBhcmVudFN0eWxlIjpudWxsfSwiTWFyZ2luIjp7IiRyZWYiOiIyNjYifSwiUGFkZGluZyI6eyIkcmVmIjoiMjY3In0sIkJhY2tncm91bmQiOm51bGwsIklzVmlzaWJsZSI6dHJ1ZSwiV2lkdGgiOjAuMCwiSGVpZ2h0IjowLjAsIkJvcmRlclN0eWxlIjpudWxsLCJQYXJlbnRTdHlsZSI6bnVsbH0sIkJhY2tncm91bmRTdHlsZSI6eyIkaWQiOiI1MDIiLCJNYXJnaW4iOnsiJHJlZiI6IjI2OSJ9LCJQYWRkaW5nIjp7IiRyZWYiOiIyNzAifSwiQmFja2dyb3VuZCI6eyIkaWQiOiI1MDMiLCJDb2xvciI6eyIkaWQiOiI1MDQiLCJBIjozOCwiUiI6MTEyLCJHIjoxNzMsIkIiOjcxfX0sIklzVmlzaWJsZSI6dHJ1ZSwiV2lkdGgiOjAuMCwiSGVpZ2h0IjowLjAsIkJvcmRlclN0eWxlIjp7IiRpZCI6IjUwNSIsIkxpbmVDb2xvciI6eyIkaWQiOiI1MDYiLCIkdHlwZSI6Ik5MUkUuQ29tbW9uLkRvbS5Tb2xpZENvbG9yQnJ1c2gsIE5MUkUuQ29tbW9uIiwiQ29sb3IiOnsiJGlkIjoiNTA3IiwiQSI6MjU1LCJSIjoyMSwiRyI6MzcsIkIiOjY2fX0sIkxpbmVXZWlnaHQiOjAuMCwiTGluZVR5cGUiOjAsIlBhcmVudFN0eWxlIjpudWxsfSwiUGFyZW50U3R5bGUiOm51bGx9LCJJc0Fib3ZlVGltZWJhbmQiOmZhbHNlLCJNYXJnaW4iOnsiJHJlZiI6IjI3NiJ9LCJQYWRkaW5nIjp7IiRyZWYiOiIyNzcifSwiSXNWaXNpYmxlIjp0cnVlLCJXaWR0aCI6MC4wLCJIZWlnaHQiOjAuMCwiQm9yZGVyU3R5bGUiOm51bGwsIlBhcmVudFN0eWxlIjpudWxsfSwiVGFza3MiOlt7IiRpZCI6IjUwOCIsIl9hdHRhY2hlZE1pbGVzdG9uZXMiOltdLCJUYXNrRGVmaW5pdGlvbiI6eyIkaWQiOiI1MDkiLCJHcm91cE5hbWUiOm51bGwsIlN0YXJ0RGF0ZSI6IjIwMjAtMDQtMTZUMTg6NDk6MDBaIiwiRW5kRGF0ZSI6IjIwMjAtMDYtMDVUMTg6NDk6MDBaIiwiUGVyY2VudGFnZUNvbXBsZXRlIjpudWxsLCJTdHlsZSI6eyIkaWQiOiI1MTAiLCJTaGFwZSI6NCwiU2hhcGVUaGlja25lc3MiOjEsIkR1cmF0aW9uRm9ybWF0IjowLCJJbmNsdWRlTm9uV29ya2luZ0RheXNJbkR1cmF0aW9uIjpmYWxzZSwiUGVyY2VudGFnZUNvbXBsZXRlU3R5bGUiOnsiJGlkIjoiNTExIiwiRm9udFNldHRpbmdzIjp7IiRpZCI6IjUxMiIsIkZvbnRTaXplIjoxMCwiRm9udE5hbWUiOiJGdXR1cmEgU3RkIiwiSXNCb2xkIjpmYWxzZSwiSXNJdGFsaWMiOmZhbHNlLCJJc1VuZGVybGluZWQiOmZhbHNlLCJQYXJlbnRTdHlsZSI6bnVsbH0sIkF1dG9TaXplIjowLCJGb3JlZ3JvdW5kIjp7IiRpZCI6IjUxMyIsIkNvbG9yIjp7IiRpZCI6IjUxNC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cmVmIjoiMzc2In0sIlBhZGRpbmciOnsiJHJlZiI6IjM3NyJ9LCJCYWNrZ3JvdW5kIjp7IiRpZCI6IjUxNSIsIkNvbG9yIjp7IiRpZCI6IjUxNiIsIkEiOjg5LCJSIjowLCJHIjowLCJCIjowfX0sIklzVmlzaWJsZSI6dHJ1ZSwiV2lkdGgiOjAuMCwiSGVpZ2h0IjowLjAsIkJvcmRlclN0eWxlIjp7IiRpZCI6IjUxNyIsIkxpbmVDb2xvciI6bnVsbCwiTGluZVdlaWdodCI6MC4wLCJMaW5lVHlwZSI6MCwiUGFyZW50U3R5bGUiOm51bGx9LCJQYXJlbnRTdHlsZSI6bnVsbH0sIkR1cmF0aW9uU3R5bGUiOnsiJGlkIjoiNTE4IiwiRm9udFNldHRpbmdzIjp7IiRpZCI6IjUxOSIsIkZvbnRTaXplIjoxMCwiRm9udE5hbWUiOiJGdXR1cmEgU3RkIEJvb2siLCJJc0JvbGQiOmZhbHNlLCJJc0l0YWxpYyI6ZmFsc2UsIklzVW5kZXJsaW5lZCI6ZmFsc2UsIlBhcmVudFN0eWxlIjpudWxsfSwiQXV0b1NpemUiOjAsIkZvcmVncm91bmQiOnsiJGlkIjoiNTIwIiwiQ29sb3IiOnsiJGlkIjoiNTIxIiwiQSI6MjU1LCJSIjoyMCwiRyI6MTQxLCJCIjo1M319LCJNYXhXaWR0aCI6MjAwLjAsIk1heEhlaWdodCI6IkluZmluaXR5IiwiU21hcnRGb3JlZ3JvdW5kSXNBY3RpdmUiOmZhbHNlLCJIb3Jpem9udGFsQWxpZ25tZW50IjowLCJWZXJ0aWNhbEFsaWdubWVudCI6MCwiU21hcnRGb3JlZ3JvdW5kIjpudWxsLCJCYWNrZ3JvdW5kRmlsbFR5cGUiOjAsIk1hcmdpbiI6eyIkcmVmIjoiMzgzIn0sIlBhZGRpbmciOnsiJHJlZiI6IjM4NCJ9LCJCYWNrZ3JvdW5kIjp7IiRpZCI6IjUyMiIsIkNvbG9yIjp7IiRpZCI6IjUyMyIsIkEiOjAsIlIiOjI1NSwiRyI6MjU1LCJCIjoyNTV9fSwiSXNWaXNpYmxlIjp0cnVlLCJXaWR0aCI6MC4wLCJIZWlnaHQiOjAuMCwiQm9yZGVyU3R5bGUiOnsiJGlkIjoiNTI0IiwiTGluZUNvbG9yIjpudWxsLCJMaW5lV2VpZ2h0IjowLjAsIkxpbmVUeXBlIjowLCJQYXJlbnRTdHlsZSI6bnVsbH0sIlBhcmVudFN0eWxlIjpudWxsfSwiSG9yaXpvbnRhbENvbm5lY3RvclN0eWxlIjp7IiRpZCI6IjUyNSIsIkxpbmVDb2xvciI6eyIkcmVmIjoiOTkifSwiTGluZVdlaWdodCI6MC44LCJMaW5lVHlwZSI6MCwiUGFyZW50U3R5bGUiOm51bGx9LCJWZXJ0aWNhbENvbm5lY3RvclN0eWxlIjp7IiRpZCI6IjUyNiIsIkxpbmVDb2xvciI6eyIkcmVmIjoiMTAyIn0sIkxpbmVXZWlnaHQiOjAuMCwiTGluZVR5cGUiOjAsIlBhcmVudFN0eWxlIjpudWxsfSwiTWFyZ2luIjpudWxsLCJTdGFydERhdGVQb3NpdGlvbiI6MiwiRW5kRGF0ZVBvc2l0aW9uIjoyLCJEYXRlSXNWaXNpYmxlIjp0cnVlLCJUaXRsZVBvc2l0aW9uIjowLCJEdXJhdGlvblBvc2l0aW9uIjo0LCJQZXJjZW50YWdlQ29tcGxldGVkUG9zaXRpb24iOjIsIlNwYWNpbmciOjUsIklzQmVsb3dUaW1lYmFuZCI6dHJ1ZSwiUGVyY2VudGFnZUNvbXBsZXRlU2hhcGVPcGFjaXR5IjozNSwiU2hhcGVTdHlsZSI6eyIkaWQiOiI1MjciLCJNYXJnaW4iOnsiJHJlZiI6IjM4OSJ9LCJQYWRkaW5nIjp7IiRyZWYiOiIzOTAifSwiQmFja2dyb3VuZCI6eyIkaWQiOiI1MjgiLCJDb2xvciI6eyIkaWQiOiI1MjkiLCJBIjoyNTUsIlIiOjExMiwiRyI6MTczLCJCIjo3MX19LCJJc1Zpc2libGUiOnRydWUsIldpZHRoIjowLjAsIkhlaWdodCI6MTYuMCwiQm9yZGVyU3R5bGUiOnsiJGlkIjoiNTMwIiwiTGluZUNvbG9yIjp7IiRyZWYiOiIzOTQifSwiTGluZVdlaWdodCI6MC4wLCJMaW5lVHlwZSI6MCwiUGFyZW50U3R5bGUiOm51bGx9LCJQYXJlbnRTdHlsZSI6bnVsbH0sIlRpdGxlU3R5bGUiOnsiJGlkIjoiNTMxIiwiRm9udFNldHRpbmdzIjp7IiRpZCI6IjUzMiIsIkZvbnRTaXplIjoxMSwiRm9udE5hbWUiOiJGdXR1cmEgU3RkIE1lZGl1bSIsIklzQm9sZCI6dHJ1ZSwiSXNJdGFsaWMiOmZhbHNlLCJJc1VuZGVybGluZWQiOmZhbHNlLCJQYXJlbnRTdHlsZSI6bnVsbH0sIkF1dG9TaXplIjoyLCJGb3JlZ3JvdW5kIjp7IiRpZCI6IjUzMyIsIkNvbG9yIjp7IiRpZCI6IjUzNCIsIkEiOjI1NSwiUiI6MCwiRyI6MCwiQiI6MH19LCJNYXhXaWR0aCI6MTI5Ljg2NTUwOTAzMzIwMzEzLCJNYXhIZWlnaHQiOiJJbmZpbml0eSIsIlNtYXJ0Rm9yZWdyb3VuZElzQWN0aXZlIjpmYWxzZSwiSG9yaXpvbnRhbEFsaWdubWVudCI6MCwiVmVydGljYWxBbGlnbm1lbnQiOjAsIlNtYXJ0Rm9yZWdyb3VuZCI6bnVsbCwiQmFja2dyb3VuZEZpbGxUeXBlIjowLCJNYXJnaW4iOnsiJHJlZiI6IjQwMCJ9LCJQYWRkaW5nIjp7IiRyZWYiOiI0MDEifSwiQmFja2dyb3VuZCI6eyIkaWQiOiI1MzUiLCJDb2xvciI6eyIkaWQiOiI1MzYiLCJBIjowLCJSIjoyNTUsIkciOjI1NSwiQiI6MjU1fX0sIklzVmlzaWJsZSI6dHJ1ZSwiV2lkdGgiOjAuMCwiSGVpZ2h0IjowLjAsIkJvcmRlclN0eWxlIjp7IiRpZCI6IjUzNyIsIkxpbmVDb2xvciI6bnVsbCwiTGluZVdlaWdodCI6MC4wLCJMaW5lVHlwZSI6MCwiUGFyZW50U3R5bGUiOm51bGx9LCJQYXJlbnRTdHlsZSI6bnVsbH0sIkRhdGVTdHlsZSI6eyIkaWQiOiI1MzgiLCJGb250U2V0dGluZ3MiOnsiJGlkIjoiNTM5IiwiRm9udFNpemUiOjEwLCJGb250TmFtZSI6IkZ1dHVyYSBTdGQgQm9vayIsIklzQm9sZCI6ZmFsc2UsIklzSXRhbGljIjpmYWxzZSwiSXNVbmRlcmxpbmVkIjpmYWxzZSwiUGFyZW50U3R5bGUiOm51bGx9LCJBdXRvU2l6ZSI6MiwiRm9yZWdyb3VuZCI6eyIkaWQiOiI1NDAiLCJDb2xvciI6eyIkaWQiOiI1NDEiLCJBIjoyNTUsIlIiOjI1NSwiRyI6MjU1LCJCIjoyNTV9fSwiTWF4V2lkdGgiOjg1LjEyMTk3MTEzMDM3MTEsIk1heEhlaWdodCI6IkluZmluaXR5IiwiU21hcnRGb3JlZ3JvdW5kSXNBY3RpdmUiOmZhbHNlLCJIb3Jpem9udGFsQWxpZ25tZW50IjoxLCJWZXJ0aWNhbEFsaWdubWVudCI6MCwiU21hcnRGb3JlZ3JvdW5kIjpudWxsLCJCYWNrZ3JvdW5kRmlsbFR5cGUiOjAsIk1hcmdpbiI6eyIkcmVmIjoiNDA5In0sIlBhZGRpbmciOnsiJHJlZiI6IjQxMCJ9LCJCYWNrZ3JvdW5kIjp7IiRyZWYiOiIxMjUifSwiSXNWaXNpYmxlIjpmYWxzZSwiV2lkdGgiOjAuMCwiSGVpZ2h0IjowLjAsIkJvcmRlclN0eWxlIjp7IiRpZCI6IjU0MiIsIkxpbmVDb2xvciI6bnVsbCwiTGluZVdlaWdodCI6MC4wLCJMaW5lVHlwZSI6MCwiUGFyZW50U3R5bGUiOm51bGx9LCJQYXJlbnRTdHlsZSI6bnVsbH0sIkRhdGVGb3JtYXQiOnsiJGlkIjoiNTQz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NTQ0IiwiRGF0ZVBhcnRJc1Zpc2libGUiOnRydWUsIlRpbWVQYXJ0SXNWaXNpYmxlIjp0cnVlfX0sIklzVmlzaWJsZSI6dHJ1ZSwiUGFyZW50U3R5bGUiOm51bGx9LCJJbmRleCI6MTEsIlNtYXJ0RHVyYXRpb25BY3RpdmF0ZWQiOmZhbHNlLCJEYXRlRm9ybWF0Ijp7IiRyZWYiOiI1NDMifSwiSWQiOiJhNWM2MWFkYi00ZTIzLTRjZDYtYTY5OS05YWU5MjE2N2Y1ZGEiLCJJbXBvcnRJZCI6bnVsbCwiVGl0bGUiOiJSZWRhY2Npw7NuIGRlIGxhIG1lbW9yaWEiLCJOb3RlIjpudWxsLCJIeXBlcmxpbmsiOnsiJGlkIjoiNTQ1IiwiQWRkcmVzcyI6IiIsIlN1YkFkZHJlc3MiOiIifSwiSXNDaGFuZ2VkIjpmYWxzZSwiSXNOZXciOmZhbHNlfSwiSW5kZXgiOjB9XSwiTWlsZXN0b25lcyI6W119XSwiTXNQcm9qZWN0SXRlbXNUcmVlIjp7IiRpZCI6IjU0NiIsIlJvb3QiOnsiSW1wb3J0SWQiOm51bGwsIklzSW1wb3J0ZWQiOmZhbHNlLCJDaGlsZHJlbiI6W119fSwiTWV0YWRhdGEiOnsiJGlkIjoiNTQ3IiwiUmVjZW50Q29sb3JzQ29sbGVjdGlvbiI6IltdIn0sIlNldHRpbmdzIjp7IiRpZCI6IjU0OCIsIkltcGFPcHRpb25zIjp7IiRpZCI6IjU0OS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dHJ1ZX0sIklzTmV3IjpmYWxzZSwiSW1wb3J0VHlwZSI6MCwiRmlsZVBhdGgiOm51bGwsIlRpbWVDb25maWd1cmF0aW9uIjp7IiRpZCI6IjU1MCIsIlVzZVRpbWUiOmZhbHNlLCJXb3JrRGF5U3RhcnQiOiIwMDowMDowMCIsIldvcmtEYXlFbmQiOiIyMzo1OTowMCJ9LCJMYXN0VXNlZFRlbXBsYXRlSWQiOiJjYzI2Zjg2My0yN2NlLTQ4MGUtYTU4OS1iM2YxMmYyZDZlYj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5D4579C79BA848862C07EA745A59DA" ma:contentTypeVersion="12" ma:contentTypeDescription="Create a new document." ma:contentTypeScope="" ma:versionID="561b97d3cd4e430cff1b017a8df43b50">
  <xsd:schema xmlns:xsd="http://www.w3.org/2001/XMLSchema" xmlns:xs="http://www.w3.org/2001/XMLSchema" xmlns:p="http://schemas.microsoft.com/office/2006/metadata/properties" xmlns:ns3="7a019f6c-b0e0-4e4c-a8bf-0404b70041b7" xmlns:ns4="3a44955a-9611-4e11-b394-5c7f996d2a5e" targetNamespace="http://schemas.microsoft.com/office/2006/metadata/properties" ma:root="true" ma:fieldsID="f385fe62994dfd7c4b5d8e86d7939601" ns3:_="" ns4:_="">
    <xsd:import namespace="7a019f6c-b0e0-4e4c-a8bf-0404b70041b7"/>
    <xsd:import namespace="3a44955a-9611-4e11-b394-5c7f996d2a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19f6c-b0e0-4e4c-a8bf-0404b70041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4955a-9611-4e11-b394-5c7f996d2a5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5CF974-FFF5-49BF-A517-7EABF81AD0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19f6c-b0e0-4e4c-a8bf-0404b70041b7"/>
    <ds:schemaRef ds:uri="3a44955a-9611-4e11-b394-5c7f996d2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5EC8C0-5113-4EFD-AE80-6BEE7563151B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3a44955a-9611-4e11-b394-5c7f996d2a5e"/>
    <ds:schemaRef ds:uri="7a019f6c-b0e0-4e4c-a8bf-0404b70041b7"/>
  </ds:schemaRefs>
</ds:datastoreItem>
</file>

<file path=customXml/itemProps3.xml><?xml version="1.0" encoding="utf-8"?>
<ds:datastoreItem xmlns:ds="http://schemas.openxmlformats.org/officeDocument/2006/customXml" ds:itemID="{B9505F6C-6655-4394-A390-5D0FFB49AE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131</Words>
  <Application>Microsoft Office PowerPoint</Application>
  <PresentationFormat>A4 (210 x 297 mm)</PresentationFormat>
  <Paragraphs>36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Futura Std Book</vt:lpstr>
      <vt:lpstr>Futura Std Medium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2020-03-10T21:37:17Z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0x0101009F5D4579C79BA848862C07EA745A59DA</vt:lpwstr>
  </property>
</Properties>
</file>