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59" r:id="rId4"/>
    <p:sldId id="260" r:id="rId5"/>
    <p:sldId id="262" r:id="rId6"/>
    <p:sldId id="261" r:id="rId7"/>
    <p:sldId id="266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20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C6B0-DF6B-4D2D-B4DB-4842ED762702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2621E-2EF2-4D38-87DE-A8C379F271A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FB9C2-2745-4E20-805C-F73FC6048373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EA38-E908-4095-A558-647923F91E8D}" type="datetimeFigureOut">
              <a:rPr lang="tr-TR" smtClean="0"/>
              <a:pPr/>
              <a:t>29.02.2016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AFBD-99E4-4536-BD90-940859FBF81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Genel Biyoloji ve Hücre Biyolojisi Laboratuvarı 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55576" y="2420888"/>
            <a:ext cx="7560840" cy="55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Laboratuvar günü 4:</a:t>
            </a:r>
            <a:r>
              <a:rPr lang="tr-TR" sz="2800" b="1" dirty="0"/>
              <a:t> </a:t>
            </a:r>
            <a:endParaRPr lang="tr-TR" sz="2800" b="1" dirty="0" smtClean="0"/>
          </a:p>
          <a:p>
            <a:pPr algn="ctr">
              <a:spcBef>
                <a:spcPct val="20000"/>
              </a:spcBef>
            </a:pPr>
            <a:r>
              <a:rPr lang="tr-TR" sz="2800" b="1" dirty="0" smtClean="0"/>
              <a:t>İnsan Kanının Görüntülenmesi</a:t>
            </a:r>
            <a:endParaRPr lang="tr-TR" sz="2800" dirty="0"/>
          </a:p>
          <a:p>
            <a:pPr algn="ctr">
              <a:spcBef>
                <a:spcPct val="20000"/>
              </a:spcBef>
            </a:pPr>
            <a:endParaRPr lang="tr-TR" sz="28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2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Picture 6" descr="https://s-media-cache-ak0.pinimg.com/originals/59/18/95/5918956d98e881bc2f3a90262aff7f9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487637"/>
            <a:ext cx="4286250" cy="253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r>
              <a:rPr lang="en-GB" dirty="0" smtClean="0"/>
              <a:t>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253"/>
            <a:ext cx="82296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Kan</a:t>
            </a:r>
            <a:r>
              <a:rPr lang="tr-TR" dirty="0"/>
              <a:t>, plazma içerisindeki kan hücrelerinden oluşur. </a:t>
            </a:r>
            <a:endParaRPr lang="tr-TR" dirty="0" smtClean="0"/>
          </a:p>
          <a:p>
            <a:r>
              <a:rPr lang="tr-TR" dirty="0" smtClean="0"/>
              <a:t>Memelilerde </a:t>
            </a:r>
            <a:r>
              <a:rPr lang="tr-TR" dirty="0"/>
              <a:t>kan hücreleri </a:t>
            </a:r>
            <a:r>
              <a:rPr lang="tr-TR" b="1" dirty="0"/>
              <a:t>kırmızı kan hücreleri (eritrositler)</a:t>
            </a:r>
            <a:r>
              <a:rPr lang="tr-TR" dirty="0"/>
              <a:t>, </a:t>
            </a:r>
            <a:r>
              <a:rPr lang="tr-TR" b="1" dirty="0"/>
              <a:t>beyaz kan hücreleri (lökositler)</a:t>
            </a:r>
            <a:r>
              <a:rPr lang="tr-TR" dirty="0"/>
              <a:t> ve </a:t>
            </a:r>
            <a:r>
              <a:rPr lang="tr-TR" b="1" dirty="0"/>
              <a:t>plateletler (trombositler</a:t>
            </a:r>
            <a:r>
              <a:rPr lang="tr-TR" dirty="0"/>
              <a:t>) olarak 3’e ayrılır. 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8" descr="https://upload.wikimedia.org/wikipedia/commons/thumb/2/24/Red_White_Blood_cells.jpg/220px-Red_White_Blood_ce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573016"/>
            <a:ext cx="4725898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webders.net/img/biyoloji/kanhucreleri.jpg"/>
          <p:cNvPicPr>
            <a:picLocks noChangeAspect="1" noChangeArrowheads="1"/>
          </p:cNvPicPr>
          <p:nvPr/>
        </p:nvPicPr>
        <p:blipFill>
          <a:blip r:embed="rId2" cstate="print"/>
          <a:srcRect b="8571"/>
          <a:stretch>
            <a:fillRect/>
          </a:stretch>
        </p:blipFill>
        <p:spPr bwMode="auto">
          <a:xfrm>
            <a:off x="683568" y="1208477"/>
            <a:ext cx="7897644" cy="54608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628" y="5854503"/>
            <a:ext cx="17145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b="1" dirty="0" smtClean="0"/>
              <a:t>Plateletler/</a:t>
            </a:r>
          </a:p>
          <a:p>
            <a:r>
              <a:rPr lang="tr-TR" b="1" dirty="0" smtClean="0"/>
              <a:t>Trombositler</a:t>
            </a:r>
            <a:endParaRPr lang="tr-TR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tr-TR" dirty="0" smtClean="0"/>
              <a:t>Kan Hücreleri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539552" y="3717032"/>
            <a:ext cx="4680520" cy="314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21602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Agronülositler</a:t>
            </a:r>
            <a:endParaRPr lang="tr-TR" sz="2000" b="1" dirty="0"/>
          </a:p>
        </p:txBody>
      </p:sp>
      <p:sp>
        <p:nvSpPr>
          <p:cNvPr id="9" name="Oval 8"/>
          <p:cNvSpPr/>
          <p:nvPr/>
        </p:nvSpPr>
        <p:spPr>
          <a:xfrm>
            <a:off x="251520" y="1052736"/>
            <a:ext cx="8496944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220072" y="908720"/>
            <a:ext cx="18514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Granülositler</a:t>
            </a:r>
            <a:endParaRPr lang="tr-T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allAtOnce" animBg="1"/>
      <p:bldP spid="9" grpId="0" animBg="1"/>
      <p:bldP spid="10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tr-TR" sz="3200" b="1" dirty="0" smtClean="0"/>
              <a:t>Laboratuvar Uygulaması: </a:t>
            </a:r>
            <a:br>
              <a:rPr lang="tr-TR" sz="3200" b="1" dirty="0" smtClean="0"/>
            </a:br>
            <a:r>
              <a:rPr lang="tr-TR" sz="3200" b="1" dirty="0" smtClean="0"/>
              <a:t>İnsan Kan Hücrelerinin Gözlemlenmesi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Amaç</a:t>
            </a:r>
            <a:r>
              <a:rPr lang="tr-TR" b="1" dirty="0"/>
              <a:t>: </a:t>
            </a:r>
            <a:r>
              <a:rPr lang="tr-TR" dirty="0"/>
              <a:t>İnsan kan hücrelerinin incelenmesi</a:t>
            </a:r>
          </a:p>
          <a:p>
            <a:r>
              <a:rPr lang="tr-TR" b="1" dirty="0"/>
              <a:t>Örnek: </a:t>
            </a:r>
            <a:r>
              <a:rPr lang="tr-TR" dirty="0"/>
              <a:t>İnsan kanı</a:t>
            </a:r>
          </a:p>
          <a:p>
            <a:r>
              <a:rPr lang="tr-TR" b="1" dirty="0"/>
              <a:t>Ortam: </a:t>
            </a:r>
            <a:r>
              <a:rPr lang="tr-TR" dirty="0"/>
              <a:t>Su</a:t>
            </a:r>
          </a:p>
          <a:p>
            <a:r>
              <a:rPr lang="tr-TR" b="1" dirty="0"/>
              <a:t>Boya: </a:t>
            </a:r>
            <a:r>
              <a:rPr lang="tr-TR" dirty="0"/>
              <a:t>Giemsa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asses.midlandstech.edu/carterp/Courses/bio211/chap17/Slid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06221"/>
            <a:ext cx="8044684" cy="5651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blood under a microscope labe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8286808" cy="5823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4" descr="Image result for blood cells under microscope label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Picture 10" descr="http://pulpbits.net/wp-content/uploads/2013/12/list-5-types-of-white-blood-cells-330x2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80728"/>
            <a:ext cx="7873971" cy="524931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73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Kan</vt:lpstr>
      <vt:lpstr>Kan Hücreleri</vt:lpstr>
      <vt:lpstr>Laboratuvar Uygulaması:  İnsan Kan Hücrelerinin Gözlemlenmesi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Merdiye</dc:creator>
  <cp:lastModifiedBy>ben</cp:lastModifiedBy>
  <cp:revision>10</cp:revision>
  <dcterms:created xsi:type="dcterms:W3CDTF">2016-02-12T12:38:59Z</dcterms:created>
  <dcterms:modified xsi:type="dcterms:W3CDTF">2016-02-29T08:58:46Z</dcterms:modified>
</cp:coreProperties>
</file>