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A2F1E-8B5A-423B-8FF1-A14E77C1D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3A734-3CE0-4E68-B902-277FCCE79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0A8A-EB9D-49AD-9E71-51C0B3E0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16448-9A69-4130-AAA6-00293737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37A2D-92D6-4201-A3AF-AB9062B6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BE5D7-158D-442F-B153-A7E1E4C3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61F2B-8A5A-4854-8F63-9BBA741B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18876-AF72-40AB-8EFB-12084102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8350-D532-4244-84D9-77D009ED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57C72-7FCD-403A-AF74-D949FF07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9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74F854-E904-486E-8180-762956067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208F6E-B834-4E78-B04A-832541972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2DD8-1524-44F0-A7C7-5F9E1912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AD954-1954-4533-A20F-3C8FB3C1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D0895-2571-4D36-85BA-CF779C2C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09A4E-19CA-4D7D-90D3-6F63C201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131E9-ED85-4570-B2BF-EA34DAB5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94D53-4641-45AC-BC19-7062A539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1A28B-C7B1-483C-86DA-6EEAC1FD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F9A29-FF0D-45C3-A459-681A2029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7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7A82-2E7A-4F9F-9CEF-271BAD18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DD4F0-042F-4C8C-9AB1-76C03889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E4704-EBAF-4CB9-AB4B-C4B763C1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E59C9-BB41-48DF-97EF-C8BA4943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CA70B-48B2-4695-88BB-F62AE493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1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6B05-2945-4429-BF7E-01F3340E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C3FBB-BDB8-47E3-B282-A0EBC8EE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3ECAD-7C2A-40E5-A7B2-898AB4EFB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E1DC4-D3A9-4A40-8FDD-51A0AEB5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4B5FA-78F3-48DE-A596-E3B92A36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EFD1F-4125-4344-BD24-3A3C89AB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BE1A2-F289-49A5-8F15-56C96029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511DF-6786-43AA-92FC-64EF5A5C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6E9EE1-1A23-48E4-8678-9DB7E626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3140D8-5370-4372-AC8D-036896A16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421E3B-2590-46C2-8C2B-54B8FE9C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875AF9-D501-43B4-BCEF-97882CA6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864D0E-BC1E-4A8B-A2B7-9EFAD4B6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5A583-5F70-4C5B-8A8D-DE78E632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10A82-C0D2-421C-9968-E69E391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ADF984-B2FD-4A2D-BEBA-90730D20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FA424-FD4B-4AA9-84F9-62E8A8FA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D49C6-5BA4-4B3A-B800-B286C4C8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8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DC4E11-BEA3-4388-80C9-1F8C1CC2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DC008B-A606-4E16-B499-683CD286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2AEE5-DED4-42BC-AFFD-8319B28D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E7D4-7F54-4F7C-990E-CC6D5929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36E1F-F2C8-4929-9FB4-7289462D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A9BE22-7E2F-408F-A130-38938277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03EDE-DA44-4079-9459-071CB446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4EA49A-A3F7-419F-A87F-DE91DCBE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F58B4-D7FF-437D-B4AD-0E1A70D2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4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BE5B-84D6-43E9-849C-CD43C32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B789A-6517-40BA-BB29-52862771C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D88B5-5AFA-4BE1-907D-D4FEEFB34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154FC-FB1D-4F16-BBEB-91109432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12BA7-ECD0-42C4-BFF4-A545028D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0B450-17F9-42AE-88D1-8488D791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3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E62D75-4210-44CF-9151-30DF0474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64663-269B-4937-88DE-6E0A311D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E1561-B5C7-43C6-A815-EDAC9863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BF0B-8F90-4AE5-8235-A66D7975050A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4BD19-C37F-4AB0-95D4-121978763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190EE-D670-4F82-91D2-52A6489C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313A-38A1-44E6-BF1E-A92882DFB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7BE8C3-F2D5-49B8-99F2-1B89AEE5AB1E}"/>
              </a:ext>
            </a:extLst>
          </p:cNvPr>
          <p:cNvSpPr/>
          <p:nvPr/>
        </p:nvSpPr>
        <p:spPr>
          <a:xfrm>
            <a:off x="2773783" y="1227926"/>
            <a:ext cx="6848669" cy="38348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A466ED-4424-43A4-B31D-4D1A8B1C3675}"/>
              </a:ext>
            </a:extLst>
          </p:cNvPr>
          <p:cNvSpPr/>
          <p:nvPr/>
        </p:nvSpPr>
        <p:spPr>
          <a:xfrm>
            <a:off x="4394718" y="1623527"/>
            <a:ext cx="4954555" cy="30231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423414-9A04-43C7-90C4-3867A368BDB5}"/>
              </a:ext>
            </a:extLst>
          </p:cNvPr>
          <p:cNvSpPr/>
          <p:nvPr/>
        </p:nvSpPr>
        <p:spPr>
          <a:xfrm>
            <a:off x="694267" y="2099733"/>
            <a:ext cx="753533" cy="209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user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7EB0D5-86A1-472C-B7F4-0553D683161C}"/>
              </a:ext>
            </a:extLst>
          </p:cNvPr>
          <p:cNvSpPr/>
          <p:nvPr/>
        </p:nvSpPr>
        <p:spPr>
          <a:xfrm>
            <a:off x="3115734" y="2099733"/>
            <a:ext cx="753533" cy="209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filter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188D75-B51B-4383-8AC6-AC9A7DB3B1EA}"/>
              </a:ext>
            </a:extLst>
          </p:cNvPr>
          <p:cNvSpPr/>
          <p:nvPr/>
        </p:nvSpPr>
        <p:spPr>
          <a:xfrm>
            <a:off x="5088467" y="2099733"/>
            <a:ext cx="753533" cy="209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Dispatcher Servlet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24DCD-68E4-4659-85F3-3836D2C33CAD}"/>
              </a:ext>
            </a:extLst>
          </p:cNvPr>
          <p:cNvSpPr txBox="1"/>
          <p:nvPr/>
        </p:nvSpPr>
        <p:spPr>
          <a:xfrm>
            <a:off x="3219061" y="1244865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</a:t>
            </a:r>
            <a:r>
              <a:rPr lang="en-US" altLang="ko-KR" dirty="0" err="1"/>
              <a:t>Contenxt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E8665-A7C6-4D05-B436-B2B013072444}"/>
              </a:ext>
            </a:extLst>
          </p:cNvPr>
          <p:cNvSpPr txBox="1"/>
          <p:nvPr/>
        </p:nvSpPr>
        <p:spPr>
          <a:xfrm>
            <a:off x="6096000" y="1623527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Contenxt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66D85C-BFA9-43EF-9CE5-B7184A1B4EDA}"/>
              </a:ext>
            </a:extLst>
          </p:cNvPr>
          <p:cNvSpPr/>
          <p:nvPr/>
        </p:nvSpPr>
        <p:spPr>
          <a:xfrm>
            <a:off x="6535749" y="2089450"/>
            <a:ext cx="753533" cy="209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interceptor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CFA668-6D16-4E66-B81E-E559C4542BB2}"/>
              </a:ext>
            </a:extLst>
          </p:cNvPr>
          <p:cNvSpPr/>
          <p:nvPr/>
        </p:nvSpPr>
        <p:spPr>
          <a:xfrm>
            <a:off x="7983031" y="2080895"/>
            <a:ext cx="753533" cy="209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controller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881F688-BA36-44DD-B9CF-58580E26D531}"/>
              </a:ext>
            </a:extLst>
          </p:cNvPr>
          <p:cNvCxnSpPr/>
          <p:nvPr/>
        </p:nvCxnSpPr>
        <p:spPr>
          <a:xfrm>
            <a:off x="1447800" y="2500604"/>
            <a:ext cx="166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3E156B-E6AC-4C17-A264-B8398F67B0F4}"/>
              </a:ext>
            </a:extLst>
          </p:cNvPr>
          <p:cNvSpPr txBox="1"/>
          <p:nvPr/>
        </p:nvSpPr>
        <p:spPr>
          <a:xfrm>
            <a:off x="1963316" y="2285999"/>
            <a:ext cx="102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request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3D56C3-DEF0-4F9F-9732-F76D806B5E05}"/>
              </a:ext>
            </a:extLst>
          </p:cNvPr>
          <p:cNvSpPr txBox="1"/>
          <p:nvPr/>
        </p:nvSpPr>
        <p:spPr>
          <a:xfrm>
            <a:off x="1919170" y="3543731"/>
            <a:ext cx="102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097235-3830-48BA-A29A-7B4AAFD4F820}"/>
              </a:ext>
            </a:extLst>
          </p:cNvPr>
          <p:cNvCxnSpPr/>
          <p:nvPr/>
        </p:nvCxnSpPr>
        <p:spPr>
          <a:xfrm flipH="1">
            <a:off x="1447800" y="3789952"/>
            <a:ext cx="166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9D142-AB92-472C-B1C6-C1F7512C188C}"/>
              </a:ext>
            </a:extLst>
          </p:cNvPr>
          <p:cNvCxnSpPr>
            <a:cxnSpLocks/>
          </p:cNvCxnSpPr>
          <p:nvPr/>
        </p:nvCxnSpPr>
        <p:spPr>
          <a:xfrm>
            <a:off x="3869267" y="2493689"/>
            <a:ext cx="1239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4756C9-DD76-41E0-9475-E24586F1A2CE}"/>
              </a:ext>
            </a:extLst>
          </p:cNvPr>
          <p:cNvSpPr txBox="1"/>
          <p:nvPr/>
        </p:nvSpPr>
        <p:spPr>
          <a:xfrm>
            <a:off x="4160072" y="2279084"/>
            <a:ext cx="102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doFilter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43ACA5-EC6B-4862-BFFC-DBC76D080D8F}"/>
              </a:ext>
            </a:extLst>
          </p:cNvPr>
          <p:cNvSpPr txBox="1"/>
          <p:nvPr/>
        </p:nvSpPr>
        <p:spPr>
          <a:xfrm>
            <a:off x="4160072" y="3543731"/>
            <a:ext cx="102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991C716-C507-4F79-997F-FE4D8B827F4F}"/>
              </a:ext>
            </a:extLst>
          </p:cNvPr>
          <p:cNvCxnSpPr>
            <a:cxnSpLocks/>
          </p:cNvCxnSpPr>
          <p:nvPr/>
        </p:nvCxnSpPr>
        <p:spPr>
          <a:xfrm flipH="1">
            <a:off x="3869268" y="3789952"/>
            <a:ext cx="1219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32E3DAB-8C34-4D93-811E-BE12CA5C2DAE}"/>
              </a:ext>
            </a:extLst>
          </p:cNvPr>
          <p:cNvCxnSpPr>
            <a:cxnSpLocks/>
          </p:cNvCxnSpPr>
          <p:nvPr/>
        </p:nvCxnSpPr>
        <p:spPr>
          <a:xfrm>
            <a:off x="5875433" y="2469203"/>
            <a:ext cx="66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7A6608-153C-4114-99B6-8C41FAD2E0CD}"/>
              </a:ext>
            </a:extLst>
          </p:cNvPr>
          <p:cNvSpPr txBox="1"/>
          <p:nvPr/>
        </p:nvSpPr>
        <p:spPr>
          <a:xfrm>
            <a:off x="5802173" y="2254598"/>
            <a:ext cx="102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preHandle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70B8AA-8FB1-43B5-A02F-A577EF66614D}"/>
              </a:ext>
            </a:extLst>
          </p:cNvPr>
          <p:cNvSpPr txBox="1"/>
          <p:nvPr/>
        </p:nvSpPr>
        <p:spPr>
          <a:xfrm>
            <a:off x="5799580" y="3450619"/>
            <a:ext cx="102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postHandle</a:t>
            </a:r>
            <a:endParaRPr lang="ko-KR" altLang="en-US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A6C4505-53FD-4425-9407-546D05C695BD}"/>
              </a:ext>
            </a:extLst>
          </p:cNvPr>
          <p:cNvCxnSpPr>
            <a:cxnSpLocks/>
          </p:cNvCxnSpPr>
          <p:nvPr/>
        </p:nvCxnSpPr>
        <p:spPr>
          <a:xfrm flipH="1">
            <a:off x="5852970" y="3696840"/>
            <a:ext cx="68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223F817-AEF4-473F-8936-F04AAC41BD53}"/>
              </a:ext>
            </a:extLst>
          </p:cNvPr>
          <p:cNvCxnSpPr>
            <a:cxnSpLocks/>
          </p:cNvCxnSpPr>
          <p:nvPr/>
        </p:nvCxnSpPr>
        <p:spPr>
          <a:xfrm>
            <a:off x="7330062" y="2462073"/>
            <a:ext cx="66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8AE5CC0-38AA-43E9-B96F-E72A35311CFC}"/>
              </a:ext>
            </a:extLst>
          </p:cNvPr>
          <p:cNvCxnSpPr>
            <a:cxnSpLocks/>
          </p:cNvCxnSpPr>
          <p:nvPr/>
        </p:nvCxnSpPr>
        <p:spPr>
          <a:xfrm flipH="1">
            <a:off x="7307599" y="3689710"/>
            <a:ext cx="68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2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이재봉</dc:creator>
  <cp:lastModifiedBy>이재봉</cp:lastModifiedBy>
  <cp:revision>2</cp:revision>
  <dcterms:created xsi:type="dcterms:W3CDTF">2023-07-07T06:09:22Z</dcterms:created>
  <dcterms:modified xsi:type="dcterms:W3CDTF">2023-07-07T06:53:09Z</dcterms:modified>
</cp:coreProperties>
</file>