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60f4a6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60f4a6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160f4a6d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160f4a6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160f4a6d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160f4a6d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160f4a6d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160f4a6d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0e47214ff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0e47214f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0e47214ff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0e47214ff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0e47214ff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0e47214ff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0e47214ff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0e47214ff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89650" y="471650"/>
            <a:ext cx="6164700" cy="19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Sistemas distribuídos e mobile </a:t>
            </a:r>
            <a:r>
              <a:rPr lang="pt-BR" sz="5800"/>
              <a:t>API 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7075" y="2945525"/>
            <a:ext cx="49020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Fernando Hermes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Jaison Trindade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Diogo Galdino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Introdução</a:t>
            </a:r>
            <a:endParaRPr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API (Application Programming Interface) significa interface de programação de aplicativos, é um programa/aplicativo que vai permitir uma troca ou obtenção de informações.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Caso Real</a:t>
            </a:r>
            <a:endParaRPr sz="30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1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/>
              <a:t>Iremos apresentar uma </a:t>
            </a:r>
            <a:r>
              <a:rPr lang="pt-BR" sz="1900"/>
              <a:t>API que foi feita para atender um processo usado na Sonepar, onde dois sistemas deles, o Portal de Compras e o Sphere (dois sistemas em php), precisam ter informações da tabela item-uni-estab, que é uma tabela intermediária de item e estabelecimento, basicamente, o Portal de Compras envia um JSON ao DATASUL, que é o sistema ERP da Sonepar, o Datasul grava as informações da tabela, e envia como XML ao Sphere, com informações extras da tabela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 POST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0050"/>
            <a:ext cx="8520601" cy="31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11700" y="744575"/>
            <a:ext cx="8520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solidFill>
                  <a:srgbClr val="FFFFFF"/>
                </a:solidFill>
              </a:rPr>
              <a:t>Procedure Acionando API</a:t>
            </a:r>
            <a:endParaRPr sz="5200">
              <a:solidFill>
                <a:srgbClr val="FFFFFF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75" y="1533150"/>
            <a:ext cx="70294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Integração via SOAP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25" y="1567050"/>
            <a:ext cx="8462976" cy="2132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724675"/>
            <a:ext cx="3797850" cy="39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438400" y="200025"/>
            <a:ext cx="380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Postman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Portal de Compras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5" y="1352338"/>
            <a:ext cx="80867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68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SPHERE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75" y="1660100"/>
            <a:ext cx="7457100" cy="21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