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57"/>
    <p:restoredTop sz="94625"/>
  </p:normalViewPr>
  <p:slideViewPr>
    <p:cSldViewPr snapToGrid="0" snapToObjects="1">
      <p:cViewPr varScale="1">
        <p:scale>
          <a:sx n="59" d="100"/>
          <a:sy n="59" d="100"/>
        </p:scale>
        <p:origin x="20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19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56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6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65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2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02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9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98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4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5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2D56-1B5F-214C-9B7A-7C86806DD31F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88F7-B844-0949-B3DD-39205524B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5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 Exceptions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27904" y="4516916"/>
            <a:ext cx="2240096" cy="74088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err="1" smtClean="0"/>
              <a:t>Yinuo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Guo</a:t>
            </a:r>
            <a:endParaRPr kumimoji="1" lang="en-US" altLang="zh-CN" dirty="0" smtClean="0"/>
          </a:p>
          <a:p>
            <a:r>
              <a:rPr kumimoji="1" lang="en-US" altLang="zh-CN" dirty="0" smtClean="0"/>
              <a:t>2.24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5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Rasing</a:t>
            </a:r>
            <a:r>
              <a:rPr kumimoji="1" lang="en-US" altLang="zh-CN" dirty="0" smtClean="0"/>
              <a:t>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371" y="1690688"/>
            <a:ext cx="6302829" cy="497885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触发异常</a:t>
            </a:r>
            <a:endParaRPr kumimoji="1" lang="en-US" altLang="zh-CN" dirty="0" smtClean="0"/>
          </a:p>
          <a:p>
            <a:r>
              <a:rPr kumimoji="1" lang="en-US" altLang="zh-CN" dirty="0" smtClean="0"/>
              <a:t>In Python programming, exceptions are raised when corresponding errors occur at run time, but we can forcefully raise it using the keyword raise.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编程中，当运行时发生相应的错误时会引发异常，但是我们可以使用关键字</a:t>
            </a:r>
            <a:r>
              <a:rPr kumimoji="1" lang="en-US" altLang="zh-CN" dirty="0" smtClean="0"/>
              <a:t>raise</a:t>
            </a:r>
            <a:r>
              <a:rPr kumimoji="1" lang="zh-CN" altLang="en-US" dirty="0" smtClean="0"/>
              <a:t>强制引发它。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We can also optionally pass in value to the exception to clarify why that exception was raised.</a:t>
            </a:r>
          </a:p>
          <a:p>
            <a:r>
              <a:rPr kumimoji="1" lang="zh-CN" altLang="en-US" dirty="0" smtClean="0"/>
              <a:t>我们还可以选择将值传递给异常，以阐明引发该异常的原因。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016251"/>
            <a:ext cx="5323894" cy="18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1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457" y="108176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Try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finally</a:t>
            </a:r>
            <a:r>
              <a:rPr kumimoji="1" lang="zh-CN" altLang="en-US" dirty="0" smtClean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287" y="1197429"/>
            <a:ext cx="5649684" cy="5399313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The try statement in Python can have an optional finally clause. This clause is executed no matter what, and is generally used to release external resources.</a:t>
            </a:r>
          </a:p>
          <a:p>
            <a:r>
              <a:rPr lang="en-US" altLang="zh-CN" sz="1800" dirty="0"/>
              <a:t>Python</a:t>
            </a:r>
            <a:r>
              <a:rPr lang="zh-CN" altLang="en-US" sz="1800" dirty="0"/>
              <a:t>中的</a:t>
            </a:r>
            <a:r>
              <a:rPr lang="en-US" altLang="zh-CN" sz="1800" dirty="0"/>
              <a:t>try</a:t>
            </a:r>
            <a:r>
              <a:rPr lang="zh-CN" altLang="en-US" sz="1800" dirty="0"/>
              <a:t>语句可以有一个可选的</a:t>
            </a:r>
            <a:r>
              <a:rPr lang="en-US" altLang="zh-CN" sz="1800" dirty="0"/>
              <a:t>finally</a:t>
            </a:r>
            <a:r>
              <a:rPr lang="zh-CN" altLang="en-US" sz="1800" dirty="0"/>
              <a:t>子句。该子句无论如何执行，通常用于释放外部资源。</a:t>
            </a:r>
          </a:p>
          <a:p>
            <a:r>
              <a:rPr lang="en-US" altLang="zh-CN" sz="1800" dirty="0"/>
              <a:t>For example, we may be connected to a remote data center through the network or working with a file or working with a Graphical User Interface (GUI).</a:t>
            </a:r>
          </a:p>
          <a:p>
            <a:r>
              <a:rPr lang="zh-CN" altLang="en-US" sz="1800" dirty="0"/>
              <a:t>例如，我们可能通过网络或使用文件或使用图形用户界面（</a:t>
            </a:r>
            <a:r>
              <a:rPr lang="en-US" altLang="zh-CN" sz="1800" dirty="0"/>
              <a:t>GUI</a:t>
            </a:r>
            <a:r>
              <a:rPr lang="zh-CN" altLang="en-US" sz="1800" dirty="0"/>
              <a:t>）连接到远程数据中心。</a:t>
            </a:r>
          </a:p>
          <a:p>
            <a:r>
              <a:rPr lang="en-US" altLang="zh-CN" sz="1800" dirty="0"/>
              <a:t>In all these circumstances, we must clean up the resource once used, whether it was successful or not. These actions (closing a file, GUI or disconnecting from network) are performed in the finally clause to guarantee execution.</a:t>
            </a:r>
          </a:p>
          <a:p>
            <a:r>
              <a:rPr lang="zh-CN" altLang="en-US" sz="1800" dirty="0"/>
              <a:t>在所有这些情况下，无论资源是否成功，我们都必须清除该资源。这些操作（关闭文件，</a:t>
            </a:r>
            <a:r>
              <a:rPr lang="en-US" altLang="zh-CN" sz="1800" dirty="0"/>
              <a:t>GUI</a:t>
            </a:r>
            <a:r>
              <a:rPr lang="zh-CN" altLang="en-US" sz="1800" dirty="0"/>
              <a:t>或与网络断开连接）在</a:t>
            </a:r>
            <a:r>
              <a:rPr lang="en-US" altLang="zh-CN" sz="1800" dirty="0"/>
              <a:t>finally</a:t>
            </a:r>
            <a:r>
              <a:rPr lang="zh-CN" altLang="en-US" sz="1800" dirty="0"/>
              <a:t>子句中执行，以确保执行</a:t>
            </a:r>
          </a:p>
          <a:p>
            <a:endParaRPr kumimoji="1"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7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www.programiz.com</a:t>
            </a:r>
            <a:r>
              <a:rPr kumimoji="1" lang="en-US" altLang="zh-CN" dirty="0" smtClean="0"/>
              <a:t>/python-programming/exception-handling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35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微信群问题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4253"/>
            <a:ext cx="10515600" cy="4351338"/>
          </a:xfrm>
        </p:spPr>
        <p:txBody>
          <a:bodyPr/>
          <a:lstStyle/>
          <a:p>
            <a:r>
              <a:rPr lang="zh-CN" altLang="en-US" b="1" smtClean="0"/>
              <a:t>鼓励大家有问题在群里提出，助教和老师会帮大家解答，同时大家也能共同学习</a:t>
            </a:r>
            <a:br>
              <a:rPr lang="zh-CN" altLang="en-US" b="1" smtClean="0"/>
            </a:b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2519816"/>
            <a:ext cx="6159500" cy="288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85" y="1690688"/>
            <a:ext cx="4424996" cy="49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Examples</a:t>
            </a:r>
            <a:endParaRPr kumimoji="1"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2" y="1690688"/>
            <a:ext cx="6199713" cy="41005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13" y="2643585"/>
            <a:ext cx="5804721" cy="21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0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 Python Built-in Exceptions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66657" cy="44445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Illegal operations can raise exceptions. There are plenty of built-in exceptions in Python that are raised when corresponding errors occur. We can view all the built-in exceptions using the local() built-in functions as follows.</a:t>
            </a:r>
          </a:p>
          <a:p>
            <a:r>
              <a:rPr kumimoji="1" lang="zh-CN" altLang="en-US" dirty="0" smtClean="0"/>
              <a:t>非法操作会引发异常。当发生相应的错误时，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中会引发许多内置异常。我们可以使用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（）内置函数来查看所有内置异常，如下所示。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1" y="2239508"/>
            <a:ext cx="5150220" cy="29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1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20" y="256066"/>
            <a:ext cx="94361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0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2398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/>
              <a:t>Python Exception Handling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961"/>
            <a:ext cx="5036127" cy="45349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When these exceptions occur, it causes the current process to stop and passes it to the calling process until it is handled. </a:t>
            </a:r>
          </a:p>
          <a:p>
            <a:r>
              <a:rPr kumimoji="1" lang="zh-CN" altLang="en-US" dirty="0" smtClean="0"/>
              <a:t>当有异常出现时，它会使当前的进程停止，并且将异常传递给调用进程，直到异常被处理为止。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 example, if function A calls function B which in turn calls function C and an exception occurs in function C. If it is not handled in C, the exception passes to B and then to A.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43" y="1343891"/>
            <a:ext cx="5678219" cy="55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Catching Exceptions in Python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In Python, exceptions can be handled using a try statement.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中，可以使用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语句处理异常。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 critical operation which can raise exception is placed inside the try clause and the code that handles exception is written in except clause.</a:t>
            </a:r>
          </a:p>
          <a:p>
            <a:r>
              <a:rPr kumimoji="1" lang="zh-CN" altLang="en-US" dirty="0" smtClean="0"/>
              <a:t>可能引发异常的关键操作放在</a:t>
            </a:r>
            <a:r>
              <a:rPr kumimoji="1" lang="en-US" altLang="zh-CN" dirty="0" smtClean="0"/>
              <a:t>try</a:t>
            </a:r>
            <a:r>
              <a:rPr kumimoji="1" lang="zh-CN" altLang="en-US" dirty="0" smtClean="0"/>
              <a:t>子句中，并且将处理异常的代码编写在</a:t>
            </a:r>
            <a:r>
              <a:rPr kumimoji="1" lang="en-US" altLang="zh-CN" dirty="0" smtClean="0"/>
              <a:t>except</a:t>
            </a:r>
            <a:r>
              <a:rPr kumimoji="1" lang="zh-CN" altLang="en-US" dirty="0" smtClean="0"/>
              <a:t>子句中。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If no exception occurs, except block is skipped and normal flow continues. But if any exception occurs, it is caught by the except block</a:t>
            </a:r>
          </a:p>
          <a:p>
            <a:r>
              <a:rPr kumimoji="1" lang="zh-CN" altLang="en-US" dirty="0" smtClean="0"/>
              <a:t>如果没有异常发生，则跳过</a:t>
            </a:r>
            <a:r>
              <a:rPr kumimoji="1" lang="en-US" altLang="zh-CN" dirty="0" smtClean="0"/>
              <a:t>Except</a:t>
            </a:r>
            <a:r>
              <a:rPr kumimoji="1" lang="zh-CN" altLang="en-US" dirty="0" smtClean="0"/>
              <a:t>的内容，并继续正常流程。但是，如果发生任何异常，它将被</a:t>
            </a:r>
            <a:r>
              <a:rPr kumimoji="1" lang="en-US" altLang="zh-CN" dirty="0" smtClean="0"/>
              <a:t>Except</a:t>
            </a:r>
            <a:r>
              <a:rPr kumimoji="1" lang="zh-CN" altLang="en-US" dirty="0" smtClean="0"/>
              <a:t>捕获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46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Catching Exceptions in Python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6" y="1552014"/>
            <a:ext cx="5168899" cy="48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Catching Specific Exceptions in Python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7" y="1690689"/>
            <a:ext cx="5270092" cy="32078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560059"/>
            <a:ext cx="6223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650</Words>
  <Application>Microsoft Macintosh PowerPoint</Application>
  <PresentationFormat>宽屏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DengXian</vt:lpstr>
      <vt:lpstr>DengXian Light</vt:lpstr>
      <vt:lpstr>Mangal</vt:lpstr>
      <vt:lpstr>Arial</vt:lpstr>
      <vt:lpstr>Office 主题</vt:lpstr>
      <vt:lpstr>Python Exceptions</vt:lpstr>
      <vt:lpstr>微信群问题 </vt:lpstr>
      <vt:lpstr> Examples</vt:lpstr>
      <vt:lpstr> Python Built-in Exceptions</vt:lpstr>
      <vt:lpstr>PowerPoint 演示文稿</vt:lpstr>
      <vt:lpstr>Python Exception Handling</vt:lpstr>
      <vt:lpstr>Catching Exceptions in Python</vt:lpstr>
      <vt:lpstr>Catching Exceptions in Python</vt:lpstr>
      <vt:lpstr>Catching Specific Exceptions in Python</vt:lpstr>
      <vt:lpstr>Rasing Exceptions</vt:lpstr>
      <vt:lpstr>Try…finally语句</vt:lpstr>
      <vt:lpstr>Reference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异常处理</dc:title>
  <dc:creator>Microsoft Office 用户</dc:creator>
  <cp:lastModifiedBy>Microsoft Office 用户</cp:lastModifiedBy>
  <cp:revision>6</cp:revision>
  <dcterms:created xsi:type="dcterms:W3CDTF">2020-02-23T12:31:48Z</dcterms:created>
  <dcterms:modified xsi:type="dcterms:W3CDTF">2020-02-23T15:31:29Z</dcterms:modified>
</cp:coreProperties>
</file>