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72" r:id="rId7"/>
    <p:sldId id="262" r:id="rId8"/>
    <p:sldId id="263" r:id="rId10"/>
    <p:sldId id="264" r:id="rId11"/>
    <p:sldId id="260" r:id="rId12"/>
    <p:sldId id="261" r:id="rId13"/>
    <p:sldId id="265" r:id="rId14"/>
    <p:sldId id="266" r:id="rId15"/>
    <p:sldId id="268" r:id="rId16"/>
    <p:sldId id="269" r:id="rId17"/>
    <p:sldId id="267" r:id="rId18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066" y="0"/>
            <a:ext cx="4434861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24" y="887968"/>
            <a:ext cx="4262247" cy="239751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30" y="3418677"/>
            <a:ext cx="8187436" cy="2797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066" y="6747325"/>
            <a:ext cx="4434861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listen</a:t>
            </a:r>
            <a:r>
              <a:rPr lang="zh-CN" altLang="en-US"/>
              <a:t>着重说明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recv()    setsockopt()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简单说明创建</a:t>
            </a:r>
            <a:r>
              <a:rPr lang="en-US" altLang="zh-CN"/>
              <a:t>socket,</a:t>
            </a:r>
            <a:r>
              <a:rPr lang="zh-CN" altLang="en-US"/>
              <a:t>绑定</a:t>
            </a:r>
            <a:r>
              <a:rPr lang="en-US" altLang="zh-CN"/>
              <a:t>ip,</a:t>
            </a:r>
            <a:r>
              <a:rPr lang="zh-CN" altLang="en-US"/>
              <a:t>监听</a:t>
            </a:r>
            <a:r>
              <a:rPr lang="en-US" altLang="zh-CN"/>
              <a:t>,socket</a:t>
            </a:r>
            <a:r>
              <a:rPr lang="zh-CN" altLang="en-US"/>
              <a:t>接收到客户端套接字，字符串需要编码成</a:t>
            </a:r>
            <a:r>
              <a:rPr lang="en-US" altLang="zh-CN"/>
              <a:t>byte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创建客户端，关闭，必须要关闭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网络编程介绍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44930" y="1548765"/>
            <a:ext cx="8971280" cy="4104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014095" y="526415"/>
            <a:ext cx="177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单进程服务端</a:t>
            </a:r>
            <a:endParaRPr lang="zh-CN" altLang="en-US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1029335" y="2232025"/>
            <a:ext cx="2209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弊端：顺序，一个客户端堵塞会影响其余客户端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075" y="295910"/>
            <a:ext cx="7805420" cy="4620260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186680"/>
            <a:ext cx="10515600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014095" y="526415"/>
            <a:ext cx="1773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客户端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0530" y="4814570"/>
            <a:ext cx="4191000" cy="68580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415" y="1608455"/>
            <a:ext cx="7814945" cy="3891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1014095" y="526415"/>
            <a:ext cx="177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多进程服务端</a:t>
            </a:r>
            <a:endParaRPr lang="zh-CN" altLang="en-US" sz="3200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4170" y="423545"/>
            <a:ext cx="8941435" cy="4470400"/>
          </a:xfrm>
          <a:prstGeom prst="rect">
            <a:avLst/>
          </a:prstGeom>
        </p:spPr>
      </p:pic>
      <p:pic>
        <p:nvPicPr>
          <p:cNvPr id="5" name="内容占位符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095" y="5049520"/>
            <a:ext cx="10515600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" y="3462020"/>
            <a:ext cx="10733405" cy="34810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4095" y="526415"/>
            <a:ext cx="177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读取网页信息</a:t>
            </a:r>
            <a:endParaRPr lang="zh-CN" altLang="en-US" sz="3200" b="1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2020" y="33655"/>
            <a:ext cx="5255895" cy="54648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socket</a:t>
            </a:r>
            <a:r>
              <a:rPr lang="zh-CN" altLang="en-US"/>
              <a:t>是</a:t>
            </a:r>
            <a:r>
              <a:rPr lang="en-US" altLang="zh-CN"/>
              <a:t>python</a:t>
            </a:r>
            <a:r>
              <a:rPr lang="zh-CN" altLang="en-US"/>
              <a:t>用于网络编程的基础。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利用</a:t>
            </a:r>
            <a:r>
              <a:rPr lang="en-US" altLang="zh-CN"/>
              <a:t>socket</a:t>
            </a:r>
            <a:r>
              <a:rPr lang="zh-CN" altLang="en-US"/>
              <a:t>为基础在各个子领域构建起更灵活的框架。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以</a:t>
            </a:r>
            <a:r>
              <a:rPr lang="en-US" altLang="zh-CN"/>
              <a:t>web</a:t>
            </a:r>
            <a:r>
              <a:rPr lang="zh-CN" altLang="en-US"/>
              <a:t>服务为例</a:t>
            </a:r>
            <a:r>
              <a:rPr lang="en-US" altLang="zh-CN"/>
              <a:t>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Flask:web</a:t>
            </a:r>
            <a:r>
              <a:rPr lang="zh-CN" altLang="en-US"/>
              <a:t>开发框架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Gunicorn:</a:t>
            </a:r>
            <a:r>
              <a:rPr lang="zh-CN" altLang="en-US"/>
              <a:t>多进程管理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nginx:</a:t>
            </a:r>
            <a:r>
              <a:rPr lang="zh-CN" altLang="en-US"/>
              <a:t>负载均衡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5715" y="590550"/>
            <a:ext cx="9639935" cy="567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89225" y="694055"/>
            <a:ext cx="6813550" cy="509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93445" y="1033780"/>
            <a:ext cx="99847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每台主机有一个唯一的主机地址标识</a:t>
            </a:r>
            <a:r>
              <a:rPr lang="zh-CN">
                <a:sym typeface="+mn-ea"/>
              </a:rPr>
              <a:t>（</a:t>
            </a:r>
            <a:r>
              <a:rPr lang="en-US">
                <a:sym typeface="+mn-ea"/>
              </a:rPr>
              <a:t>ip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，同时主机内还有标识</a:t>
            </a:r>
            <a:r>
              <a:rPr lang="zh-CN">
                <a:sym typeface="+mn-ea"/>
              </a:rPr>
              <a:t>服务</a:t>
            </a:r>
            <a:r>
              <a:rPr>
                <a:sym typeface="+mn-ea"/>
              </a:rPr>
              <a:t>的序号id，称作端口</a:t>
            </a:r>
            <a:r>
              <a:rPr lang="zh-CN">
                <a:sym typeface="+mn-ea"/>
              </a:rPr>
              <a:t>（</a:t>
            </a:r>
            <a:r>
              <a:rPr 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）</a:t>
            </a:r>
            <a:r>
              <a:rPr>
                <a:sym typeface="+mn-ea"/>
              </a:rPr>
              <a:t>，</a:t>
            </a:r>
            <a:r>
              <a:rPr lang="en-US">
                <a:sym typeface="+mn-ea"/>
              </a:rPr>
              <a:t>socket</a:t>
            </a:r>
            <a:r>
              <a:rPr lang="zh-CN" altLang="en-US">
                <a:sym typeface="+mn-ea"/>
              </a:rPr>
              <a:t>是两台主机之间信息传输的端点，绑定了相应的</a:t>
            </a:r>
            <a:r>
              <a:rPr lang="en-US" altLang="zh-CN">
                <a:sym typeface="+mn-ea"/>
              </a:rPr>
              <a:t>ip+port</a:t>
            </a:r>
            <a:r>
              <a:rPr lang="zh-CN" altLang="en-US">
                <a:sym typeface="+mn-ea"/>
              </a:rPr>
              <a:t>，可以用（</a:t>
            </a:r>
            <a:r>
              <a:rPr lang="en-US" altLang="zh-CN">
                <a:sym typeface="+mn-ea"/>
              </a:rPr>
              <a:t>ip:port</a:t>
            </a:r>
            <a:r>
              <a:rPr lang="zh-CN" altLang="en-US">
                <a:sym typeface="+mn-ea"/>
              </a:rPr>
              <a:t>）的形式表示一个</a:t>
            </a:r>
            <a:r>
              <a:rPr lang="en-US" altLang="zh-CN">
                <a:sym typeface="+mn-ea"/>
              </a:rPr>
              <a:t>socket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>
                <a:sym typeface="+mn-ea"/>
              </a:rPr>
              <a:t>信息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需要寄的快递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ip:</a:t>
            </a:r>
            <a:r>
              <a:rPr lang="zh-CN" altLang="en-US">
                <a:sym typeface="+mn-ea"/>
              </a:rPr>
              <a:t>小区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port:</a:t>
            </a:r>
            <a:r>
              <a:rPr lang="zh-CN" altLang="en-US">
                <a:sym typeface="+mn-ea"/>
              </a:rPr>
              <a:t>门牌号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共有</a:t>
            </a:r>
            <a:r>
              <a:rPr lang="en-US" altLang="zh-CN">
                <a:sym typeface="+mn-ea"/>
              </a:rPr>
              <a:t>65536</a:t>
            </a:r>
            <a:r>
              <a:rPr lang="zh-CN" altLang="en-US">
                <a:sym typeface="+mn-ea"/>
              </a:rPr>
              <a:t>个端口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socket:</a:t>
            </a:r>
            <a:r>
              <a:rPr lang="zh-CN" altLang="en-US">
                <a:sym typeface="+mn-ea"/>
              </a:rPr>
              <a:t>快递地址（小区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门牌号）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UCP</a:t>
            </a:r>
            <a:r>
              <a:rPr lang="zh-CN" altLang="en-US">
                <a:sym typeface="+mn-ea"/>
              </a:rPr>
              <a:t>等协议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快递公司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利用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发送消息</a:t>
            </a:r>
            <a:r>
              <a:rPr lang="en-US" altLang="zh-CN">
                <a:sym typeface="+mn-ea"/>
              </a:rPr>
              <a:t>:</a:t>
            </a:r>
            <a:r>
              <a:rPr lang="zh-CN" altLang="en-US">
                <a:sym typeface="+mn-ea"/>
              </a:rPr>
              <a:t>把快递（消息）放到门口（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），由快递公司（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等协议）负责送到对应的地址（对方</a:t>
            </a:r>
            <a:r>
              <a:rPr lang="en-US" altLang="zh-CN">
                <a:sym typeface="+mn-ea"/>
              </a:rPr>
              <a:t>socket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37210" y="114300"/>
            <a:ext cx="2736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+mj-ea"/>
                <a:cs typeface="+mj-ea"/>
              </a:rPr>
              <a:t>C/S</a:t>
            </a:r>
            <a:r>
              <a:rPr lang="zh-CN" altLang="en-US" sz="3200">
                <a:latin typeface="+mj-ea"/>
                <a:cs typeface="+mj-ea"/>
              </a:rPr>
              <a:t>服务模式</a:t>
            </a:r>
            <a:endParaRPr lang="zh-CN" altLang="en-US" sz="3200">
              <a:latin typeface="+mj-ea"/>
              <a:cs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884170" y="834390"/>
            <a:ext cx="1532890" cy="3915410"/>
            <a:chOff x="2361" y="2722"/>
            <a:chExt cx="2414" cy="6166"/>
          </a:xfrm>
        </p:grpSpPr>
        <p:sp>
          <p:nvSpPr>
            <p:cNvPr id="8" name="矩形 7"/>
            <p:cNvSpPr/>
            <p:nvPr/>
          </p:nvSpPr>
          <p:spPr>
            <a:xfrm>
              <a:off x="2361" y="2722"/>
              <a:ext cx="2415" cy="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61" y="5067"/>
              <a:ext cx="2415" cy="14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793" y="3162"/>
              <a:ext cx="1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客服端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793" y="5507"/>
              <a:ext cx="1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客服端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3" y="7753"/>
              <a:ext cx="15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客服端</a:t>
              </a:r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361" y="2722"/>
              <a:ext cx="2414" cy="6167"/>
              <a:chOff x="2361" y="2722"/>
              <a:chExt cx="2414" cy="616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361" y="7429"/>
                <a:ext cx="2415" cy="1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361" y="2722"/>
                <a:ext cx="2415" cy="1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361" y="5067"/>
                <a:ext cx="2415" cy="1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793" y="3162"/>
                <a:ext cx="1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客服端</a:t>
                </a:r>
                <a:endParaRPr lang="zh-CN" altLang="en-US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2793" y="5507"/>
                <a:ext cx="1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客服端</a:t>
                </a:r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2793" y="7753"/>
                <a:ext cx="155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客服端</a:t>
                </a:r>
                <a:endParaRPr lang="zh-CN" altLang="en-US"/>
              </a:p>
            </p:txBody>
          </p:sp>
        </p:grpSp>
      </p:grpSp>
      <p:cxnSp>
        <p:nvCxnSpPr>
          <p:cNvPr id="21" name="直接箭头连接符 20"/>
          <p:cNvCxnSpPr/>
          <p:nvPr/>
        </p:nvCxnSpPr>
        <p:spPr>
          <a:xfrm>
            <a:off x="4658360" y="1349375"/>
            <a:ext cx="3159760" cy="128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566920" y="2986405"/>
            <a:ext cx="3216910" cy="1339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509770" y="2814955"/>
            <a:ext cx="325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174990" y="2351405"/>
            <a:ext cx="1533525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449310" y="2602865"/>
            <a:ext cx="984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459230" y="5253990"/>
            <a:ext cx="95580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以买火车票为例：</a:t>
            </a:r>
            <a:endParaRPr lang="zh-CN" altLang="en-US"/>
          </a:p>
          <a:p>
            <a:r>
              <a:rPr lang="zh-CN" altLang="en-US"/>
              <a:t>客户端：发出查询请求，如果有则购买一张票</a:t>
            </a:r>
            <a:endParaRPr lang="zh-CN" altLang="en-US"/>
          </a:p>
          <a:p>
            <a:r>
              <a:rPr lang="zh-CN" altLang="en-US"/>
              <a:t>服务端：维护余票情况，如果有余票则卖票给客户端，余票数量减一；没有则返回购买失败</a:t>
            </a:r>
            <a:endParaRPr lang="zh-CN" altLang="en-US"/>
          </a:p>
          <a:p>
            <a:r>
              <a:rPr lang="zh-CN" altLang="en-US"/>
              <a:t>注：以</a:t>
            </a:r>
            <a:r>
              <a:rPr lang="en-US" altLang="zh-CN"/>
              <a:t>12306APP</a:t>
            </a:r>
            <a:r>
              <a:rPr lang="zh-CN" altLang="en-US"/>
              <a:t>买票是</a:t>
            </a:r>
            <a:r>
              <a:rPr lang="en-US" altLang="zh-CN"/>
              <a:t>C/S</a:t>
            </a:r>
            <a:r>
              <a:rPr lang="zh-CN" altLang="en-US"/>
              <a:t>服务模式，用</a:t>
            </a:r>
            <a:r>
              <a:rPr lang="en-US" altLang="zh-CN"/>
              <a:t>12306</a:t>
            </a:r>
            <a:r>
              <a:rPr lang="zh-CN" altLang="en-US"/>
              <a:t>网页购票是</a:t>
            </a:r>
            <a:r>
              <a:rPr lang="en-US" altLang="zh-CN"/>
              <a:t>B/S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3125" y="365125"/>
            <a:ext cx="666813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230" y="4716780"/>
            <a:ext cx="104819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创建套接字</a:t>
            </a:r>
            <a:r>
              <a:rPr lang="en-US" altLang="zh-CN"/>
              <a:t>:</a:t>
            </a:r>
            <a:r>
              <a:rPr lang="zh-CN" altLang="en-US"/>
              <a:t> socket.socket(family, type)</a:t>
            </a:r>
            <a:endParaRPr lang="zh-CN" altLang="en-US"/>
          </a:p>
          <a:p>
            <a:r>
              <a:rPr lang="zh-CN" altLang="en-US"/>
              <a:t>参数说明：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family: 套接字家族，可以使AF_UNIX或者AF_INET</a:t>
            </a:r>
            <a:r>
              <a:rPr lang="en-US" altLang="zh-CN"/>
              <a:t>,</a:t>
            </a:r>
            <a:r>
              <a:rPr lang="zh-CN" altLang="en-US"/>
              <a:t>一般是</a:t>
            </a:r>
            <a:r>
              <a:rPr lang="en-US" altLang="zh-CN"/>
              <a:t>AF_INET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type: 套接字类型，根据是面向连接的还是非连接分为SOCK_STREAM或SOCK_DGRAM，也就是TCP和UDP的区别</a:t>
            </a:r>
            <a:r>
              <a:rPr lang="en-US" altLang="zh-CN"/>
              <a:t>,</a:t>
            </a:r>
            <a:r>
              <a:rPr lang="zh-CN" altLang="en-US"/>
              <a:t>一般是</a:t>
            </a:r>
            <a:r>
              <a:rPr lang="zh-CN" altLang="en-US">
                <a:sym typeface="+mn-ea"/>
              </a:rPr>
              <a:t>SOCK_STREAM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600" y="285115"/>
            <a:ext cx="10515600" cy="38582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4048760"/>
            <a:ext cx="10452735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750" y="365125"/>
            <a:ext cx="7651750" cy="6210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9470" y="1075055"/>
            <a:ext cx="10513060" cy="5050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WPS 演示</Application>
  <PresentationFormat>宽屏</PresentationFormat>
  <Paragraphs>60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Python 网络编程介绍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bytedance</dc:creator>
  <cp:lastModifiedBy>bytedance</cp:lastModifiedBy>
  <cp:revision>5</cp:revision>
  <dcterms:created xsi:type="dcterms:W3CDTF">2020-03-16T03:19:53Z</dcterms:created>
  <dcterms:modified xsi:type="dcterms:W3CDTF">2020-03-16T03:19:53Z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2052-2.0.1.3256</vt:lpwstr>
  </property>
</Properties>
</file>