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27D86D-BE88-4AC0-9C27-1CAAA4C9D0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網路程式設計期末報告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561450F-826C-4107-8FB9-DB7A4BF4E9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組員：葉明倫、呂耿瑋、陳宇治</a:t>
            </a:r>
          </a:p>
        </p:txBody>
      </p:sp>
    </p:spTree>
    <p:extLst>
      <p:ext uri="{BB962C8B-B14F-4D97-AF65-F5344CB8AC3E}">
        <p14:creationId xmlns:p14="http://schemas.microsoft.com/office/powerpoint/2010/main" val="2901639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17D8A7-8332-4FFD-9306-928B01129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effectLst/>
                <a:latin typeface="Whitney"/>
              </a:rPr>
              <a:t>Server</a:t>
            </a:r>
            <a:r>
              <a:rPr lang="zh-TW" altLang="en-US" b="0" i="0" dirty="0">
                <a:effectLst/>
                <a:latin typeface="Whitney"/>
              </a:rPr>
              <a:t>端和</a:t>
            </a:r>
            <a:r>
              <a:rPr lang="en-US" altLang="zh-TW" b="0" i="0" dirty="0">
                <a:effectLst/>
                <a:latin typeface="Whitney"/>
              </a:rPr>
              <a:t> client</a:t>
            </a:r>
            <a:r>
              <a:rPr lang="zh-TW" altLang="en-US" b="0" i="0" dirty="0">
                <a:effectLst/>
                <a:latin typeface="Whitney"/>
              </a:rPr>
              <a:t>端都連上同一個</a:t>
            </a:r>
            <a:r>
              <a:rPr lang="en-US" altLang="zh-TW" b="0" i="0" dirty="0">
                <a:effectLst/>
                <a:latin typeface="Whitney"/>
              </a:rPr>
              <a:t>IP</a:t>
            </a:r>
            <a:r>
              <a:rPr lang="zh-TW" altLang="en-US" b="0" i="0" dirty="0">
                <a:effectLst/>
                <a:latin typeface="Whitney"/>
              </a:rPr>
              <a:t>和</a:t>
            </a:r>
            <a:r>
              <a:rPr lang="en-US" altLang="zh-TW" b="0" i="0" dirty="0">
                <a:effectLst/>
                <a:latin typeface="Whitney"/>
              </a:rPr>
              <a:t>port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59863A3-B9AE-447C-9D64-4825167CCB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0774" y="2016125"/>
            <a:ext cx="6184777" cy="3449638"/>
          </a:xfrm>
        </p:spPr>
      </p:pic>
    </p:spTree>
    <p:extLst>
      <p:ext uri="{BB962C8B-B14F-4D97-AF65-F5344CB8AC3E}">
        <p14:creationId xmlns:p14="http://schemas.microsoft.com/office/powerpoint/2010/main" val="2016195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AF3340-4ECE-4010-A800-C702CD4F7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294" y="402674"/>
            <a:ext cx="9907115" cy="1417526"/>
          </a:xfrm>
        </p:spPr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按下建立連結後，看到伺服器建立完成</a:t>
            </a:r>
            <a:br>
              <a:rPr lang="en-US" altLang="zh-TW" dirty="0"/>
            </a:br>
            <a:r>
              <a:rPr lang="en-US" altLang="zh-TW" dirty="0"/>
              <a:t>2.</a:t>
            </a:r>
            <a:r>
              <a:rPr lang="en-US" altLang="zh-TW" b="0" i="0" dirty="0">
                <a:effectLst/>
                <a:latin typeface="Whitney"/>
              </a:rPr>
              <a:t> client</a:t>
            </a:r>
            <a:r>
              <a:rPr lang="zh-TW" altLang="en-US" b="0" i="0" dirty="0">
                <a:effectLst/>
                <a:latin typeface="Whitney"/>
              </a:rPr>
              <a:t>端按下</a:t>
            </a:r>
            <a:r>
              <a:rPr lang="en-US" altLang="zh-TW" b="0" i="0" dirty="0">
                <a:effectLst/>
                <a:latin typeface="Whitney"/>
              </a:rPr>
              <a:t>enter</a:t>
            </a:r>
            <a:r>
              <a:rPr lang="zh-TW" altLang="en-US" b="0" i="0" dirty="0">
                <a:effectLst/>
                <a:latin typeface="Whitney"/>
              </a:rPr>
              <a:t>就連線到</a:t>
            </a:r>
            <a:r>
              <a:rPr lang="en-US" altLang="zh-TW" b="0" i="0" dirty="0">
                <a:effectLst/>
                <a:latin typeface="Whitney"/>
              </a:rPr>
              <a:t>Server</a:t>
            </a:r>
            <a:r>
              <a:rPr lang="zh-TW" altLang="en-US" b="0" i="0" dirty="0">
                <a:effectLst/>
                <a:latin typeface="Whitney"/>
              </a:rPr>
              <a:t>端，就會顯示</a:t>
            </a:r>
            <a:r>
              <a:rPr lang="en-US" altLang="zh-TW" b="0" i="0" dirty="0">
                <a:effectLst/>
                <a:latin typeface="Whitney"/>
              </a:rPr>
              <a:t>preparing…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B7ED656-5EF7-4527-8B0A-ABF25358B4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790" y="1976108"/>
            <a:ext cx="4870698" cy="3449638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8B5A0CA-EE35-4785-AB0B-F0D406164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9488" y="1976108"/>
            <a:ext cx="6135176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239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8CF850-C625-4635-A355-A3B966270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按下</a:t>
            </a:r>
            <a:r>
              <a:rPr lang="en-US" altLang="zh-TW" dirty="0"/>
              <a:t>START</a:t>
            </a:r>
            <a:r>
              <a:rPr lang="zh-TW" altLang="en-US" dirty="0"/>
              <a:t>貪吃蛇就會跑出來，食物會隨機出現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965E407-5E64-464E-8990-2E72DDD08E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5574" y="2016125"/>
            <a:ext cx="6135176" cy="3449638"/>
          </a:xfrm>
        </p:spPr>
      </p:pic>
    </p:spTree>
    <p:extLst>
      <p:ext uri="{BB962C8B-B14F-4D97-AF65-F5344CB8AC3E}">
        <p14:creationId xmlns:p14="http://schemas.microsoft.com/office/powerpoint/2010/main" val="1115069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7B5850-A766-4190-802B-4B77E481B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729843"/>
            <a:ext cx="9603275" cy="1123912"/>
          </a:xfrm>
        </p:spPr>
        <p:txBody>
          <a:bodyPr/>
          <a:lstStyle/>
          <a:p>
            <a:r>
              <a:rPr lang="zh-TW" altLang="en-US" dirty="0"/>
              <a:t>平手的結果：</a:t>
            </a:r>
            <a:r>
              <a:rPr lang="en-US" altLang="zh-TW" dirty="0"/>
              <a:t>A</a:t>
            </a:r>
            <a:r>
              <a:rPr lang="zh-TW" altLang="en-US" dirty="0"/>
              <a:t>、</a:t>
            </a:r>
            <a:r>
              <a:rPr lang="en-US" altLang="zh-TW" dirty="0"/>
              <a:t>B</a:t>
            </a:r>
            <a:r>
              <a:rPr lang="zh-TW" altLang="en-US" dirty="0"/>
              <a:t>雙方都顯示</a:t>
            </a:r>
            <a:r>
              <a:rPr lang="en-US" altLang="zh-TW" dirty="0"/>
              <a:t>TIE</a:t>
            </a:r>
            <a:r>
              <a:rPr lang="zh-TW" altLang="en-US" dirty="0"/>
              <a:t>，表示平手</a:t>
            </a:r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F8E36FD6-55B6-4D7C-BDFD-DE2D8F88D5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5574" y="2016125"/>
            <a:ext cx="6135176" cy="3449638"/>
          </a:xfrm>
        </p:spPr>
      </p:pic>
    </p:spTree>
    <p:extLst>
      <p:ext uri="{BB962C8B-B14F-4D97-AF65-F5344CB8AC3E}">
        <p14:creationId xmlns:p14="http://schemas.microsoft.com/office/powerpoint/2010/main" val="4014628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EAA1E9-B96E-462B-B118-24434D2C5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玩家</a:t>
            </a:r>
            <a:r>
              <a:rPr lang="en-US" altLang="zh-TW" dirty="0"/>
              <a:t>A</a:t>
            </a:r>
            <a:r>
              <a:rPr lang="zh-TW" altLang="en-US" dirty="0"/>
              <a:t>得分</a:t>
            </a:r>
            <a:r>
              <a:rPr lang="en-US" altLang="zh-TW" dirty="0"/>
              <a:t>30</a:t>
            </a:r>
            <a:r>
              <a:rPr lang="zh-TW" altLang="en-US" dirty="0"/>
              <a:t>，玩家</a:t>
            </a:r>
            <a:r>
              <a:rPr lang="en-US" altLang="zh-TW" dirty="0"/>
              <a:t>A</a:t>
            </a:r>
            <a:r>
              <a:rPr lang="zh-TW" altLang="en-US" dirty="0"/>
              <a:t>獲勝，因玩家</a:t>
            </a:r>
            <a:r>
              <a:rPr lang="en-US" altLang="zh-TW" dirty="0"/>
              <a:t>A</a:t>
            </a:r>
            <a:r>
              <a:rPr lang="zh-TW" altLang="en-US" dirty="0"/>
              <a:t>較晚進入伺服器，</a:t>
            </a:r>
            <a:r>
              <a:rPr lang="en-US" altLang="zh-TW" dirty="0"/>
              <a:t>A</a:t>
            </a:r>
            <a:r>
              <a:rPr lang="zh-TW" altLang="en-US" dirty="0"/>
              <a:t>是</a:t>
            </a:r>
            <a:r>
              <a:rPr lang="en-US" altLang="zh-TW" dirty="0"/>
              <a:t>PLAYER 2</a:t>
            </a:r>
            <a:r>
              <a:rPr lang="zh-TW" altLang="en-US" dirty="0"/>
              <a:t>，所以顯示</a:t>
            </a:r>
            <a:r>
              <a:rPr lang="en-US" altLang="zh-TW" dirty="0"/>
              <a:t>PLAYER 2 WIN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063F9A8-B113-4DC4-93B9-1FFE65E707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9331" y="1888915"/>
            <a:ext cx="6361419" cy="3576848"/>
          </a:xfrm>
        </p:spPr>
      </p:pic>
    </p:spTree>
    <p:extLst>
      <p:ext uri="{BB962C8B-B14F-4D97-AF65-F5344CB8AC3E}">
        <p14:creationId xmlns:p14="http://schemas.microsoft.com/office/powerpoint/2010/main" val="3664237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5B094E-0A4F-42BA-898D-48C5EA7FF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玩家</a:t>
            </a:r>
            <a:r>
              <a:rPr lang="en-US" altLang="zh-TW" dirty="0"/>
              <a:t>B</a:t>
            </a:r>
            <a:r>
              <a:rPr lang="zh-TW" altLang="en-US" dirty="0"/>
              <a:t>得分</a:t>
            </a:r>
            <a:r>
              <a:rPr lang="en-US" altLang="zh-TW" dirty="0"/>
              <a:t>50</a:t>
            </a:r>
            <a:r>
              <a:rPr lang="zh-TW" altLang="en-US" dirty="0"/>
              <a:t>，玩家</a:t>
            </a:r>
            <a:r>
              <a:rPr lang="en-US" altLang="zh-TW" dirty="0"/>
              <a:t>B</a:t>
            </a:r>
            <a:r>
              <a:rPr lang="zh-TW" altLang="en-US" dirty="0"/>
              <a:t>獲勝，因玩家</a:t>
            </a:r>
            <a:r>
              <a:rPr lang="en-US" altLang="zh-TW" dirty="0"/>
              <a:t>B</a:t>
            </a:r>
            <a:r>
              <a:rPr lang="zh-TW" altLang="en-US" dirty="0"/>
              <a:t>較早進入伺服器，</a:t>
            </a:r>
            <a:r>
              <a:rPr lang="en-US" altLang="zh-TW" dirty="0"/>
              <a:t>B</a:t>
            </a:r>
            <a:r>
              <a:rPr lang="zh-TW" altLang="en-US" dirty="0"/>
              <a:t>是</a:t>
            </a:r>
            <a:r>
              <a:rPr lang="en-US" altLang="zh-TW" dirty="0"/>
              <a:t>PLAYER 1</a:t>
            </a:r>
            <a:r>
              <a:rPr lang="zh-TW" altLang="en-US" dirty="0"/>
              <a:t>，所以顯示</a:t>
            </a:r>
            <a:r>
              <a:rPr lang="en-US" altLang="zh-TW" dirty="0"/>
              <a:t>PLAYER 1 WIN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36A47FA-8E7A-4EDE-8B94-DA85FCC8DA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5574" y="2016125"/>
            <a:ext cx="6135176" cy="3449638"/>
          </a:xfrm>
        </p:spPr>
      </p:pic>
    </p:spTree>
    <p:extLst>
      <p:ext uri="{BB962C8B-B14F-4D97-AF65-F5344CB8AC3E}">
        <p14:creationId xmlns:p14="http://schemas.microsoft.com/office/powerpoint/2010/main" val="3766774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096760-481F-4025-A8EA-8DAD555AB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若想再玩一局，按下</a:t>
            </a:r>
            <a:r>
              <a:rPr lang="en-US" altLang="zh-TW" dirty="0"/>
              <a:t>reset</a:t>
            </a:r>
            <a:r>
              <a:rPr lang="zh-TW" altLang="en-US" dirty="0"/>
              <a:t>，在按下</a:t>
            </a:r>
            <a:r>
              <a:rPr lang="en-US" altLang="zh-TW" dirty="0"/>
              <a:t>START</a:t>
            </a:r>
            <a:r>
              <a:rPr lang="zh-TW" altLang="en-US" dirty="0"/>
              <a:t>就可以在玩一次</a:t>
            </a:r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865BF408-D7B6-4933-96BE-12A0125B13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5574" y="2016125"/>
            <a:ext cx="6135176" cy="3449638"/>
          </a:xfrm>
        </p:spPr>
      </p:pic>
    </p:spTree>
    <p:extLst>
      <p:ext uri="{BB962C8B-B14F-4D97-AF65-F5344CB8AC3E}">
        <p14:creationId xmlns:p14="http://schemas.microsoft.com/office/powerpoint/2010/main" val="547476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FC5DF291-9345-4E9A-99E4-EFF1CD9D43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4131817"/>
              </p:ext>
            </p:extLst>
          </p:nvPr>
        </p:nvGraphicFramePr>
        <p:xfrm>
          <a:off x="2302778" y="2135151"/>
          <a:ext cx="7685141" cy="2294600"/>
        </p:xfrm>
        <a:graphic>
          <a:graphicData uri="http://schemas.openxmlformats.org/drawingml/2006/table">
            <a:tbl>
              <a:tblPr/>
              <a:tblGrid>
                <a:gridCol w="2058056">
                  <a:extLst>
                    <a:ext uri="{9D8B030D-6E8A-4147-A177-3AD203B41FA5}">
                      <a16:colId xmlns:a16="http://schemas.microsoft.com/office/drawing/2014/main" val="160467670"/>
                    </a:ext>
                  </a:extLst>
                </a:gridCol>
                <a:gridCol w="1875695">
                  <a:extLst>
                    <a:ext uri="{9D8B030D-6E8A-4147-A177-3AD203B41FA5}">
                      <a16:colId xmlns:a16="http://schemas.microsoft.com/office/drawing/2014/main" val="2504265649"/>
                    </a:ext>
                  </a:extLst>
                </a:gridCol>
                <a:gridCol w="1875695">
                  <a:extLst>
                    <a:ext uri="{9D8B030D-6E8A-4147-A177-3AD203B41FA5}">
                      <a16:colId xmlns:a16="http://schemas.microsoft.com/office/drawing/2014/main" val="170567031"/>
                    </a:ext>
                  </a:extLst>
                </a:gridCol>
                <a:gridCol w="1875695">
                  <a:extLst>
                    <a:ext uri="{9D8B030D-6E8A-4147-A177-3AD203B41FA5}">
                      <a16:colId xmlns:a16="http://schemas.microsoft.com/office/drawing/2014/main" val="1899809150"/>
                    </a:ext>
                  </a:extLst>
                </a:gridCol>
              </a:tblGrid>
              <a:tr h="57365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26075" marR="26075" marT="26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呂耿瑋</a:t>
                      </a:r>
                    </a:p>
                  </a:txBody>
                  <a:tcPr marL="26075" marR="26075" marT="26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陳宇治</a:t>
                      </a:r>
                    </a:p>
                  </a:txBody>
                  <a:tcPr marL="26075" marR="26075" marT="26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葉明倫</a:t>
                      </a:r>
                    </a:p>
                  </a:txBody>
                  <a:tcPr marL="26075" marR="26075" marT="26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8876875"/>
                  </a:ext>
                </a:extLst>
              </a:tr>
              <a:tr h="57365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口頭報告</a:t>
                      </a:r>
                    </a:p>
                  </a:txBody>
                  <a:tcPr marL="26075" marR="26075" marT="26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20%</a:t>
                      </a:r>
                      <a:r>
                        <a:rPr lang="zh-TW" altLang="en-US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26075" marR="26075" marT="26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30%</a:t>
                      </a:r>
                      <a:r>
                        <a:rPr lang="zh-TW" altLang="en-US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26075" marR="26075" marT="26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50%</a:t>
                      </a:r>
                      <a:r>
                        <a:rPr lang="zh-TW" altLang="en-US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26075" marR="26075" marT="26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4343030"/>
                  </a:ext>
                </a:extLst>
              </a:tr>
              <a:tr h="5736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ppt</a:t>
                      </a:r>
                    </a:p>
                  </a:txBody>
                  <a:tcPr marL="26075" marR="26075" marT="26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45%</a:t>
                      </a:r>
                      <a:r>
                        <a:rPr lang="zh-TW" altLang="en-US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26075" marR="26075" marT="26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20%</a:t>
                      </a:r>
                      <a:r>
                        <a:rPr lang="zh-TW" altLang="en-US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26075" marR="26075" marT="26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35%</a:t>
                      </a:r>
                      <a:r>
                        <a:rPr lang="zh-TW" altLang="en-US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26075" marR="26075" marT="26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5594953"/>
                  </a:ext>
                </a:extLst>
              </a:tr>
              <a:tr h="57365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程式設計</a:t>
                      </a:r>
                    </a:p>
                  </a:txBody>
                  <a:tcPr marL="26075" marR="26075" marT="26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50%</a:t>
                      </a:r>
                      <a:r>
                        <a:rPr lang="zh-TW" altLang="en-US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26075" marR="26075" marT="26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40%</a:t>
                      </a:r>
                      <a:r>
                        <a:rPr lang="zh-TW" altLang="en-US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26075" marR="26075" marT="26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10%</a:t>
                      </a:r>
                      <a:r>
                        <a:rPr lang="zh-TW" altLang="en-US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26075" marR="26075" marT="26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4663970"/>
                  </a:ext>
                </a:extLst>
              </a:tr>
            </a:tbl>
          </a:graphicData>
        </a:graphic>
      </p:graphicFrame>
      <p:sp>
        <p:nvSpPr>
          <p:cNvPr id="6" name="標題 1">
            <a:extLst>
              <a:ext uri="{FF2B5EF4-FFF2-40B4-BE49-F238E27FC236}">
                <a16:creationId xmlns:a16="http://schemas.microsoft.com/office/drawing/2014/main" id="{FA096760-481F-4025-A8EA-8DAD555AB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908" y="1004025"/>
            <a:ext cx="1590879" cy="733336"/>
          </a:xfrm>
        </p:spPr>
        <p:txBody>
          <a:bodyPr/>
          <a:lstStyle/>
          <a:p>
            <a:r>
              <a:rPr lang="zh-TW" altLang="en-US" dirty="0"/>
              <a:t>分工表</a:t>
            </a:r>
          </a:p>
        </p:txBody>
      </p:sp>
    </p:spTree>
    <p:extLst>
      <p:ext uri="{BB962C8B-B14F-4D97-AF65-F5344CB8AC3E}">
        <p14:creationId xmlns:p14="http://schemas.microsoft.com/office/powerpoint/2010/main" val="663376975"/>
      </p:ext>
    </p:extLst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TM10001114[[fn=圖庫]]</Template>
  <TotalTime>74</TotalTime>
  <Words>193</Words>
  <Application>Microsoft Office PowerPoint</Application>
  <PresentationFormat>寬螢幕</PresentationFormat>
  <Paragraphs>26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Whitney</vt:lpstr>
      <vt:lpstr>新細明體</vt:lpstr>
      <vt:lpstr>Arial</vt:lpstr>
      <vt:lpstr>Gill Sans MT</vt:lpstr>
      <vt:lpstr>圖庫</vt:lpstr>
      <vt:lpstr>網路程式設計期末報告</vt:lpstr>
      <vt:lpstr>Server端和 client端都連上同一個IP和port</vt:lpstr>
      <vt:lpstr>1.按下建立連結後，看到伺服器建立完成 2. client端按下enter就連線到Server端，就會顯示preparing…</vt:lpstr>
      <vt:lpstr>按下START貪吃蛇就會跑出來，食物會隨機出現</vt:lpstr>
      <vt:lpstr>平手的結果：A、B雙方都顯示TIE，表示平手</vt:lpstr>
      <vt:lpstr>玩家A得分30，玩家A獲勝，因玩家A較晚進入伺服器，A是PLAYER 2，所以顯示PLAYER 2 WIN</vt:lpstr>
      <vt:lpstr>玩家B得分50，玩家B獲勝，因玩家B較早進入伺服器，B是PLAYER 1，所以顯示PLAYER 1 WIN</vt:lpstr>
      <vt:lpstr>若想再玩一局，按下reset，在按下START就可以在玩一次</vt:lpstr>
      <vt:lpstr>分工表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電腦網路期末報告</dc:title>
  <dc:creator>葉明倫</dc:creator>
  <cp:lastModifiedBy>呂耿瑋</cp:lastModifiedBy>
  <cp:revision>10</cp:revision>
  <dcterms:created xsi:type="dcterms:W3CDTF">2021-06-15T11:40:23Z</dcterms:created>
  <dcterms:modified xsi:type="dcterms:W3CDTF">2022-01-18T06:04:48Z</dcterms:modified>
</cp:coreProperties>
</file>