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8CD5D-1215-4109-AAC6-08CCFED5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997665-A0E5-4B86-80DC-C3B1E6E7F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B04A7-3171-40BD-94D6-D1918752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1B6C6-3E3A-463D-A243-73956418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78D90-8952-4080-A87B-44E6C002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D53FB-E6A3-4C63-AFCB-6AFB5EA4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95385-B46E-4E32-9309-AF1E8390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BD608-47FE-4D0E-8550-F8D2D5D7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1772B-6CED-44FC-9C2D-E00937E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840C3-7DEE-4F4B-BABF-C1D61256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562F2D-EA0F-403A-A89C-A30A5E637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E2C35-24B4-4491-BEBD-4CE89BF72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320D0-C91A-48B9-873D-0EA37AEA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9D2D4-ED87-4968-8FF8-B94D3DE1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9BD58-AB27-4466-BF47-8C623729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F19B-B731-4246-BAF8-66DE36D7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58E94-CE0C-4F56-A3CA-3DCBB5BD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70D25-F2F8-42B6-B7DD-10100895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83AC6-7966-467C-B6D6-8446105D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CCAB8-86EC-4EE9-88C1-E8DCB75B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2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7595F-B3EA-4D17-B776-ECCB8BBC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83CF4-3BBA-4F8E-9AD1-9293E760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F22E6-05FF-4744-B7D3-53C40582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BC131-C8D7-40BE-B608-D5D862E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6BE49-3F0D-44A3-8C8B-DFC7EAEE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2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ADD5-B101-4CD8-A808-B58E41C1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32C03-49E3-4BE1-9609-449AA5E41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03E98C-C371-47B3-86B2-6CDB958C7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815DF-F14C-4F90-B5A1-E6A45877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11BC2-05AC-4846-A12D-598CF383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EF6AD-FB28-47A6-995B-1459103D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C165-B9A1-460C-A52C-0774AD0C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0F764-548A-4B66-805B-076AD9D02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981A4-D810-417A-B21E-51A95F1B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512FBF-95D4-4394-AD47-693765E0B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2FCF6-16E7-4A0A-9B84-7A6A06642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B1A520-075D-4D42-8C9D-55B890E8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BBD5F8-2B05-42BA-B72B-718D2B82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B74D9A-6ED1-4274-B6D5-2FB3A94F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35889-94F3-4EF2-B8BF-C36BD1C0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11BC0-311F-489E-A87F-CE0B2E2F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79DA8-C9E3-4CFA-A2FE-39D5B0A9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6EF6B-CBEC-4DCE-82FB-352D962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D8B37-ACF6-432D-AAB8-8E366FEA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B4067-8765-464A-B0B8-D704D946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73247-D52D-4F5B-88A3-4611B07D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B84C4-E64F-4C12-8933-8DE329F0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02F82-CA12-4063-89E4-55A4F070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CE306-E50C-4E38-9752-E24AB0157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17AFA-D8F1-43E5-B8D1-85495C85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58759-FEAB-43E1-AD57-12051B51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355E5-1AB9-4CB3-A06E-9B58A26B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1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7D3B7-FB73-49F4-8CE7-1635D58E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38BD5A-FFC2-4A86-9331-7765F98B1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E79E23-280D-4A98-A5DF-72D6375D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E1E60-E389-4151-AD96-A327A65E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999B4-8C89-4ED5-BDB3-F6FB1B6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5812E-FA9F-43AB-B0C0-ACC48025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1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4F402-F374-4D59-812E-9F6F5B9A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FDEDF-7CFC-4C78-8C19-B8173D6D5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D17BD-2BD1-4385-9C4A-5CAFC6DCF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1B9D-0F55-4C3F-AAE0-029402DF2605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0E251-632D-4949-9612-2986538FE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96A9F-D0E2-4E64-ACB4-9CB06496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8F5F-7A3B-4070-8D13-77949EDB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EC5B2-18E8-42AB-91FA-D9DB7869F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726" y="868362"/>
            <a:ext cx="11670632" cy="2387600"/>
          </a:xfrm>
        </p:spPr>
        <p:txBody>
          <a:bodyPr/>
          <a:lstStyle/>
          <a:p>
            <a:r>
              <a:rPr lang="en-US" altLang="zh-CN" dirty="0"/>
              <a:t>PGC</a:t>
            </a:r>
            <a:r>
              <a:rPr lang="zh-CN" altLang="en-US" dirty="0"/>
              <a:t>专栏型知识产品价值评价研究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D36CA-5B3E-4929-A007-454F56816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电商 姚吉成</a:t>
            </a:r>
            <a:endParaRPr lang="en-US" altLang="zh-CN" dirty="0"/>
          </a:p>
          <a:p>
            <a:r>
              <a:rPr lang="en-US" altLang="zh-CN" dirty="0"/>
              <a:t>6.15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8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31B8B-D48B-4D73-9BFA-A999C46C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一、研究模型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B29E2FF-2D61-4302-8F0D-575C578DB09C}"/>
              </a:ext>
            </a:extLst>
          </p:cNvPr>
          <p:cNvCxnSpPr>
            <a:cxnSpLocks/>
          </p:cNvCxnSpPr>
          <p:nvPr/>
        </p:nvCxnSpPr>
        <p:spPr>
          <a:xfrm>
            <a:off x="6104021" y="2280236"/>
            <a:ext cx="0" cy="36032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B7716DC-D52D-4691-B62F-9B2DCDB142E6}"/>
              </a:ext>
            </a:extLst>
          </p:cNvPr>
          <p:cNvSpPr txBox="1"/>
          <p:nvPr/>
        </p:nvSpPr>
        <p:spPr>
          <a:xfrm>
            <a:off x="2544674" y="2777451"/>
            <a:ext cx="271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意见领袖（</a:t>
            </a:r>
            <a:r>
              <a:rPr lang="en-US" altLang="zh-CN" dirty="0"/>
              <a:t>KOL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zh-CN" altLang="en-US" dirty="0"/>
              <a:t>产品内容</a:t>
            </a:r>
            <a:endParaRPr lang="en-US" altLang="zh-CN" dirty="0"/>
          </a:p>
          <a:p>
            <a:pPr algn="r"/>
            <a:r>
              <a:rPr lang="zh-CN" altLang="en-US" dirty="0"/>
              <a:t>平台易用性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E081B9-F827-42C1-A079-9B19F2B94C21}"/>
              </a:ext>
            </a:extLst>
          </p:cNvPr>
          <p:cNvSpPr txBox="1"/>
          <p:nvPr/>
        </p:nvSpPr>
        <p:spPr>
          <a:xfrm>
            <a:off x="6914155" y="2777451"/>
            <a:ext cx="271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购买人数</a:t>
            </a:r>
            <a:endParaRPr lang="en-US" altLang="zh-CN" dirty="0"/>
          </a:p>
          <a:p>
            <a:r>
              <a:rPr lang="zh-CN" altLang="en-US" dirty="0"/>
              <a:t>点赞数</a:t>
            </a:r>
            <a:endParaRPr lang="en-US" altLang="zh-CN" dirty="0"/>
          </a:p>
          <a:p>
            <a:r>
              <a:rPr lang="zh-CN" altLang="en-US" dirty="0"/>
              <a:t>阅读数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235A96-D0C3-409B-9179-692CA3DCA296}"/>
              </a:ext>
            </a:extLst>
          </p:cNvPr>
          <p:cNvSpPr txBox="1"/>
          <p:nvPr/>
        </p:nvSpPr>
        <p:spPr>
          <a:xfrm>
            <a:off x="3557336" y="2280236"/>
            <a:ext cx="173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投入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413E7B-ABF6-47D2-A60C-CC31C0F4D161}"/>
              </a:ext>
            </a:extLst>
          </p:cNvPr>
          <p:cNvSpPr txBox="1"/>
          <p:nvPr/>
        </p:nvSpPr>
        <p:spPr>
          <a:xfrm>
            <a:off x="6914155" y="2280236"/>
            <a:ext cx="173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产出</a:t>
            </a:r>
          </a:p>
        </p:txBody>
      </p:sp>
    </p:spTree>
    <p:extLst>
      <p:ext uri="{BB962C8B-B14F-4D97-AF65-F5344CB8AC3E}">
        <p14:creationId xmlns:p14="http://schemas.microsoft.com/office/powerpoint/2010/main" val="187724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PGC专栏型知识产品价值评价研究</vt:lpstr>
      <vt:lpstr>一、研究模型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在线PGC付费内容价值评价研究</dc:title>
  <dc:creator>姚远</dc:creator>
  <cp:lastModifiedBy>姚远</cp:lastModifiedBy>
  <cp:revision>10</cp:revision>
  <dcterms:created xsi:type="dcterms:W3CDTF">2018-06-14T22:13:42Z</dcterms:created>
  <dcterms:modified xsi:type="dcterms:W3CDTF">2018-06-15T00:59:48Z</dcterms:modified>
</cp:coreProperties>
</file>