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54518" y="1310080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GB" sz="4000" dirty="0"/>
              <a:t>Instruments for data collection. Capture in-the-time data (diachronic and streaming data).</a:t>
            </a:r>
            <a:endParaRPr lang="en-US" sz="480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i</a:t>
            </a:r>
            <a:r>
              <a:rPr lang="en-GB" dirty="0"/>
              <a:t>-Log application: introduction</a:t>
            </a:r>
          </a:p>
          <a:p>
            <a:pPr lvl="1"/>
            <a:r>
              <a:rPr lang="en-GB" sz="2400" dirty="0"/>
              <a:t>Sensor data</a:t>
            </a:r>
          </a:p>
          <a:p>
            <a:pPr lvl="1"/>
            <a:r>
              <a:rPr lang="en-GB" sz="2400" dirty="0"/>
              <a:t>Time diaries</a:t>
            </a:r>
            <a:endParaRPr lang="en-GB" dirty="0"/>
          </a:p>
          <a:p>
            <a:r>
              <a:rPr lang="en-GB" dirty="0"/>
              <a:t>Application architecture</a:t>
            </a:r>
          </a:p>
          <a:p>
            <a:r>
              <a:rPr lang="en-GB" dirty="0"/>
              <a:t>Performance trade-offs</a:t>
            </a:r>
          </a:p>
          <a:p>
            <a:r>
              <a:rPr lang="en-GB" dirty="0"/>
              <a:t>Generated data</a:t>
            </a:r>
          </a:p>
          <a:p>
            <a:r>
              <a:rPr lang="en-GB" dirty="0"/>
              <a:t>How to install and use 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48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Instruments for data collection. Capture in-the-time data (diachronic and streaming data).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271</cp:revision>
  <dcterms:modified xsi:type="dcterms:W3CDTF">2020-09-20T18:20:12Z</dcterms:modified>
</cp:coreProperties>
</file>