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060377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000" dirty="0"/>
            </a:br>
            <a:r>
              <a:rPr lang="en-US" sz="4000" dirty="0"/>
              <a:t>Data </a:t>
            </a:r>
            <a:r>
              <a:rPr lang="en-US" sz="4000"/>
              <a:t>cleaning and </a:t>
            </a:r>
            <a:r>
              <a:rPr lang="en-US" sz="4000" dirty="0"/>
              <a:t>methods for data preparation.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 lvl="0"/>
            <a:r>
              <a:rPr lang="en-US" sz="2400"/>
              <a:t>Good </a:t>
            </a:r>
            <a:r>
              <a:rPr lang="en-US" sz="2400" dirty="0"/>
              <a:t>data vs bad data</a:t>
            </a:r>
          </a:p>
          <a:p>
            <a:pPr lvl="0"/>
            <a:r>
              <a:rPr lang="en-NL" sz="2400" dirty="0"/>
              <a:t>Why not all data is good for our purpose</a:t>
            </a:r>
          </a:p>
          <a:p>
            <a:pPr lvl="0"/>
            <a:r>
              <a:rPr lang="en-NL" sz="2400" dirty="0"/>
              <a:t>Data cleaning: what is it?</a:t>
            </a:r>
          </a:p>
          <a:p>
            <a:pPr lvl="0"/>
            <a:r>
              <a:rPr lang="en-NL" sz="2400" dirty="0"/>
              <a:t>Data cleaning approaches</a:t>
            </a:r>
          </a:p>
          <a:p>
            <a:pPr lvl="0"/>
            <a:r>
              <a:rPr lang="en-NL" sz="2400" dirty="0"/>
              <a:t>Data preparation</a:t>
            </a:r>
          </a:p>
          <a:p>
            <a:pPr lvl="0"/>
            <a:r>
              <a:rPr lang="en-NL" sz="2400" dirty="0"/>
              <a:t>E</a:t>
            </a:r>
            <a:r>
              <a:rPr lang="en-GB" sz="2400" dirty="0"/>
              <a:t>t</a:t>
            </a:r>
            <a:r>
              <a:rPr lang="en-NL" sz="2400" dirty="0"/>
              <a:t>l pipelines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51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Data cleaning and methods for data preparation.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269</cp:revision>
  <dcterms:modified xsi:type="dcterms:W3CDTF">2020-09-20T18:22:11Z</dcterms:modified>
</cp:coreProperties>
</file>