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16" r:id="rId3"/>
  </p:sldIdLst>
  <p:sldSz cx="12192000" cy="6858000"/>
  <p:notesSz cx="6794500" cy="9982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Fumagalli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6BE"/>
    <a:srgbClr val="ADB6BF"/>
    <a:srgbClr val="7BC3D0"/>
    <a:srgbClr val="F38F83"/>
    <a:srgbClr val="F29380"/>
    <a:srgbClr val="7C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8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59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119999" y="119998"/>
                </a:lnTo>
                <a:lnTo>
                  <a:pt x="0" y="119998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D9F6"/>
              </a:buClr>
              <a:buSzPts val="3608"/>
              <a:buFont typeface="Arial"/>
              <a:buNone/>
              <a:defRPr sz="3608" b="1" i="0" u="none" strike="noStrike" cap="none">
                <a:solidFill>
                  <a:srgbClr val="94D9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74529" y="977448"/>
            <a:ext cx="10515600" cy="6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75051" y="1512549"/>
            <a:ext cx="8472961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1225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99" descr="unitn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7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0129" y="77194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54518" y="638749"/>
            <a:ext cx="1093864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dirty="0"/>
              <a:t>Studies on Human </a:t>
            </a:r>
            <a:r>
              <a:rPr lang="en-US" sz="4800" dirty="0" err="1"/>
              <a:t>Behaviour</a:t>
            </a:r>
            <a:br>
              <a:rPr lang="en-US" sz="4800" dirty="0"/>
            </a:br>
            <a:r>
              <a:rPr lang="en-US" sz="4000" dirty="0"/>
              <a:t>Title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18069"/>
            <a:ext cx="9144000" cy="26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3200" u="sng" dirty="0"/>
              <a:t>Mattia </a:t>
            </a:r>
            <a:r>
              <a:rPr lang="it-IT" sz="3200" u="sng" dirty="0" err="1"/>
              <a:t>Zeni</a:t>
            </a:r>
            <a:endParaRPr lang="it-IT" sz="3200" baseline="30000" dirty="0"/>
          </a:p>
          <a:p>
            <a:endParaRPr lang="it-IT" baseline="30000" dirty="0"/>
          </a:p>
          <a:p>
            <a:r>
              <a:rPr lang="it-IT" dirty="0" err="1"/>
              <a:t>University</a:t>
            </a:r>
            <a:r>
              <a:rPr lang="it-IT" dirty="0"/>
              <a:t> of Trento </a:t>
            </a:r>
          </a:p>
          <a:p>
            <a:endParaRPr lang="it-IT" sz="3200" baseline="30000" dirty="0"/>
          </a:p>
        </p:txBody>
      </p:sp>
      <p:pic>
        <p:nvPicPr>
          <p:cNvPr id="99" name="Shape 99" descr="unitn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68000" y="97057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lvl="0"/>
            <a:r>
              <a:rPr lang="en-GB"/>
              <a:t>How </a:t>
            </a:r>
            <a:r>
              <a:rPr lang="en-GB" dirty="0"/>
              <a:t>to answer to a data analysis request?</a:t>
            </a:r>
          </a:p>
          <a:p>
            <a:pPr lvl="1"/>
            <a:r>
              <a:rPr lang="en-GB" dirty="0"/>
              <a:t>Hypothesis</a:t>
            </a:r>
          </a:p>
          <a:p>
            <a:pPr lvl="1"/>
            <a:r>
              <a:rPr lang="en-GB" dirty="0"/>
              <a:t>Understand what to do</a:t>
            </a:r>
          </a:p>
          <a:p>
            <a:pPr lvl="1"/>
            <a:r>
              <a:rPr lang="en-GB" dirty="0"/>
              <a:t>Process the data</a:t>
            </a:r>
          </a:p>
          <a:p>
            <a:pPr lvl="1"/>
            <a:r>
              <a:rPr lang="en-GB" dirty="0"/>
              <a:t>Generate the results</a:t>
            </a:r>
          </a:p>
          <a:p>
            <a:pPr lvl="1"/>
            <a:r>
              <a:rPr lang="en-GB" dirty="0"/>
              <a:t>Generate the final report</a:t>
            </a:r>
          </a:p>
          <a:p>
            <a:r>
              <a:rPr lang="en-GB" dirty="0"/>
              <a:t>Example: </a:t>
            </a:r>
            <a:r>
              <a:rPr lang="en-GB" dirty="0" err="1"/>
              <a:t>SmartUnitn</a:t>
            </a:r>
            <a:r>
              <a:rPr lang="en-GB" dirty="0"/>
              <a:t> location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0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9221</TotalTime>
  <Words>42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di Office</vt:lpstr>
      <vt:lpstr>Studies on Human Behaviour Title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Witmee R2</dc:title>
  <dc:creator>roberto</dc:creator>
  <cp:lastModifiedBy>Mattia Zeni</cp:lastModifiedBy>
  <cp:revision>268</cp:revision>
  <dcterms:modified xsi:type="dcterms:W3CDTF">2020-09-20T18:22:23Z</dcterms:modified>
</cp:coreProperties>
</file>