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316" r:id="rId3"/>
  </p:sldIdLst>
  <p:sldSz cx="12192000" cy="6858000"/>
  <p:notesSz cx="6794500" cy="9982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a Fumagalli" initials="M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6BE"/>
    <a:srgbClr val="ADB6BF"/>
    <a:srgbClr val="7BC3D0"/>
    <a:srgbClr val="F38F83"/>
    <a:srgbClr val="F29380"/>
    <a:srgbClr val="7CC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9" autoAdjust="0"/>
    <p:restoredTop sz="86463" autoAdjust="0"/>
  </p:normalViewPr>
  <p:slideViewPr>
    <p:cSldViewPr snapToGrid="0">
      <p:cViewPr varScale="1">
        <p:scale>
          <a:sx n="110" d="100"/>
          <a:sy n="110" d="100"/>
        </p:scale>
        <p:origin x="168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813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48100" y="0"/>
            <a:ext cx="2944813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03225" y="1247775"/>
            <a:ext cx="5988050" cy="3368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450" y="4803775"/>
            <a:ext cx="5435600" cy="393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82138"/>
            <a:ext cx="2944813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48100" y="9482138"/>
            <a:ext cx="2944813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07808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79450" y="4803775"/>
            <a:ext cx="5435600" cy="3930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1247775"/>
            <a:ext cx="5988050" cy="3368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4599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12192000" cy="68576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0"/>
                </a:lnTo>
                <a:lnTo>
                  <a:pt x="119999" y="119998"/>
                </a:lnTo>
                <a:lnTo>
                  <a:pt x="0" y="119998"/>
                </a:lnTo>
                <a:lnTo>
                  <a:pt x="0" y="0"/>
                </a:lnTo>
                <a:close/>
              </a:path>
            </a:pathLst>
          </a:custGeom>
          <a:solidFill>
            <a:srgbClr val="22222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D9F6"/>
              </a:buClr>
              <a:buSzPts val="3608"/>
              <a:buFont typeface="Arial"/>
              <a:buNone/>
              <a:defRPr sz="3608" b="1" i="0" u="none" strike="noStrike" cap="none">
                <a:solidFill>
                  <a:srgbClr val="94D9F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74529" y="977448"/>
            <a:ext cx="10515600" cy="673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9" name="Shape 29"/>
          <p:cNvSpPr/>
          <p:nvPr/>
        </p:nvSpPr>
        <p:spPr>
          <a:xfrm>
            <a:off x="375051" y="1512549"/>
            <a:ext cx="8472961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0"/>
                </a:lnTo>
              </a:path>
            </a:pathLst>
          </a:custGeom>
          <a:noFill/>
          <a:ln w="21225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Shape 99" descr="unitn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97057"/>
            <a:ext cx="2637097" cy="773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7.png"/>
          <p:cNvPicPr/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790129" y="77194"/>
            <a:ext cx="1242251" cy="793229"/>
          </a:xfrm>
          <a:prstGeom prst="rect">
            <a:avLst/>
          </a:prstGeom>
          <a:ln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626680" y="1230469"/>
            <a:ext cx="1093864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800" dirty="0"/>
              <a:t>Studies on Human </a:t>
            </a:r>
            <a:r>
              <a:rPr lang="en-US" sz="4800" dirty="0" err="1"/>
              <a:t>Behaviour</a:t>
            </a:r>
            <a:br>
              <a:rPr lang="en-US" sz="4800" dirty="0"/>
            </a:br>
            <a:br>
              <a:rPr lang="en-US" sz="4800" dirty="0"/>
            </a:br>
            <a:r>
              <a:rPr lang="en-US" sz="4000" dirty="0"/>
              <a:t>Methods and tools for data collection. Passive data: smartphones or other devices.</a:t>
            </a:r>
            <a:endParaRPr lang="en-US" sz="48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1524000" y="3618069"/>
            <a:ext cx="9144000" cy="261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sz="3200" u="sng" dirty="0"/>
              <a:t>Mattia </a:t>
            </a:r>
            <a:r>
              <a:rPr lang="it-IT" sz="3200" u="sng" dirty="0" err="1"/>
              <a:t>Zeni</a:t>
            </a:r>
            <a:endParaRPr lang="it-IT" sz="3200" baseline="30000" dirty="0"/>
          </a:p>
          <a:p>
            <a:endParaRPr lang="it-IT" baseline="30000" dirty="0"/>
          </a:p>
          <a:p>
            <a:r>
              <a:rPr lang="it-IT" dirty="0" err="1"/>
              <a:t>University</a:t>
            </a:r>
            <a:r>
              <a:rPr lang="it-IT" dirty="0"/>
              <a:t> of Trento </a:t>
            </a:r>
          </a:p>
          <a:p>
            <a:endParaRPr lang="it-IT" sz="3200" baseline="30000" dirty="0"/>
          </a:p>
        </p:txBody>
      </p:sp>
      <p:pic>
        <p:nvPicPr>
          <p:cNvPr id="99" name="Shape 99" descr="unitn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7057"/>
            <a:ext cx="2637097" cy="773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7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668000" y="97057"/>
            <a:ext cx="1242251" cy="793229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8A653B-711F-4FA3-9225-4D5E8274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Index</a:t>
            </a:r>
            <a:endParaRPr lang="it-IT" i="1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DF6392-F31F-48C2-BBB3-2A5708E62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040" y="1502249"/>
            <a:ext cx="10784840" cy="4667543"/>
          </a:xfrm>
        </p:spPr>
        <p:txBody>
          <a:bodyPr/>
          <a:lstStyle/>
          <a:p>
            <a:pPr lvl="0"/>
            <a:r>
              <a:rPr lang="en-GB" sz="2800" dirty="0"/>
              <a:t>How to collect personal data – overview (1.5h) – 90 slides??</a:t>
            </a:r>
            <a:endParaRPr lang="en-NL" sz="2800" dirty="0"/>
          </a:p>
          <a:p>
            <a:pPr lvl="1"/>
            <a:r>
              <a:rPr lang="en-GB" sz="2400" dirty="0"/>
              <a:t>Types of data for studying human behaviour (15min)</a:t>
            </a:r>
          </a:p>
          <a:p>
            <a:pPr lvl="1"/>
            <a:r>
              <a:rPr lang="en-GB" sz="2400" dirty="0"/>
              <a:t>Which types of sensor data (15min)</a:t>
            </a:r>
          </a:p>
          <a:p>
            <a:pPr lvl="1"/>
            <a:r>
              <a:rPr lang="en-GB" sz="2400" dirty="0"/>
              <a:t>Devices types for sensor data (15min)</a:t>
            </a:r>
            <a:endParaRPr lang="en-NL" sz="2400" dirty="0"/>
          </a:p>
          <a:p>
            <a:pPr lvl="1"/>
            <a:r>
              <a:rPr lang="en-GB" sz="2400" dirty="0"/>
              <a:t>Laboratory setting vs in the wild concept (15min)</a:t>
            </a:r>
          </a:p>
          <a:p>
            <a:pPr lvl="1"/>
            <a:r>
              <a:rPr lang="en-GB" sz="2400" dirty="0"/>
              <a:t>Introduce </a:t>
            </a:r>
            <a:r>
              <a:rPr lang="en-GB" sz="2400" dirty="0" err="1"/>
              <a:t>i</a:t>
            </a:r>
            <a:r>
              <a:rPr lang="en-GB" sz="2400"/>
              <a:t>-Log (5min)</a:t>
            </a:r>
            <a:endParaRPr lang="en-NL" sz="2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FAC1AD-BB43-4A07-8BE6-F0100E8D88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102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9238</TotalTime>
  <Words>83</Words>
  <Application>Microsoft Macintosh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di Office</vt:lpstr>
      <vt:lpstr>Studies on Human Behaviour  Methods and tools for data collection. Passive data: smartphones or other devices.</vt:lpstr>
      <vt:lpstr>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Witmee R2</dc:title>
  <dc:creator>roberto</dc:creator>
  <cp:lastModifiedBy>Mattia Zeni</cp:lastModifiedBy>
  <cp:revision>273</cp:revision>
  <dcterms:modified xsi:type="dcterms:W3CDTF">2020-09-18T06:08:43Z</dcterms:modified>
</cp:coreProperties>
</file>