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54518" y="1310080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000" dirty="0"/>
            </a:br>
            <a:r>
              <a:rPr lang="en-US" sz="4000" dirty="0"/>
              <a:t>Instruments for data collection. Capture in-the-time data.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Week 3: Project discussion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Topic identification and group formation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Data collection via questionnaire</a:t>
            </a:r>
          </a:p>
          <a:p>
            <a:r>
              <a:rPr lang="en-US" sz="2400" dirty="0"/>
              <a:t>Week 7: groups presentation – Data collection architecture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err="1"/>
              <a:t>analysys</a:t>
            </a:r>
            <a:endParaRPr lang="en-US" sz="2000" dirty="0"/>
          </a:p>
          <a:p>
            <a:r>
              <a:rPr lang="en-US" sz="2400" dirty="0"/>
              <a:t>Week 12: groups presentation – Project results</a:t>
            </a:r>
          </a:p>
          <a:p>
            <a:pPr marL="63500" indent="0">
              <a:buNone/>
            </a:pPr>
            <a:endParaRPr lang="en-US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55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Instruments for data collection. Capture in-the-time data.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268</cp:revision>
  <dcterms:modified xsi:type="dcterms:W3CDTF">2020-09-17T07:41:55Z</dcterms:modified>
</cp:coreProperties>
</file>