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4140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Data platforms for big data.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Week 3: Project discussion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Topic identification and group formation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Data collection via questionnaire</a:t>
            </a:r>
          </a:p>
          <a:p>
            <a:r>
              <a:rPr lang="en-US" sz="2400" dirty="0"/>
              <a:t>Week 7: groups presentation – Data collection architecture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analysys</a:t>
            </a:r>
            <a:endParaRPr lang="en-US" sz="2000" dirty="0"/>
          </a:p>
          <a:p>
            <a:r>
              <a:rPr lang="en-US" sz="2400" dirty="0"/>
              <a:t>Week 12: groups presentation – Project results</a:t>
            </a:r>
          </a:p>
          <a:p>
            <a:pPr marL="63500" indent="0">
              <a:buNone/>
            </a:pPr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52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platforms for big data.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267</cp:revision>
  <dcterms:modified xsi:type="dcterms:W3CDTF">2020-09-17T07:43:34Z</dcterms:modified>
</cp:coreProperties>
</file>