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23046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Methods and tools for data collection. Passive data: smartphones or other devices.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sz="2800" dirty="0"/>
              <a:t>How to collect personal data - overview</a:t>
            </a:r>
            <a:endParaRPr lang="en-NL" sz="2800" dirty="0"/>
          </a:p>
          <a:p>
            <a:pPr lvl="1"/>
            <a:r>
              <a:rPr lang="en-GB" sz="2400" dirty="0"/>
              <a:t>Devices types</a:t>
            </a:r>
            <a:endParaRPr lang="en-NL" sz="2400" dirty="0"/>
          </a:p>
          <a:p>
            <a:pPr lvl="1"/>
            <a:r>
              <a:rPr lang="en-GB" sz="2400" dirty="0"/>
              <a:t>Lab setting vs in the wild</a:t>
            </a:r>
            <a:endParaRPr lang="en-NL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9222</TotalTime>
  <Words>43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Methods and tools for data collection. Passive data: smartphones or other devices.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267</cp:revision>
  <dcterms:modified xsi:type="dcterms:W3CDTF">2020-09-17T07:41:02Z</dcterms:modified>
</cp:coreProperties>
</file>