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316" r:id="rId3"/>
  </p:sldIdLst>
  <p:sldSz cx="12192000" cy="6858000"/>
  <p:notesSz cx="6794500" cy="9982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Fumagalli" initials="M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6BE"/>
    <a:srgbClr val="ADB6BF"/>
    <a:srgbClr val="7BC3D0"/>
    <a:srgbClr val="F38F83"/>
    <a:srgbClr val="F29380"/>
    <a:srgbClr val="7CC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 autoAdjust="0"/>
    <p:restoredTop sz="86463" autoAdjust="0"/>
  </p:normalViewPr>
  <p:slideViewPr>
    <p:cSldViewPr snapToGrid="0">
      <p:cViewPr varScale="1">
        <p:scale>
          <a:sx n="110" d="100"/>
          <a:sy n="110" d="100"/>
        </p:scale>
        <p:origin x="16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810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810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07808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459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  <a:lnTo>
                  <a:pt x="119999" y="119998"/>
                </a:lnTo>
                <a:lnTo>
                  <a:pt x="0" y="119998"/>
                </a:lnTo>
                <a:lnTo>
                  <a:pt x="0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D9F6"/>
              </a:buClr>
              <a:buSzPts val="3608"/>
              <a:buFont typeface="Arial"/>
              <a:buNone/>
              <a:defRPr sz="3608" b="1" i="0" u="none" strike="noStrike" cap="none">
                <a:solidFill>
                  <a:srgbClr val="94D9F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74529" y="977448"/>
            <a:ext cx="10515600" cy="67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9" name="Shape 29"/>
          <p:cNvSpPr/>
          <p:nvPr/>
        </p:nvSpPr>
        <p:spPr>
          <a:xfrm>
            <a:off x="375051" y="1512549"/>
            <a:ext cx="8472961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</a:path>
            </a:pathLst>
          </a:custGeom>
          <a:noFill/>
          <a:ln w="21225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Shape 99" descr="unitn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7.png"/>
          <p:cNvPicPr/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790129" y="77194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654518" y="1310080"/>
            <a:ext cx="1093864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800" dirty="0"/>
              <a:t>Studies on Human </a:t>
            </a:r>
            <a:r>
              <a:rPr lang="en-US" sz="4800" dirty="0" err="1"/>
              <a:t>Behaviour</a:t>
            </a:r>
            <a:br>
              <a:rPr lang="en-US" sz="4800" dirty="0"/>
            </a:br>
            <a:br>
              <a:rPr lang="en-US" sz="4000" dirty="0"/>
            </a:br>
            <a:r>
              <a:rPr lang="en-US" sz="4000" dirty="0"/>
              <a:t>Instruments for data collection. Capture in-the-time data.</a:t>
            </a:r>
            <a:endParaRPr lang="en-US" sz="4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1524000" y="3618069"/>
            <a:ext cx="9144000" cy="261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3200" u="sng" dirty="0"/>
              <a:t>Mattia </a:t>
            </a:r>
            <a:r>
              <a:rPr lang="it-IT" sz="3200" u="sng" dirty="0" err="1"/>
              <a:t>Zeni</a:t>
            </a:r>
            <a:endParaRPr lang="it-IT" sz="3200" baseline="30000" dirty="0"/>
          </a:p>
          <a:p>
            <a:endParaRPr lang="it-IT" baseline="30000" dirty="0"/>
          </a:p>
          <a:p>
            <a:r>
              <a:rPr lang="it-IT" dirty="0" err="1"/>
              <a:t>University</a:t>
            </a:r>
            <a:r>
              <a:rPr lang="it-IT" dirty="0"/>
              <a:t> of Trento </a:t>
            </a:r>
          </a:p>
          <a:p>
            <a:endParaRPr lang="it-IT" sz="3200" baseline="30000" dirty="0"/>
          </a:p>
        </p:txBody>
      </p:sp>
      <p:pic>
        <p:nvPicPr>
          <p:cNvPr id="99" name="Shape 99" descr="unitn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7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668000" y="97057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A653B-711F-4FA3-9225-4D5E8274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Index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DF6392-F31F-48C2-BBB3-2A5708E6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0" y="1502249"/>
            <a:ext cx="10784840" cy="4667543"/>
          </a:xfrm>
        </p:spPr>
        <p:txBody>
          <a:bodyPr/>
          <a:lstStyle/>
          <a:p>
            <a:pPr lvl="0"/>
            <a:r>
              <a:rPr lang="en-GB" sz="2800" dirty="0" err="1"/>
              <a:t>i</a:t>
            </a:r>
            <a:r>
              <a:rPr lang="en-GB" sz="2800" dirty="0"/>
              <a:t>-Log</a:t>
            </a:r>
            <a:endParaRPr lang="en-NL" sz="2800" dirty="0"/>
          </a:p>
          <a:p>
            <a:pPr lvl="1"/>
            <a:r>
              <a:rPr lang="en-GB" sz="2400" dirty="0"/>
              <a:t>Sensors</a:t>
            </a:r>
            <a:endParaRPr lang="en-NL" sz="2400" dirty="0"/>
          </a:p>
          <a:p>
            <a:pPr lvl="1"/>
            <a:r>
              <a:rPr lang="en-GB" sz="2400"/>
              <a:t>Questionnaires</a:t>
            </a:r>
            <a:endParaRPr lang="en-NL" sz="240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AC1AD-BB43-4A07-8BE6-F0100E8D8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02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9221</TotalTime>
  <Words>25</Words>
  <Application>Microsoft Macintosh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di Office</vt:lpstr>
      <vt:lpstr>Studies on Human Behaviour  Instruments for data collection. Capture in-the-time data.</vt:lpstr>
      <vt:lpstr>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Witmee R2</dc:title>
  <dc:creator>roberto</dc:creator>
  <cp:lastModifiedBy>Mattia Zeni</cp:lastModifiedBy>
  <cp:revision>269</cp:revision>
  <dcterms:modified xsi:type="dcterms:W3CDTF">2020-09-17T07:56:05Z</dcterms:modified>
</cp:coreProperties>
</file>