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4140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Data platforms for big data.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dirty="0"/>
              <a:t>Big data</a:t>
            </a:r>
            <a:endParaRPr lang="en-NL" dirty="0"/>
          </a:p>
          <a:p>
            <a:pPr lvl="0"/>
            <a:r>
              <a:rPr lang="en-GB" dirty="0"/>
              <a:t>Tools (Cassandra, Apache Parquet, etc.)</a:t>
            </a:r>
            <a:endParaRPr lang="en-NL" dirty="0"/>
          </a:p>
          <a:p>
            <a:pPr lvl="0"/>
            <a:r>
              <a:rPr lang="en-GB" dirty="0"/>
              <a:t>The proper tool for the each type of data - Lesson learned</a:t>
            </a:r>
            <a:endParaRPr lang="en-NL" dirty="0"/>
          </a:p>
          <a:p>
            <a:pPr lvl="0"/>
            <a:r>
              <a:rPr lang="en-GB" dirty="0"/>
              <a:t>Not only data storage - </a:t>
            </a:r>
            <a:r>
              <a:rPr lang="en-GB" dirty="0" err="1"/>
              <a:t>Streambase</a:t>
            </a:r>
            <a:endParaRPr lang="en-NL" dirty="0"/>
          </a:p>
          <a:p>
            <a:pPr lvl="0"/>
            <a:r>
              <a:rPr lang="en-GB"/>
              <a:t>Cloud (?)</a:t>
            </a:r>
            <a:endParaRPr lang="en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50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platforms for big data.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268</cp:revision>
  <dcterms:modified xsi:type="dcterms:W3CDTF">2020-09-17T07:55:29Z</dcterms:modified>
</cp:coreProperties>
</file>