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060377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000" dirty="0"/>
            </a:br>
            <a:r>
              <a:rPr lang="en-US" sz="4000" dirty="0"/>
              <a:t>Data </a:t>
            </a:r>
            <a:r>
              <a:rPr lang="en-US" sz="4000"/>
              <a:t>cleaning and </a:t>
            </a:r>
            <a:r>
              <a:rPr lang="en-US" sz="4000" dirty="0"/>
              <a:t>methods for data preparation.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Data is not always ready…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Cleaning needed…</a:t>
            </a:r>
          </a:p>
          <a:p>
            <a:pPr>
              <a:spcBef>
                <a:spcPts val="1200"/>
              </a:spcBef>
            </a:pPr>
            <a:r>
              <a:rPr lang="en-US" sz="2400"/>
              <a:t>Our method…</a:t>
            </a:r>
            <a:endParaRPr lang="en-US" sz="2400" dirty="0"/>
          </a:p>
          <a:p>
            <a:pPr marL="63500" indent="0">
              <a:buNone/>
            </a:pPr>
            <a:endParaRPr lang="en-US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33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Data cleaning and methods for data preparation.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268</cp:revision>
  <dcterms:modified xsi:type="dcterms:W3CDTF">2020-09-17T07:56:24Z</dcterms:modified>
</cp:coreProperties>
</file>