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54518" y="63874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r>
              <a:rPr lang="en-US" sz="4000" dirty="0"/>
              <a:t>Title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 fontAlgn="base"/>
            <a:r>
              <a:rPr lang="en-NL" dirty="0"/>
              <a:t>Describe a use case end-to-end. </a:t>
            </a:r>
            <a:r>
              <a:rPr lang="en-NL"/>
              <a:t>Maybe the home detection one?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25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Title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267</cp:revision>
  <dcterms:modified xsi:type="dcterms:W3CDTF">2020-09-17T07:55:44Z</dcterms:modified>
</cp:coreProperties>
</file>